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wav" ContentType="audio/x-wav"/>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slideLayouts/slideLayout2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00.xml" ContentType="application/vnd.openxmlformats-officedocument.presentationml.slideLayout+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xml" ContentType="application/vnd.openxmlformats-officedocument.presentationml.slideLayout+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slideLayouts/slideLayout33.xml" ContentType="application/vnd.openxmlformats-officedocument.presentationml.slideLayout+xml"/>
  <Override PartName="/ppt/slideLayouts/slideLayout330.xml" ContentType="application/vnd.openxmlformats-officedocument.presentationml.slideLayout+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slideLayouts/slideLayout333.xml" ContentType="application/vnd.openxmlformats-officedocument.presentationml.slideLayout+xml"/>
  <Override PartName="/ppt/slideLayouts/slideLayout334.xml" ContentType="application/vnd.openxmlformats-officedocument.presentationml.slideLayout+xml"/>
  <Override PartName="/ppt/slideLayouts/slideLayout335.xml" ContentType="application/vnd.openxmlformats-officedocument.presentationml.slideLayout+xml"/>
  <Override PartName="/ppt/slideLayouts/slideLayout336.xml" ContentType="application/vnd.openxmlformats-officedocument.presentationml.slideLayout+xml"/>
  <Override PartName="/ppt/slideLayouts/slideLayout337.xml" ContentType="application/vnd.openxmlformats-officedocument.presentationml.slideLayout+xml"/>
  <Override PartName="/ppt/slideLayouts/slideLayout338.xml" ContentType="application/vnd.openxmlformats-officedocument.presentationml.slideLayout+xml"/>
  <Override PartName="/ppt/slideLayouts/slideLayout339.xml" ContentType="application/vnd.openxmlformats-officedocument.presentationml.slideLayout+xml"/>
  <Override PartName="/ppt/slideLayouts/slideLayout34.xml" ContentType="application/vnd.openxmlformats-officedocument.presentationml.slideLayout+xml"/>
  <Override PartName="/ppt/slideLayouts/slideLayout340.xml" ContentType="application/vnd.openxmlformats-officedocument.presentationml.slideLayout+xml"/>
  <Override PartName="/ppt/slideLayouts/slideLayout341.xml" ContentType="application/vnd.openxmlformats-officedocument.presentationml.slideLayout+xml"/>
  <Override PartName="/ppt/slideLayouts/slideLayout342.xml" ContentType="application/vnd.openxmlformats-officedocument.presentationml.slideLayout+xml"/>
  <Override PartName="/ppt/slideLayouts/slideLayout343.xml" ContentType="application/vnd.openxmlformats-officedocument.presentationml.slideLayout+xml"/>
  <Override PartName="/ppt/slideLayouts/slideLayout344.xml" ContentType="application/vnd.openxmlformats-officedocument.presentationml.slideLayout+xml"/>
  <Override PartName="/ppt/slideLayouts/slideLayout345.xml" ContentType="application/vnd.openxmlformats-officedocument.presentationml.slideLayout+xml"/>
  <Override PartName="/ppt/slideLayouts/slideLayout346.xml" ContentType="application/vnd.openxmlformats-officedocument.presentationml.slideLayout+xml"/>
  <Override PartName="/ppt/slideLayouts/slideLayout347.xml" ContentType="application/vnd.openxmlformats-officedocument.presentationml.slideLayout+xml"/>
  <Override PartName="/ppt/slideLayouts/slideLayout348.xml" ContentType="application/vnd.openxmlformats-officedocument.presentationml.slideLayout+xml"/>
  <Override PartName="/ppt/slideLayouts/slideLayout349.xml" ContentType="application/vnd.openxmlformats-officedocument.presentationml.slideLayout+xml"/>
  <Override PartName="/ppt/slideLayouts/slideLayout35.xml" ContentType="application/vnd.openxmlformats-officedocument.presentationml.slideLayout+xml"/>
  <Override PartName="/ppt/slideLayouts/slideLayout350.xml" ContentType="application/vnd.openxmlformats-officedocument.presentationml.slideLayout+xml"/>
  <Override PartName="/ppt/slideLayouts/slideLayout351.xml" ContentType="application/vnd.openxmlformats-officedocument.presentationml.slideLayout+xml"/>
  <Override PartName="/ppt/slideLayouts/slideLayout352.xml" ContentType="application/vnd.openxmlformats-officedocument.presentationml.slideLayout+xml"/>
  <Override PartName="/ppt/slideLayouts/slideLayout353.xml" ContentType="application/vnd.openxmlformats-officedocument.presentationml.slideLayout+xml"/>
  <Override PartName="/ppt/slideLayouts/slideLayout354.xml" ContentType="application/vnd.openxmlformats-officedocument.presentationml.slideLayout+xml"/>
  <Override PartName="/ppt/slideLayouts/slideLayout355.xml" ContentType="application/vnd.openxmlformats-officedocument.presentationml.slideLayout+xml"/>
  <Override PartName="/ppt/slideLayouts/slideLayout356.xml" ContentType="application/vnd.openxmlformats-officedocument.presentationml.slideLayout+xml"/>
  <Override PartName="/ppt/slideLayouts/slideLayout357.xml" ContentType="application/vnd.openxmlformats-officedocument.presentationml.slideLayout+xml"/>
  <Override PartName="/ppt/slideLayouts/slideLayout358.xml" ContentType="application/vnd.openxmlformats-officedocument.presentationml.slideLayout+xml"/>
  <Override PartName="/ppt/slideLayouts/slideLayout359.xml" ContentType="application/vnd.openxmlformats-officedocument.presentationml.slideLayout+xml"/>
  <Override PartName="/ppt/slideLayouts/slideLayout36.xml" ContentType="application/vnd.openxmlformats-officedocument.presentationml.slideLayout+xml"/>
  <Override PartName="/ppt/slideLayouts/slideLayout360.xml" ContentType="application/vnd.openxmlformats-officedocument.presentationml.slideLayout+xml"/>
  <Override PartName="/ppt/slideLayouts/slideLayout361.xml" ContentType="application/vnd.openxmlformats-officedocument.presentationml.slideLayout+xml"/>
  <Override PartName="/ppt/slideLayouts/slideLayout362.xml" ContentType="application/vnd.openxmlformats-officedocument.presentationml.slideLayout+xml"/>
  <Override PartName="/ppt/slideLayouts/slideLayout363.xml" ContentType="application/vnd.openxmlformats-officedocument.presentationml.slideLayout+xml"/>
  <Override PartName="/ppt/slideLayouts/slideLayout364.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xml" ContentType="application/vnd.openxmlformats-officedocument.theme+xml"/>
  <Override PartName="/ppt/theme/theme20.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theme/theme23.xml" ContentType="application/vnd.openxmlformats-officedocument.theme+xml"/>
  <Override PartName="/ppt/theme/theme24.xml" ContentType="application/vnd.openxmlformats-officedocument.theme+xml"/>
  <Override PartName="/ppt/theme/theme25.xml" ContentType="application/vnd.openxmlformats-officedocument.theme+xml"/>
  <Override PartName="/ppt/theme/theme26.xml" ContentType="application/vnd.openxmlformats-officedocument.theme+xml"/>
  <Override PartName="/ppt/theme/theme27.xml" ContentType="application/vnd.openxmlformats-officedocument.theme+xml"/>
  <Override PartName="/ppt/theme/theme28.xml" ContentType="application/vnd.openxmlformats-officedocument.theme+xml"/>
  <Override PartName="/ppt/theme/theme29.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3"/>
    <p:sldMasterId id="2147483676" r:id="rId4"/>
    <p:sldMasterId id="2147483690" r:id="rId5"/>
    <p:sldMasterId id="2147483704" r:id="rId6"/>
    <p:sldMasterId id="2147483718" r:id="rId7"/>
    <p:sldMasterId id="2147483732" r:id="rId8"/>
    <p:sldMasterId id="2147483746" r:id="rId9"/>
    <p:sldMasterId id="2147483760" r:id="rId10"/>
    <p:sldMasterId id="2147483774" r:id="rId11"/>
    <p:sldMasterId id="2147483788" r:id="rId12"/>
    <p:sldMasterId id="2147483802" r:id="rId13"/>
    <p:sldMasterId id="2147483816" r:id="rId14"/>
    <p:sldMasterId id="2147483830" r:id="rId15"/>
    <p:sldMasterId id="2147483844" r:id="rId16"/>
    <p:sldMasterId id="2147483858" r:id="rId17"/>
    <p:sldMasterId id="2147483872" r:id="rId18"/>
    <p:sldMasterId id="2147483886" r:id="rId19"/>
    <p:sldMasterId id="2147483900" r:id="rId20"/>
    <p:sldMasterId id="2147483914" r:id="rId21"/>
    <p:sldMasterId id="2147483928" r:id="rId22"/>
    <p:sldMasterId id="2147483942" r:id="rId23"/>
    <p:sldMasterId id="2147483956" r:id="rId24"/>
    <p:sldMasterId id="2147483970" r:id="rId25"/>
    <p:sldMasterId id="2147483984" r:id="rId26"/>
    <p:sldMasterId id="2147483998" r:id="rId27"/>
    <p:sldMasterId id="2147484012" r:id="rId28"/>
    <p:sldMasterId id="2147484026" r:id="rId29"/>
  </p:sldMasterIdLst>
  <p:notesMasterIdLst>
    <p:notesMasterId r:id="rId192"/>
  </p:notesMasterIdLst>
  <p:sldIdLst>
    <p:sldId id="686" r:id="rId30"/>
    <p:sldId id="687" r:id="rId31"/>
    <p:sldId id="831" r:id="rId32"/>
    <p:sldId id="1034" r:id="rId33"/>
    <p:sldId id="1037" r:id="rId34"/>
    <p:sldId id="1038" r:id="rId35"/>
    <p:sldId id="623" r:id="rId36"/>
    <p:sldId id="624" r:id="rId37"/>
    <p:sldId id="1035" r:id="rId38"/>
    <p:sldId id="625" r:id="rId39"/>
    <p:sldId id="2673" r:id="rId40"/>
    <p:sldId id="1036" r:id="rId41"/>
    <p:sldId id="626" r:id="rId42"/>
    <p:sldId id="1039" r:id="rId43"/>
    <p:sldId id="2674" r:id="rId44"/>
    <p:sldId id="1040" r:id="rId45"/>
    <p:sldId id="1042" r:id="rId46"/>
    <p:sldId id="1043" r:id="rId47"/>
    <p:sldId id="627" r:id="rId48"/>
    <p:sldId id="628" r:id="rId49"/>
    <p:sldId id="1045" r:id="rId50"/>
    <p:sldId id="1044" r:id="rId51"/>
    <p:sldId id="1622" r:id="rId52"/>
    <p:sldId id="629" r:id="rId53"/>
    <p:sldId id="832" r:id="rId54"/>
    <p:sldId id="630" r:id="rId55"/>
    <p:sldId id="2141" r:id="rId56"/>
    <p:sldId id="1181" r:id="rId57"/>
    <p:sldId id="631" r:id="rId58"/>
    <p:sldId id="633" r:id="rId59"/>
    <p:sldId id="634" r:id="rId60"/>
    <p:sldId id="632" r:id="rId61"/>
    <p:sldId id="639" r:id="rId62"/>
    <p:sldId id="640" r:id="rId63"/>
    <p:sldId id="641" r:id="rId64"/>
    <p:sldId id="833" r:id="rId65"/>
    <p:sldId id="648" r:id="rId66"/>
    <p:sldId id="649" r:id="rId67"/>
    <p:sldId id="1307" r:id="rId68"/>
    <p:sldId id="650" r:id="rId69"/>
    <p:sldId id="2142" r:id="rId70"/>
    <p:sldId id="1308" r:id="rId71"/>
    <p:sldId id="651" r:id="rId72"/>
    <p:sldId id="653" r:id="rId73"/>
    <p:sldId id="2143" r:id="rId74"/>
    <p:sldId id="652" r:id="rId75"/>
    <p:sldId id="732" r:id="rId76"/>
    <p:sldId id="654" r:id="rId77"/>
    <p:sldId id="733" r:id="rId78"/>
    <p:sldId id="2144" r:id="rId79"/>
    <p:sldId id="834" r:id="rId80"/>
    <p:sldId id="1309" r:id="rId81"/>
    <p:sldId id="1888" r:id="rId82"/>
    <p:sldId id="1889" r:id="rId83"/>
    <p:sldId id="655" r:id="rId84"/>
    <p:sldId id="656" r:id="rId85"/>
    <p:sldId id="657" r:id="rId86"/>
    <p:sldId id="1310" r:id="rId87"/>
    <p:sldId id="658" r:id="rId88"/>
    <p:sldId id="741" r:id="rId89"/>
    <p:sldId id="742" r:id="rId90"/>
    <p:sldId id="835" r:id="rId91"/>
    <p:sldId id="660" r:id="rId92"/>
    <p:sldId id="744" r:id="rId93"/>
    <p:sldId id="2277" r:id="rId94"/>
    <p:sldId id="2908" r:id="rId95"/>
    <p:sldId id="2278" r:id="rId96"/>
    <p:sldId id="2279" r:id="rId97"/>
    <p:sldId id="1423" r:id="rId98"/>
    <p:sldId id="1424" r:id="rId99"/>
    <p:sldId id="1422" r:id="rId100"/>
    <p:sldId id="1425" r:id="rId101"/>
    <p:sldId id="745" r:id="rId102"/>
    <p:sldId id="661" r:id="rId103"/>
    <p:sldId id="662" r:id="rId104"/>
    <p:sldId id="836" r:id="rId105"/>
    <p:sldId id="747" r:id="rId106"/>
    <p:sldId id="748" r:id="rId107"/>
    <p:sldId id="663" r:id="rId108"/>
    <p:sldId id="664" r:id="rId109"/>
    <p:sldId id="2376" r:id="rId110"/>
    <p:sldId id="1520" r:id="rId111"/>
    <p:sldId id="665" r:id="rId112"/>
    <p:sldId id="1994" r:id="rId113"/>
    <p:sldId id="2275" r:id="rId114"/>
    <p:sldId id="668" r:id="rId115"/>
    <p:sldId id="669" r:id="rId116"/>
    <p:sldId id="2379" r:id="rId117"/>
    <p:sldId id="670" r:id="rId118"/>
    <p:sldId id="2468" r:id="rId119"/>
    <p:sldId id="2469" r:id="rId120"/>
    <p:sldId id="2549" r:id="rId121"/>
    <p:sldId id="671" r:id="rId122"/>
    <p:sldId id="672" r:id="rId123"/>
    <p:sldId id="1750" r:id="rId124"/>
    <p:sldId id="673" r:id="rId125"/>
    <p:sldId id="2377" r:id="rId126"/>
    <p:sldId id="2843" r:id="rId127"/>
    <p:sldId id="2378" r:id="rId128"/>
    <p:sldId id="2551" r:id="rId129"/>
    <p:sldId id="674" r:id="rId130"/>
    <p:sldId id="675" r:id="rId131"/>
    <p:sldId id="677" r:id="rId132"/>
    <p:sldId id="678" r:id="rId133"/>
    <p:sldId id="679" r:id="rId134"/>
    <p:sldId id="680" r:id="rId135"/>
    <p:sldId id="837" r:id="rId136"/>
    <p:sldId id="789" r:id="rId137"/>
    <p:sldId id="1824" r:id="rId138"/>
    <p:sldId id="2075" r:id="rId139"/>
    <p:sldId id="2076" r:id="rId140"/>
    <p:sldId id="2077" r:id="rId141"/>
    <p:sldId id="2078" r:id="rId142"/>
    <p:sldId id="2080" r:id="rId143"/>
    <p:sldId id="2081" r:id="rId144"/>
    <p:sldId id="2082" r:id="rId145"/>
    <p:sldId id="2083" r:id="rId146"/>
    <p:sldId id="2084" r:id="rId147"/>
    <p:sldId id="2085" r:id="rId148"/>
    <p:sldId id="2086" r:id="rId149"/>
    <p:sldId id="2087" r:id="rId150"/>
    <p:sldId id="2088" r:id="rId151"/>
    <p:sldId id="2089" r:id="rId152"/>
    <p:sldId id="2090" r:id="rId153"/>
    <p:sldId id="2091" r:id="rId154"/>
    <p:sldId id="2094" r:id="rId155"/>
    <p:sldId id="2095" r:id="rId156"/>
    <p:sldId id="2096" r:id="rId157"/>
    <p:sldId id="2097" r:id="rId158"/>
    <p:sldId id="2098" r:id="rId159"/>
    <p:sldId id="2099" r:id="rId160"/>
    <p:sldId id="2100" r:id="rId161"/>
    <p:sldId id="2101" r:id="rId162"/>
    <p:sldId id="2102" r:id="rId163"/>
    <p:sldId id="2103" r:id="rId164"/>
    <p:sldId id="2104" r:id="rId165"/>
    <p:sldId id="838" r:id="rId166"/>
    <p:sldId id="1521" r:id="rId167"/>
    <p:sldId id="1030" r:id="rId168"/>
    <p:sldId id="843" r:id="rId169"/>
    <p:sldId id="845" r:id="rId170"/>
    <p:sldId id="793" r:id="rId171"/>
    <p:sldId id="1523" r:id="rId172"/>
    <p:sldId id="1524" r:id="rId173"/>
    <p:sldId id="1525" r:id="rId174"/>
    <p:sldId id="805" r:id="rId175"/>
    <p:sldId id="2630" r:id="rId176"/>
    <p:sldId id="806" r:id="rId177"/>
    <p:sldId id="2631" r:id="rId178"/>
    <p:sldId id="2109" r:id="rId179"/>
    <p:sldId id="2632" r:id="rId180"/>
    <p:sldId id="2633" r:id="rId181"/>
    <p:sldId id="2636" r:id="rId182"/>
    <p:sldId id="2637" r:id="rId183"/>
    <p:sldId id="2638" r:id="rId184"/>
    <p:sldId id="2639" r:id="rId185"/>
    <p:sldId id="2641" r:id="rId186"/>
    <p:sldId id="841" r:id="rId187"/>
    <p:sldId id="612" r:id="rId188"/>
    <p:sldId id="684" r:id="rId189"/>
    <p:sldId id="750" r:id="rId190"/>
    <p:sldId id="751" r:id="rId191"/>
  </p:sldIdLst>
  <p:sldSz cx="9144000" cy="6858000" type="screen4x3"/>
  <p:notesSz cx="6815455" cy="9942830"/>
  <p:defaultTextStyle>
    <a:defPPr>
      <a:defRPr lang="zh-CN"/>
    </a:defPPr>
    <a:lvl1pPr marL="0" lvl="0" indent="0" algn="l" defTabSz="914400" eaLnBrk="1" fontAlgn="base" latinLnBrk="0" hangingPunct="1">
      <a:lnSpc>
        <a:spcPct val="100000"/>
      </a:lnSpc>
      <a:spcBef>
        <a:spcPct val="0"/>
      </a:spcBef>
      <a:spcAft>
        <a:spcPct val="0"/>
      </a:spcAft>
      <a:buFont typeface="Arial" panose="02080604020202020204" pitchFamily="34" charset="0"/>
      <a:buNone/>
      <a:defRPr sz="1400" b="1" i="0" u="none" kern="1200" baseline="0">
        <a:solidFill>
          <a:srgbClr val="4138FA"/>
        </a:solidFill>
        <a:latin typeface="Arial" panose="02080604020202020204" pitchFamily="34" charset="0"/>
        <a:ea typeface="宋体" pitchFamily="2" charset="-122"/>
      </a:defRPr>
    </a:lvl1pPr>
    <a:lvl2pPr marL="457200" lvl="1" indent="0" algn="l" defTabSz="914400" eaLnBrk="1" fontAlgn="base" latinLnBrk="0" hangingPunct="1">
      <a:lnSpc>
        <a:spcPct val="100000"/>
      </a:lnSpc>
      <a:spcBef>
        <a:spcPct val="0"/>
      </a:spcBef>
      <a:spcAft>
        <a:spcPct val="0"/>
      </a:spcAft>
      <a:buFont typeface="Arial" panose="02080604020202020204" pitchFamily="34" charset="0"/>
      <a:buNone/>
      <a:defRPr sz="1400" b="1" i="0" u="none" kern="1200" baseline="0">
        <a:solidFill>
          <a:srgbClr val="4138FA"/>
        </a:solidFill>
        <a:latin typeface="Arial" panose="02080604020202020204" pitchFamily="34" charset="0"/>
        <a:ea typeface="宋体" pitchFamily="2" charset="-122"/>
      </a:defRPr>
    </a:lvl2pPr>
    <a:lvl3pPr marL="914400" lvl="2" indent="0" algn="l" defTabSz="914400" eaLnBrk="1" fontAlgn="base" latinLnBrk="0" hangingPunct="1">
      <a:lnSpc>
        <a:spcPct val="100000"/>
      </a:lnSpc>
      <a:spcBef>
        <a:spcPct val="0"/>
      </a:spcBef>
      <a:spcAft>
        <a:spcPct val="0"/>
      </a:spcAft>
      <a:buFont typeface="Arial" panose="02080604020202020204" pitchFamily="34" charset="0"/>
      <a:buNone/>
      <a:defRPr sz="1400" b="1" i="0" u="none" kern="1200" baseline="0">
        <a:solidFill>
          <a:srgbClr val="4138FA"/>
        </a:solidFill>
        <a:latin typeface="Arial" panose="02080604020202020204" pitchFamily="34" charset="0"/>
        <a:ea typeface="宋体" pitchFamily="2" charset="-122"/>
      </a:defRPr>
    </a:lvl3pPr>
    <a:lvl4pPr marL="1371600" lvl="3" indent="0" algn="l" defTabSz="914400" eaLnBrk="1" fontAlgn="base" latinLnBrk="0" hangingPunct="1">
      <a:lnSpc>
        <a:spcPct val="100000"/>
      </a:lnSpc>
      <a:spcBef>
        <a:spcPct val="0"/>
      </a:spcBef>
      <a:spcAft>
        <a:spcPct val="0"/>
      </a:spcAft>
      <a:buFont typeface="Arial" panose="02080604020202020204" pitchFamily="34" charset="0"/>
      <a:buNone/>
      <a:defRPr sz="1400" b="1" i="0" u="none" kern="1200" baseline="0">
        <a:solidFill>
          <a:srgbClr val="4138FA"/>
        </a:solidFill>
        <a:latin typeface="Arial" panose="02080604020202020204" pitchFamily="34" charset="0"/>
        <a:ea typeface="宋体" pitchFamily="2" charset="-122"/>
      </a:defRPr>
    </a:lvl4pPr>
    <a:lvl5pPr marL="1828800" lvl="4" indent="0" algn="l" defTabSz="914400" eaLnBrk="1" fontAlgn="base" latinLnBrk="0" hangingPunct="1">
      <a:lnSpc>
        <a:spcPct val="100000"/>
      </a:lnSpc>
      <a:spcBef>
        <a:spcPct val="0"/>
      </a:spcBef>
      <a:spcAft>
        <a:spcPct val="0"/>
      </a:spcAft>
      <a:buFont typeface="Arial" panose="02080604020202020204" pitchFamily="34" charset="0"/>
      <a:buNone/>
      <a:defRPr sz="1400" b="1" i="0" u="none" kern="1200" baseline="0">
        <a:solidFill>
          <a:srgbClr val="4138FA"/>
        </a:solidFill>
        <a:latin typeface="Arial" panose="02080604020202020204" pitchFamily="34" charset="0"/>
        <a:ea typeface="宋体" pitchFamily="2" charset="-122"/>
      </a:defRPr>
    </a:lvl5pPr>
    <a:lvl6pPr marL="2286000" lvl="5" indent="0" algn="l" defTabSz="914400" eaLnBrk="1" fontAlgn="base" latinLnBrk="0" hangingPunct="1">
      <a:lnSpc>
        <a:spcPct val="100000"/>
      </a:lnSpc>
      <a:spcBef>
        <a:spcPct val="0"/>
      </a:spcBef>
      <a:spcAft>
        <a:spcPct val="0"/>
      </a:spcAft>
      <a:buFont typeface="Arial" panose="02080604020202020204" pitchFamily="34" charset="0"/>
      <a:buNone/>
      <a:defRPr sz="1400" b="1" i="0" u="none" kern="1200" baseline="0">
        <a:solidFill>
          <a:srgbClr val="4138FA"/>
        </a:solidFill>
        <a:latin typeface="Arial" panose="02080604020202020204" pitchFamily="34" charset="0"/>
        <a:ea typeface="宋体" pitchFamily="2" charset="-122"/>
      </a:defRPr>
    </a:lvl6pPr>
    <a:lvl7pPr marL="2743200" lvl="6" indent="0" algn="l" defTabSz="914400" eaLnBrk="1" fontAlgn="base" latinLnBrk="0" hangingPunct="1">
      <a:lnSpc>
        <a:spcPct val="100000"/>
      </a:lnSpc>
      <a:spcBef>
        <a:spcPct val="0"/>
      </a:spcBef>
      <a:spcAft>
        <a:spcPct val="0"/>
      </a:spcAft>
      <a:buFont typeface="Arial" panose="02080604020202020204" pitchFamily="34" charset="0"/>
      <a:buNone/>
      <a:defRPr sz="1400" b="1" i="0" u="none" kern="1200" baseline="0">
        <a:solidFill>
          <a:srgbClr val="4138FA"/>
        </a:solidFill>
        <a:latin typeface="Arial" panose="02080604020202020204" pitchFamily="34" charset="0"/>
        <a:ea typeface="宋体" pitchFamily="2" charset="-122"/>
      </a:defRPr>
    </a:lvl7pPr>
    <a:lvl8pPr marL="3200400" lvl="7" indent="0" algn="l" defTabSz="914400" eaLnBrk="1" fontAlgn="base" latinLnBrk="0" hangingPunct="1">
      <a:lnSpc>
        <a:spcPct val="100000"/>
      </a:lnSpc>
      <a:spcBef>
        <a:spcPct val="0"/>
      </a:spcBef>
      <a:spcAft>
        <a:spcPct val="0"/>
      </a:spcAft>
      <a:buFont typeface="Arial" panose="02080604020202020204" pitchFamily="34" charset="0"/>
      <a:buNone/>
      <a:defRPr sz="1400" b="1" i="0" u="none" kern="1200" baseline="0">
        <a:solidFill>
          <a:srgbClr val="4138FA"/>
        </a:solidFill>
        <a:latin typeface="Arial" panose="02080604020202020204" pitchFamily="34" charset="0"/>
        <a:ea typeface="宋体" pitchFamily="2" charset="-122"/>
      </a:defRPr>
    </a:lvl8pPr>
    <a:lvl9pPr marL="3657600" lvl="8" indent="0" algn="l" defTabSz="914400" eaLnBrk="1" fontAlgn="base" latinLnBrk="0" hangingPunct="1">
      <a:lnSpc>
        <a:spcPct val="100000"/>
      </a:lnSpc>
      <a:spcBef>
        <a:spcPct val="0"/>
      </a:spcBef>
      <a:spcAft>
        <a:spcPct val="0"/>
      </a:spcAft>
      <a:buFont typeface="Arial" panose="02080604020202020204" pitchFamily="34" charset="0"/>
      <a:buNone/>
      <a:defRPr sz="1400" b="1" i="0" u="none" kern="1200" baseline="0">
        <a:solidFill>
          <a:srgbClr val="4138FA"/>
        </a:solidFill>
        <a:latin typeface="Arial" panose="02080604020202020204" pitchFamily="34" charset="0"/>
        <a:ea typeface="宋体" pitchFamily="2"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138FA"/>
    <a:srgbClr val="3399FF"/>
    <a:srgbClr val="FF9900"/>
    <a:srgbClr val="FFCC00"/>
    <a:srgbClr val="990033"/>
    <a:srgbClr val="000099"/>
    <a:srgbClr val="FFFFFF"/>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howGuides="1">
      <p:cViewPr varScale="1">
        <p:scale>
          <a:sx n="117" d="100"/>
          <a:sy n="117" d="100"/>
        </p:scale>
        <p:origin x="-1440" y="-96"/>
      </p:cViewPr>
      <p:guideLst>
        <p:guide orient="horz" pos="2367"/>
        <p:guide pos="2884"/>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70.xml"/><Relationship Id="rId98" Type="http://schemas.openxmlformats.org/officeDocument/2006/relationships/slide" Target="slides/slide69.xml"/><Relationship Id="rId97" Type="http://schemas.openxmlformats.org/officeDocument/2006/relationships/slide" Target="slides/slide68.xml"/><Relationship Id="rId96" Type="http://schemas.openxmlformats.org/officeDocument/2006/relationships/slide" Target="slides/slide67.xml"/><Relationship Id="rId95" Type="http://schemas.openxmlformats.org/officeDocument/2006/relationships/slide" Target="slides/slide66.xml"/><Relationship Id="rId94" Type="http://schemas.openxmlformats.org/officeDocument/2006/relationships/slide" Target="slides/slide65.xml"/><Relationship Id="rId93" Type="http://schemas.openxmlformats.org/officeDocument/2006/relationships/slide" Target="slides/slide64.xml"/><Relationship Id="rId92" Type="http://schemas.openxmlformats.org/officeDocument/2006/relationships/slide" Target="slides/slide63.xml"/><Relationship Id="rId91" Type="http://schemas.openxmlformats.org/officeDocument/2006/relationships/slide" Target="slides/slide62.xml"/><Relationship Id="rId90" Type="http://schemas.openxmlformats.org/officeDocument/2006/relationships/slide" Target="slides/slide61.xml"/><Relationship Id="rId9" Type="http://schemas.openxmlformats.org/officeDocument/2006/relationships/slideMaster" Target="slideMasters/slideMaster8.xml"/><Relationship Id="rId89" Type="http://schemas.openxmlformats.org/officeDocument/2006/relationships/slide" Target="slides/slide60.xml"/><Relationship Id="rId88" Type="http://schemas.openxmlformats.org/officeDocument/2006/relationships/slide" Target="slides/slide59.xml"/><Relationship Id="rId87" Type="http://schemas.openxmlformats.org/officeDocument/2006/relationships/slide" Target="slides/slide58.xml"/><Relationship Id="rId86" Type="http://schemas.openxmlformats.org/officeDocument/2006/relationships/slide" Target="slides/slide57.xml"/><Relationship Id="rId85" Type="http://schemas.openxmlformats.org/officeDocument/2006/relationships/slide" Target="slides/slide56.xml"/><Relationship Id="rId84" Type="http://schemas.openxmlformats.org/officeDocument/2006/relationships/slide" Target="slides/slide55.xml"/><Relationship Id="rId83" Type="http://schemas.openxmlformats.org/officeDocument/2006/relationships/slide" Target="slides/slide54.xml"/><Relationship Id="rId82" Type="http://schemas.openxmlformats.org/officeDocument/2006/relationships/slide" Target="slides/slide53.xml"/><Relationship Id="rId81" Type="http://schemas.openxmlformats.org/officeDocument/2006/relationships/slide" Target="slides/slide52.xml"/><Relationship Id="rId80" Type="http://schemas.openxmlformats.org/officeDocument/2006/relationships/slide" Target="slides/slide51.xml"/><Relationship Id="rId8" Type="http://schemas.openxmlformats.org/officeDocument/2006/relationships/slideMaster" Target="slideMasters/slideMaster7.xml"/><Relationship Id="rId79" Type="http://schemas.openxmlformats.org/officeDocument/2006/relationships/slide" Target="slides/slide50.xml"/><Relationship Id="rId78" Type="http://schemas.openxmlformats.org/officeDocument/2006/relationships/slide" Target="slides/slide49.xml"/><Relationship Id="rId77" Type="http://schemas.openxmlformats.org/officeDocument/2006/relationships/slide" Target="slides/slide48.xml"/><Relationship Id="rId76" Type="http://schemas.openxmlformats.org/officeDocument/2006/relationships/slide" Target="slides/slide47.xml"/><Relationship Id="rId75" Type="http://schemas.openxmlformats.org/officeDocument/2006/relationships/slide" Target="slides/slide46.xml"/><Relationship Id="rId74" Type="http://schemas.openxmlformats.org/officeDocument/2006/relationships/slide" Target="slides/slide45.xml"/><Relationship Id="rId73" Type="http://schemas.openxmlformats.org/officeDocument/2006/relationships/slide" Target="slides/slide44.xml"/><Relationship Id="rId72" Type="http://schemas.openxmlformats.org/officeDocument/2006/relationships/slide" Target="slides/slide43.xml"/><Relationship Id="rId71" Type="http://schemas.openxmlformats.org/officeDocument/2006/relationships/slide" Target="slides/slide42.xml"/><Relationship Id="rId70" Type="http://schemas.openxmlformats.org/officeDocument/2006/relationships/slide" Target="slides/slide41.xml"/><Relationship Id="rId7" Type="http://schemas.openxmlformats.org/officeDocument/2006/relationships/slideMaster" Target="slideMasters/slideMaster6.xml"/><Relationship Id="rId69" Type="http://schemas.openxmlformats.org/officeDocument/2006/relationships/slide" Target="slides/slide40.xml"/><Relationship Id="rId68" Type="http://schemas.openxmlformats.org/officeDocument/2006/relationships/slide" Target="slides/slide39.xml"/><Relationship Id="rId67" Type="http://schemas.openxmlformats.org/officeDocument/2006/relationships/slide" Target="slides/slide38.xml"/><Relationship Id="rId66" Type="http://schemas.openxmlformats.org/officeDocument/2006/relationships/slide" Target="slides/slide37.xml"/><Relationship Id="rId65" Type="http://schemas.openxmlformats.org/officeDocument/2006/relationships/slide" Target="slides/slide36.xml"/><Relationship Id="rId64" Type="http://schemas.openxmlformats.org/officeDocument/2006/relationships/slide" Target="slides/slide35.xml"/><Relationship Id="rId63" Type="http://schemas.openxmlformats.org/officeDocument/2006/relationships/slide" Target="slides/slide34.xml"/><Relationship Id="rId62" Type="http://schemas.openxmlformats.org/officeDocument/2006/relationships/slide" Target="slides/slide33.xml"/><Relationship Id="rId61" Type="http://schemas.openxmlformats.org/officeDocument/2006/relationships/slide" Target="slides/slide32.xml"/><Relationship Id="rId60" Type="http://schemas.openxmlformats.org/officeDocument/2006/relationships/slide" Target="slides/slide31.xml"/><Relationship Id="rId6" Type="http://schemas.openxmlformats.org/officeDocument/2006/relationships/slideMaster" Target="slideMasters/slideMaster5.xml"/><Relationship Id="rId59" Type="http://schemas.openxmlformats.org/officeDocument/2006/relationships/slide" Target="slides/slide30.xml"/><Relationship Id="rId58" Type="http://schemas.openxmlformats.org/officeDocument/2006/relationships/slide" Target="slides/slide29.xml"/><Relationship Id="rId57" Type="http://schemas.openxmlformats.org/officeDocument/2006/relationships/slide" Target="slides/slide28.xml"/><Relationship Id="rId56" Type="http://schemas.openxmlformats.org/officeDocument/2006/relationships/slide" Target="slides/slide27.xml"/><Relationship Id="rId55" Type="http://schemas.openxmlformats.org/officeDocument/2006/relationships/slide" Target="slides/slide26.xml"/><Relationship Id="rId54" Type="http://schemas.openxmlformats.org/officeDocument/2006/relationships/slide" Target="slides/slide25.xml"/><Relationship Id="rId53" Type="http://schemas.openxmlformats.org/officeDocument/2006/relationships/slide" Target="slides/slide24.xml"/><Relationship Id="rId52" Type="http://schemas.openxmlformats.org/officeDocument/2006/relationships/slide" Target="slides/slide23.xml"/><Relationship Id="rId51" Type="http://schemas.openxmlformats.org/officeDocument/2006/relationships/slide" Target="slides/slide22.xml"/><Relationship Id="rId50" Type="http://schemas.openxmlformats.org/officeDocument/2006/relationships/slide" Target="slides/slide21.xml"/><Relationship Id="rId5" Type="http://schemas.openxmlformats.org/officeDocument/2006/relationships/slideMaster" Target="slideMasters/slideMaster4.xml"/><Relationship Id="rId49" Type="http://schemas.openxmlformats.org/officeDocument/2006/relationships/slide" Target="slides/slide20.xml"/><Relationship Id="rId48" Type="http://schemas.openxmlformats.org/officeDocument/2006/relationships/slide" Target="slides/slide19.xml"/><Relationship Id="rId47" Type="http://schemas.openxmlformats.org/officeDocument/2006/relationships/slide" Target="slides/slide18.xml"/><Relationship Id="rId46" Type="http://schemas.openxmlformats.org/officeDocument/2006/relationships/slide" Target="slides/slide17.xml"/><Relationship Id="rId45" Type="http://schemas.openxmlformats.org/officeDocument/2006/relationships/slide" Target="slides/slide16.xml"/><Relationship Id="rId44" Type="http://schemas.openxmlformats.org/officeDocument/2006/relationships/slide" Target="slides/slide15.xml"/><Relationship Id="rId43" Type="http://schemas.openxmlformats.org/officeDocument/2006/relationships/slide" Target="slides/slide14.xml"/><Relationship Id="rId42" Type="http://schemas.openxmlformats.org/officeDocument/2006/relationships/slide" Target="slides/slide13.xml"/><Relationship Id="rId41" Type="http://schemas.openxmlformats.org/officeDocument/2006/relationships/slide" Target="slides/slide12.xml"/><Relationship Id="rId40" Type="http://schemas.openxmlformats.org/officeDocument/2006/relationships/slide" Target="slides/slide11.xml"/><Relationship Id="rId4" Type="http://schemas.openxmlformats.org/officeDocument/2006/relationships/slideMaster" Target="slideMasters/slideMaster3.xml"/><Relationship Id="rId39" Type="http://schemas.openxmlformats.org/officeDocument/2006/relationships/slide" Target="slides/slide10.xml"/><Relationship Id="rId38" Type="http://schemas.openxmlformats.org/officeDocument/2006/relationships/slide" Target="slides/slide9.xml"/><Relationship Id="rId37" Type="http://schemas.openxmlformats.org/officeDocument/2006/relationships/slide" Target="slides/slide8.xml"/><Relationship Id="rId36" Type="http://schemas.openxmlformats.org/officeDocument/2006/relationships/slide" Target="slides/slide7.xml"/><Relationship Id="rId35" Type="http://schemas.openxmlformats.org/officeDocument/2006/relationships/slide" Target="slides/slide6.xml"/><Relationship Id="rId34" Type="http://schemas.openxmlformats.org/officeDocument/2006/relationships/slide" Target="slides/slide5.xml"/><Relationship Id="rId33" Type="http://schemas.openxmlformats.org/officeDocument/2006/relationships/slide" Target="slides/slide4.xml"/><Relationship Id="rId32" Type="http://schemas.openxmlformats.org/officeDocument/2006/relationships/slide" Target="slides/slide3.xml"/><Relationship Id="rId31" Type="http://schemas.openxmlformats.org/officeDocument/2006/relationships/slide" Target="slides/slide2.xml"/><Relationship Id="rId30" Type="http://schemas.openxmlformats.org/officeDocument/2006/relationships/slide" Target="slides/slide1.xml"/><Relationship Id="rId3" Type="http://schemas.openxmlformats.org/officeDocument/2006/relationships/slideMaster" Target="slideMasters/slideMaster2.xml"/><Relationship Id="rId29" Type="http://schemas.openxmlformats.org/officeDocument/2006/relationships/slideMaster" Target="slideMasters/slideMaster28.xml"/><Relationship Id="rId28" Type="http://schemas.openxmlformats.org/officeDocument/2006/relationships/slideMaster" Target="slideMasters/slideMaster27.xml"/><Relationship Id="rId27" Type="http://schemas.openxmlformats.org/officeDocument/2006/relationships/slideMaster" Target="slideMasters/slideMaster26.xml"/><Relationship Id="rId26" Type="http://schemas.openxmlformats.org/officeDocument/2006/relationships/slideMaster" Target="slideMasters/slideMaster25.xml"/><Relationship Id="rId25" Type="http://schemas.openxmlformats.org/officeDocument/2006/relationships/slideMaster" Target="slideMasters/slideMaster24.xml"/><Relationship Id="rId24" Type="http://schemas.openxmlformats.org/officeDocument/2006/relationships/slideMaster" Target="slideMasters/slideMaster23.xml"/><Relationship Id="rId23" Type="http://schemas.openxmlformats.org/officeDocument/2006/relationships/slideMaster" Target="slideMasters/slideMaster22.xml"/><Relationship Id="rId22" Type="http://schemas.openxmlformats.org/officeDocument/2006/relationships/slideMaster" Target="slideMasters/slideMaster21.xml"/><Relationship Id="rId21" Type="http://schemas.openxmlformats.org/officeDocument/2006/relationships/slideMaster" Target="slideMasters/slideMaster20.xml"/><Relationship Id="rId20" Type="http://schemas.openxmlformats.org/officeDocument/2006/relationships/slideMaster" Target="slideMasters/slideMaster19.xml"/><Relationship Id="rId2" Type="http://schemas.openxmlformats.org/officeDocument/2006/relationships/theme" Target="theme/theme1.xml"/><Relationship Id="rId195" Type="http://schemas.openxmlformats.org/officeDocument/2006/relationships/tableStyles" Target="tableStyles.xml"/><Relationship Id="rId194" Type="http://schemas.openxmlformats.org/officeDocument/2006/relationships/viewProps" Target="viewProps.xml"/><Relationship Id="rId193" Type="http://schemas.openxmlformats.org/officeDocument/2006/relationships/presProps" Target="presProps.xml"/><Relationship Id="rId192" Type="http://schemas.openxmlformats.org/officeDocument/2006/relationships/notesMaster" Target="notesMasters/notesMaster1.xml"/><Relationship Id="rId191" Type="http://schemas.openxmlformats.org/officeDocument/2006/relationships/slide" Target="slides/slide162.xml"/><Relationship Id="rId190" Type="http://schemas.openxmlformats.org/officeDocument/2006/relationships/slide" Target="slides/slide161.xml"/><Relationship Id="rId19" Type="http://schemas.openxmlformats.org/officeDocument/2006/relationships/slideMaster" Target="slideMasters/slideMaster18.xml"/><Relationship Id="rId189" Type="http://schemas.openxmlformats.org/officeDocument/2006/relationships/slide" Target="slides/slide160.xml"/><Relationship Id="rId188" Type="http://schemas.openxmlformats.org/officeDocument/2006/relationships/slide" Target="slides/slide159.xml"/><Relationship Id="rId187" Type="http://schemas.openxmlformats.org/officeDocument/2006/relationships/slide" Target="slides/slide158.xml"/><Relationship Id="rId186" Type="http://schemas.openxmlformats.org/officeDocument/2006/relationships/slide" Target="slides/slide157.xml"/><Relationship Id="rId185" Type="http://schemas.openxmlformats.org/officeDocument/2006/relationships/slide" Target="slides/slide156.xml"/><Relationship Id="rId184" Type="http://schemas.openxmlformats.org/officeDocument/2006/relationships/slide" Target="slides/slide155.xml"/><Relationship Id="rId183" Type="http://schemas.openxmlformats.org/officeDocument/2006/relationships/slide" Target="slides/slide154.xml"/><Relationship Id="rId182" Type="http://schemas.openxmlformats.org/officeDocument/2006/relationships/slide" Target="slides/slide153.xml"/><Relationship Id="rId181" Type="http://schemas.openxmlformats.org/officeDocument/2006/relationships/slide" Target="slides/slide152.xml"/><Relationship Id="rId180" Type="http://schemas.openxmlformats.org/officeDocument/2006/relationships/slide" Target="slides/slide151.xml"/><Relationship Id="rId18" Type="http://schemas.openxmlformats.org/officeDocument/2006/relationships/slideMaster" Target="slideMasters/slideMaster17.xml"/><Relationship Id="rId179" Type="http://schemas.openxmlformats.org/officeDocument/2006/relationships/slide" Target="slides/slide150.xml"/><Relationship Id="rId178" Type="http://schemas.openxmlformats.org/officeDocument/2006/relationships/slide" Target="slides/slide149.xml"/><Relationship Id="rId177" Type="http://schemas.openxmlformats.org/officeDocument/2006/relationships/slide" Target="slides/slide148.xml"/><Relationship Id="rId176" Type="http://schemas.openxmlformats.org/officeDocument/2006/relationships/slide" Target="slides/slide147.xml"/><Relationship Id="rId175" Type="http://schemas.openxmlformats.org/officeDocument/2006/relationships/slide" Target="slides/slide146.xml"/><Relationship Id="rId174" Type="http://schemas.openxmlformats.org/officeDocument/2006/relationships/slide" Target="slides/slide145.xml"/><Relationship Id="rId173" Type="http://schemas.openxmlformats.org/officeDocument/2006/relationships/slide" Target="slides/slide144.xml"/><Relationship Id="rId172" Type="http://schemas.openxmlformats.org/officeDocument/2006/relationships/slide" Target="slides/slide143.xml"/><Relationship Id="rId171" Type="http://schemas.openxmlformats.org/officeDocument/2006/relationships/slide" Target="slides/slide142.xml"/><Relationship Id="rId170" Type="http://schemas.openxmlformats.org/officeDocument/2006/relationships/slide" Target="slides/slide141.xml"/><Relationship Id="rId17" Type="http://schemas.openxmlformats.org/officeDocument/2006/relationships/slideMaster" Target="slideMasters/slideMaster16.xml"/><Relationship Id="rId169" Type="http://schemas.openxmlformats.org/officeDocument/2006/relationships/slide" Target="slides/slide140.xml"/><Relationship Id="rId168" Type="http://schemas.openxmlformats.org/officeDocument/2006/relationships/slide" Target="slides/slide139.xml"/><Relationship Id="rId167" Type="http://schemas.openxmlformats.org/officeDocument/2006/relationships/slide" Target="slides/slide138.xml"/><Relationship Id="rId166" Type="http://schemas.openxmlformats.org/officeDocument/2006/relationships/slide" Target="slides/slide137.xml"/><Relationship Id="rId165" Type="http://schemas.openxmlformats.org/officeDocument/2006/relationships/slide" Target="slides/slide136.xml"/><Relationship Id="rId164" Type="http://schemas.openxmlformats.org/officeDocument/2006/relationships/slide" Target="slides/slide135.xml"/><Relationship Id="rId163" Type="http://schemas.openxmlformats.org/officeDocument/2006/relationships/slide" Target="slides/slide134.xml"/><Relationship Id="rId162" Type="http://schemas.openxmlformats.org/officeDocument/2006/relationships/slide" Target="slides/slide133.xml"/><Relationship Id="rId161" Type="http://schemas.openxmlformats.org/officeDocument/2006/relationships/slide" Target="slides/slide132.xml"/><Relationship Id="rId160" Type="http://schemas.openxmlformats.org/officeDocument/2006/relationships/slide" Target="slides/slide131.xml"/><Relationship Id="rId16" Type="http://schemas.openxmlformats.org/officeDocument/2006/relationships/slideMaster" Target="slideMasters/slideMaster15.xml"/><Relationship Id="rId159" Type="http://schemas.openxmlformats.org/officeDocument/2006/relationships/slide" Target="slides/slide130.xml"/><Relationship Id="rId158" Type="http://schemas.openxmlformats.org/officeDocument/2006/relationships/slide" Target="slides/slide129.xml"/><Relationship Id="rId157" Type="http://schemas.openxmlformats.org/officeDocument/2006/relationships/slide" Target="slides/slide128.xml"/><Relationship Id="rId156" Type="http://schemas.openxmlformats.org/officeDocument/2006/relationships/slide" Target="slides/slide127.xml"/><Relationship Id="rId155" Type="http://schemas.openxmlformats.org/officeDocument/2006/relationships/slide" Target="slides/slide126.xml"/><Relationship Id="rId154" Type="http://schemas.openxmlformats.org/officeDocument/2006/relationships/slide" Target="slides/slide125.xml"/><Relationship Id="rId153" Type="http://schemas.openxmlformats.org/officeDocument/2006/relationships/slide" Target="slides/slide124.xml"/><Relationship Id="rId152" Type="http://schemas.openxmlformats.org/officeDocument/2006/relationships/slide" Target="slides/slide123.xml"/><Relationship Id="rId151" Type="http://schemas.openxmlformats.org/officeDocument/2006/relationships/slide" Target="slides/slide122.xml"/><Relationship Id="rId150" Type="http://schemas.openxmlformats.org/officeDocument/2006/relationships/slide" Target="slides/slide121.xml"/><Relationship Id="rId15" Type="http://schemas.openxmlformats.org/officeDocument/2006/relationships/slideMaster" Target="slideMasters/slideMaster14.xml"/><Relationship Id="rId149" Type="http://schemas.openxmlformats.org/officeDocument/2006/relationships/slide" Target="slides/slide120.xml"/><Relationship Id="rId148" Type="http://schemas.openxmlformats.org/officeDocument/2006/relationships/slide" Target="slides/slide119.xml"/><Relationship Id="rId147" Type="http://schemas.openxmlformats.org/officeDocument/2006/relationships/slide" Target="slides/slide118.xml"/><Relationship Id="rId146" Type="http://schemas.openxmlformats.org/officeDocument/2006/relationships/slide" Target="slides/slide117.xml"/><Relationship Id="rId145" Type="http://schemas.openxmlformats.org/officeDocument/2006/relationships/slide" Target="slides/slide116.xml"/><Relationship Id="rId144" Type="http://schemas.openxmlformats.org/officeDocument/2006/relationships/slide" Target="slides/slide115.xml"/><Relationship Id="rId143" Type="http://schemas.openxmlformats.org/officeDocument/2006/relationships/slide" Target="slides/slide114.xml"/><Relationship Id="rId142" Type="http://schemas.openxmlformats.org/officeDocument/2006/relationships/slide" Target="slides/slide113.xml"/><Relationship Id="rId141" Type="http://schemas.openxmlformats.org/officeDocument/2006/relationships/slide" Target="slides/slide112.xml"/><Relationship Id="rId140" Type="http://schemas.openxmlformats.org/officeDocument/2006/relationships/slide" Target="slides/slide111.xml"/><Relationship Id="rId14" Type="http://schemas.openxmlformats.org/officeDocument/2006/relationships/slideMaster" Target="slideMasters/slideMaster13.xml"/><Relationship Id="rId139" Type="http://schemas.openxmlformats.org/officeDocument/2006/relationships/slide" Target="slides/slide110.xml"/><Relationship Id="rId138" Type="http://schemas.openxmlformats.org/officeDocument/2006/relationships/slide" Target="slides/slide109.xml"/><Relationship Id="rId137" Type="http://schemas.openxmlformats.org/officeDocument/2006/relationships/slide" Target="slides/slide108.xml"/><Relationship Id="rId136" Type="http://schemas.openxmlformats.org/officeDocument/2006/relationships/slide" Target="slides/slide107.xml"/><Relationship Id="rId135" Type="http://schemas.openxmlformats.org/officeDocument/2006/relationships/slide" Target="slides/slide106.xml"/><Relationship Id="rId134" Type="http://schemas.openxmlformats.org/officeDocument/2006/relationships/slide" Target="slides/slide105.xml"/><Relationship Id="rId133" Type="http://schemas.openxmlformats.org/officeDocument/2006/relationships/slide" Target="slides/slide104.xml"/><Relationship Id="rId132" Type="http://schemas.openxmlformats.org/officeDocument/2006/relationships/slide" Target="slides/slide103.xml"/><Relationship Id="rId131" Type="http://schemas.openxmlformats.org/officeDocument/2006/relationships/slide" Target="slides/slide102.xml"/><Relationship Id="rId130" Type="http://schemas.openxmlformats.org/officeDocument/2006/relationships/slide" Target="slides/slide101.xml"/><Relationship Id="rId13" Type="http://schemas.openxmlformats.org/officeDocument/2006/relationships/slideMaster" Target="slideMasters/slideMaster12.xml"/><Relationship Id="rId129" Type="http://schemas.openxmlformats.org/officeDocument/2006/relationships/slide" Target="slides/slide100.xml"/><Relationship Id="rId128" Type="http://schemas.openxmlformats.org/officeDocument/2006/relationships/slide" Target="slides/slide99.xml"/><Relationship Id="rId127" Type="http://schemas.openxmlformats.org/officeDocument/2006/relationships/slide" Target="slides/slide98.xml"/><Relationship Id="rId126" Type="http://schemas.openxmlformats.org/officeDocument/2006/relationships/slide" Target="slides/slide97.xml"/><Relationship Id="rId125" Type="http://schemas.openxmlformats.org/officeDocument/2006/relationships/slide" Target="slides/slide96.xml"/><Relationship Id="rId124" Type="http://schemas.openxmlformats.org/officeDocument/2006/relationships/slide" Target="slides/slide95.xml"/><Relationship Id="rId123" Type="http://schemas.openxmlformats.org/officeDocument/2006/relationships/slide" Target="slides/slide94.xml"/><Relationship Id="rId122" Type="http://schemas.openxmlformats.org/officeDocument/2006/relationships/slide" Target="slides/slide93.xml"/><Relationship Id="rId121" Type="http://schemas.openxmlformats.org/officeDocument/2006/relationships/slide" Target="slides/slide92.xml"/><Relationship Id="rId120" Type="http://schemas.openxmlformats.org/officeDocument/2006/relationships/slide" Target="slides/slide91.xml"/><Relationship Id="rId12" Type="http://schemas.openxmlformats.org/officeDocument/2006/relationships/slideMaster" Target="slideMasters/slideMaster11.xml"/><Relationship Id="rId119" Type="http://schemas.openxmlformats.org/officeDocument/2006/relationships/slide" Target="slides/slide90.xml"/><Relationship Id="rId118" Type="http://schemas.openxmlformats.org/officeDocument/2006/relationships/slide" Target="slides/slide89.xml"/><Relationship Id="rId117" Type="http://schemas.openxmlformats.org/officeDocument/2006/relationships/slide" Target="slides/slide88.xml"/><Relationship Id="rId116" Type="http://schemas.openxmlformats.org/officeDocument/2006/relationships/slide" Target="slides/slide87.xml"/><Relationship Id="rId115" Type="http://schemas.openxmlformats.org/officeDocument/2006/relationships/slide" Target="slides/slide86.xml"/><Relationship Id="rId114" Type="http://schemas.openxmlformats.org/officeDocument/2006/relationships/slide" Target="slides/slide85.xml"/><Relationship Id="rId113" Type="http://schemas.openxmlformats.org/officeDocument/2006/relationships/slide" Target="slides/slide84.xml"/><Relationship Id="rId112" Type="http://schemas.openxmlformats.org/officeDocument/2006/relationships/slide" Target="slides/slide83.xml"/><Relationship Id="rId111" Type="http://schemas.openxmlformats.org/officeDocument/2006/relationships/slide" Target="slides/slide82.xml"/><Relationship Id="rId110" Type="http://schemas.openxmlformats.org/officeDocument/2006/relationships/slide" Target="slides/slide81.xml"/><Relationship Id="rId11" Type="http://schemas.openxmlformats.org/officeDocument/2006/relationships/slideMaster" Target="slideMasters/slideMaster10.xml"/><Relationship Id="rId109" Type="http://schemas.openxmlformats.org/officeDocument/2006/relationships/slide" Target="slides/slide80.xml"/><Relationship Id="rId108" Type="http://schemas.openxmlformats.org/officeDocument/2006/relationships/slide" Target="slides/slide79.xml"/><Relationship Id="rId107" Type="http://schemas.openxmlformats.org/officeDocument/2006/relationships/slide" Target="slides/slide78.xml"/><Relationship Id="rId106" Type="http://schemas.openxmlformats.org/officeDocument/2006/relationships/slide" Target="slides/slide77.xml"/><Relationship Id="rId105" Type="http://schemas.openxmlformats.org/officeDocument/2006/relationships/slide" Target="slides/slide76.xml"/><Relationship Id="rId104" Type="http://schemas.openxmlformats.org/officeDocument/2006/relationships/slide" Target="slides/slide75.xml"/><Relationship Id="rId103" Type="http://schemas.openxmlformats.org/officeDocument/2006/relationships/slide" Target="slides/slide74.xml"/><Relationship Id="rId102" Type="http://schemas.openxmlformats.org/officeDocument/2006/relationships/slide" Target="slides/slide73.xml"/><Relationship Id="rId101" Type="http://schemas.openxmlformats.org/officeDocument/2006/relationships/slide" Target="slides/slide72.xml"/><Relationship Id="rId100" Type="http://schemas.openxmlformats.org/officeDocument/2006/relationships/slide" Target="slides/slide71.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页眉占位符 3073"/>
          <p:cNvSpPr>
            <a:spLocks noGrp="true"/>
          </p:cNvSpPr>
          <p:nvPr>
            <p:ph type="hdr" sz="quarter"/>
          </p:nvPr>
        </p:nvSpPr>
        <p:spPr>
          <a:xfrm>
            <a:off x="0" y="0"/>
            <a:ext cx="2952750" cy="498475"/>
          </a:xfrm>
          <a:prstGeom prst="rect">
            <a:avLst/>
          </a:prstGeom>
          <a:noFill/>
          <a:ln w="9525">
            <a:noFill/>
          </a:ln>
        </p:spPr>
        <p:txBody>
          <a:bodyPr lIns="91613" tIns="45807" rIns="91613" bIns="45807"/>
          <a:p>
            <a:pPr lvl="0" defTabSz="916305" fontAlgn="base"/>
            <a:endParaRPr lang="zh-CN" altLang="en-US" sz="1200" b="0" strike="noStrike" noProof="1" dirty="0"/>
          </a:p>
        </p:txBody>
      </p:sp>
      <p:sp>
        <p:nvSpPr>
          <p:cNvPr id="3075" name="日期占位符 3074"/>
          <p:cNvSpPr>
            <a:spLocks noGrp="true"/>
          </p:cNvSpPr>
          <p:nvPr>
            <p:ph type="dt" idx="1"/>
          </p:nvPr>
        </p:nvSpPr>
        <p:spPr>
          <a:xfrm>
            <a:off x="3860800" y="0"/>
            <a:ext cx="2952750" cy="498475"/>
          </a:xfrm>
          <a:prstGeom prst="rect">
            <a:avLst/>
          </a:prstGeom>
          <a:noFill/>
          <a:ln w="9525">
            <a:noFill/>
          </a:ln>
        </p:spPr>
        <p:txBody>
          <a:bodyPr lIns="91613" tIns="45807" rIns="91613" bIns="45807"/>
          <a:p>
            <a:pPr lvl="0" algn="r" defTabSz="916305" fontAlgn="base"/>
            <a:endParaRPr lang="zh-CN" altLang="en-US" sz="1200" b="0" strike="noStrike" noProof="1" dirty="0"/>
          </a:p>
        </p:txBody>
      </p:sp>
      <p:sp>
        <p:nvSpPr>
          <p:cNvPr id="3076" name="幻灯片图像占位符 3075"/>
          <p:cNvSpPr>
            <a:spLocks noGrp="true" noRot="true"/>
          </p:cNvSpPr>
          <p:nvPr>
            <p:ph type="sldImg"/>
          </p:nvPr>
        </p:nvSpPr>
        <p:spPr>
          <a:xfrm>
            <a:off x="922338" y="746125"/>
            <a:ext cx="4970462" cy="3727450"/>
          </a:xfrm>
          <a:prstGeom prst="rect">
            <a:avLst/>
          </a:prstGeom>
          <a:noFill/>
          <a:ln w="9525">
            <a:noFill/>
            <a:miter/>
          </a:ln>
        </p:spPr>
        <p:txBody>
          <a:bodyPr/>
          <a:p>
            <a:endParaRPr lang="zh-CN" altLang="en-US"/>
          </a:p>
        </p:txBody>
      </p:sp>
      <p:sp>
        <p:nvSpPr>
          <p:cNvPr id="3077" name="文本占位符 3076"/>
          <p:cNvSpPr>
            <a:spLocks noGrp="true" noRot="true"/>
          </p:cNvSpPr>
          <p:nvPr>
            <p:ph type="body" sz="quarter"/>
          </p:nvPr>
        </p:nvSpPr>
        <p:spPr>
          <a:xfrm>
            <a:off x="681038" y="4722813"/>
            <a:ext cx="5453062" cy="4473575"/>
          </a:xfrm>
          <a:prstGeom prst="rect">
            <a:avLst/>
          </a:prstGeom>
          <a:noFill/>
          <a:ln w="9525">
            <a:noFill/>
            <a:miter/>
          </a:ln>
        </p:spPr>
        <p:txBody>
          <a:bodyPr lIns="91613" tIns="45807" rIns="91613" bIns="45807" anchor="ctr"/>
          <a:p>
            <a:pPr lvl="0"/>
            <a:r>
              <a:rPr lang="zh-CN" altLang="en-US"/>
              <a:t>单击此处编辑母版文本样式</a:t>
            </a:r>
            <a:endParaRPr lang="zh-CN" altLang="en-US"/>
          </a:p>
          <a:p>
            <a:pPr lvl="1" indent="0"/>
            <a:r>
              <a:rPr lang="zh-CN" altLang="en-US"/>
              <a:t>第二级</a:t>
            </a:r>
            <a:endParaRPr lang="zh-CN" altLang="en-US"/>
          </a:p>
          <a:p>
            <a:pPr lvl="2" indent="0"/>
            <a:r>
              <a:rPr lang="zh-CN" altLang="en-US"/>
              <a:t>第三级</a:t>
            </a:r>
            <a:endParaRPr lang="zh-CN" altLang="en-US"/>
          </a:p>
          <a:p>
            <a:pPr lvl="3" indent="0"/>
            <a:r>
              <a:rPr lang="zh-CN" altLang="en-US"/>
              <a:t>第四级</a:t>
            </a:r>
            <a:endParaRPr lang="zh-CN" altLang="en-US"/>
          </a:p>
          <a:p>
            <a:pPr lvl="4" indent="0"/>
            <a:r>
              <a:rPr lang="zh-CN" altLang="en-US"/>
              <a:t>第五级</a:t>
            </a:r>
            <a:endParaRPr lang="zh-CN" altLang="en-US"/>
          </a:p>
        </p:txBody>
      </p:sp>
      <p:sp>
        <p:nvSpPr>
          <p:cNvPr id="3078" name="页脚占位符 3077"/>
          <p:cNvSpPr>
            <a:spLocks noGrp="true"/>
          </p:cNvSpPr>
          <p:nvPr>
            <p:ph type="ftr" sz="quarter" idx="4"/>
          </p:nvPr>
        </p:nvSpPr>
        <p:spPr>
          <a:xfrm>
            <a:off x="0" y="9442450"/>
            <a:ext cx="2952750" cy="498475"/>
          </a:xfrm>
          <a:prstGeom prst="rect">
            <a:avLst/>
          </a:prstGeom>
          <a:noFill/>
          <a:ln w="9525">
            <a:noFill/>
          </a:ln>
        </p:spPr>
        <p:txBody>
          <a:bodyPr lIns="91613" tIns="45807" rIns="91613" bIns="45807" anchor="b"/>
          <a:p>
            <a:pPr lvl="0" defTabSz="916305" fontAlgn="base"/>
            <a:endParaRPr lang="zh-CN" altLang="en-US" sz="1200" b="0" strike="noStrike" noProof="1" dirty="0"/>
          </a:p>
        </p:txBody>
      </p:sp>
      <p:sp>
        <p:nvSpPr>
          <p:cNvPr id="3079" name="灯片编号占位符 3078"/>
          <p:cNvSpPr>
            <a:spLocks noGrp="true"/>
          </p:cNvSpPr>
          <p:nvPr>
            <p:ph type="sldNum" sz="quarter" idx="5"/>
          </p:nvPr>
        </p:nvSpPr>
        <p:spPr>
          <a:xfrm>
            <a:off x="3860800" y="9442450"/>
            <a:ext cx="2952750" cy="498475"/>
          </a:xfrm>
          <a:prstGeom prst="rect">
            <a:avLst/>
          </a:prstGeom>
          <a:noFill/>
          <a:ln w="9525">
            <a:noFill/>
          </a:ln>
        </p:spPr>
        <p:txBody>
          <a:bodyPr lIns="91613" tIns="45807" rIns="91613" bIns="45807" anchor="b"/>
          <a:p>
            <a:pPr lvl="0" algn="r" defTabSz="916305" fontAlgn="base"/>
            <a:fld id="{9A0DB2DC-4C9A-4742-B13C-FB6460FD3503}" type="slidenum">
              <a:rPr lang="zh-CN" altLang="en-US" sz="1200" b="0" strike="noStrike" noProof="1" dirty="0">
                <a:latin typeface="Arial" panose="02080604020202020204" pitchFamily="34" charset="0"/>
                <a:ea typeface="宋体" pitchFamily="2" charset="-122"/>
                <a:cs typeface="+mn-ea"/>
              </a:rPr>
            </a:fld>
            <a:endParaRPr lang="zh-CN" altLang="en-US" sz="1200" b="0" strike="noStrike" noProof="1" dirty="0"/>
          </a:p>
        </p:txBody>
      </p:sp>
    </p:spTree>
  </p:cSld>
  <p:clrMap bg1="lt1" tx1="dk1" bg2="lt2" tx2="dk2" accent1="accent1" accent2="accent2" accent3="accent3" accent4="accent4" accent5="accent5" accent6="accent6" hlink="hlink" folHlink="folHlink"/>
  <p:hf sldNum="0" hdr="0" ftr="0" dt="0"/>
  <p:notesStyle>
    <a:lvl1pPr marL="0" lvl="0"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80604020202020204" pitchFamily="34" charset="0"/>
        <a:ea typeface="宋体" pitchFamily="2" charset="-122"/>
      </a:defRPr>
    </a:lvl1pPr>
    <a:lvl2pPr marL="457200" lvl="1"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80604020202020204" pitchFamily="34" charset="0"/>
        <a:ea typeface="宋体" pitchFamily="2" charset="-122"/>
      </a:defRPr>
    </a:lvl2pPr>
    <a:lvl3pPr marL="914400" lvl="2"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80604020202020204" pitchFamily="34" charset="0"/>
        <a:ea typeface="宋体" pitchFamily="2" charset="-122"/>
      </a:defRPr>
    </a:lvl3pPr>
    <a:lvl4pPr marL="1371600" lvl="3"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80604020202020204" pitchFamily="34" charset="0"/>
        <a:ea typeface="宋体" pitchFamily="2" charset="-122"/>
      </a:defRPr>
    </a:lvl4pPr>
    <a:lvl5pPr marL="1828800" lvl="4"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80604020202020204" pitchFamily="34" charset="0"/>
        <a:ea typeface="宋体" pitchFamily="2" charset="-122"/>
      </a:defRPr>
    </a:lvl5pPr>
    <a:lvl6pPr marL="2286000" lvl="5"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80604020202020204" pitchFamily="34" charset="0"/>
        <a:ea typeface="宋体" pitchFamily="2" charset="-122"/>
      </a:defRPr>
    </a:lvl6pPr>
    <a:lvl7pPr marL="2743200" lvl="6"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80604020202020204" pitchFamily="34" charset="0"/>
        <a:ea typeface="宋体" pitchFamily="2" charset="-122"/>
      </a:defRPr>
    </a:lvl7pPr>
    <a:lvl8pPr marL="3200400" lvl="7"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80604020202020204" pitchFamily="34" charset="0"/>
        <a:ea typeface="宋体" pitchFamily="2" charset="-122"/>
      </a:defRPr>
    </a:lvl8pPr>
    <a:lvl9pPr marL="3657600" lvl="8"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80604020202020204" pitchFamily="34" charset="0"/>
        <a:ea typeface="宋体" pitchFamily="2" charset="-122"/>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3.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4.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8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5.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6.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0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7.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8.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9.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4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0.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6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1.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7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2.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8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3.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4.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5.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2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2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6.xml"/></Relationships>
</file>

<file path=ppt/slideLayouts/_rels/slideLayout32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2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2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3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3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3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3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3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3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3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3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3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7.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4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4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4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4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4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46.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4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4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4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5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5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8.xml"/></Relationships>
</file>

<file path=ppt/slideLayouts/_rels/slideLayout353.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5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5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5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57.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5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5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0.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61.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62.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63.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6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false">
          <a:blip r:embed="rId2"/>
          <a:stretch>
            <a:fillRect/>
          </a:stretch>
        </a:blipFill>
        <a:effectLst/>
      </p:bgPr>
    </p:bg>
    <p:spTree>
      <p:nvGrpSpPr>
        <p:cNvPr id="1" name=""/>
        <p:cNvGrpSpPr/>
        <p:nvPr/>
      </p:nvGrpSpPr>
      <p:grpSpPr/>
      <p:sp>
        <p:nvSpPr>
          <p:cNvPr id="2050" name="标题 2049"/>
          <p:cNvSpPr>
            <a:spLocks noGrp="true"/>
          </p:cNvSpPr>
          <p:nvPr>
            <p:ph type="ctrTitle"/>
          </p:nvPr>
        </p:nvSpPr>
        <p:spPr>
          <a:xfrm>
            <a:off x="627063" y="1655763"/>
            <a:ext cx="7772400" cy="1406525"/>
          </a:xfrm>
          <a:prstGeom prst="rect">
            <a:avLst/>
          </a:prstGeom>
          <a:noFill/>
          <a:ln w="9525">
            <a:noFill/>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true"/>
          </p:cNvSpPr>
          <p:nvPr>
            <p:ph type="subTitle" idx="1"/>
          </p:nvPr>
        </p:nvSpPr>
        <p:spPr>
          <a:xfrm>
            <a:off x="641350" y="4648200"/>
            <a:ext cx="7861300" cy="584200"/>
          </a:xfrm>
          <a:prstGeom prst="rect">
            <a:avLst/>
          </a:prstGeom>
          <a:noFill/>
          <a:ln w="9525">
            <a:noFill/>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true"/>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true"/>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true"/>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false">
          <a:blip r:embed="rId2"/>
          <a:stretch>
            <a:fillRect/>
          </a:stretch>
        </a:blipFill>
        <a:effectLst/>
      </p:bgPr>
    </p:bg>
    <p:spTree>
      <p:nvGrpSpPr>
        <p:cNvPr id="1" name=""/>
        <p:cNvGrpSpPr/>
        <p:nvPr/>
      </p:nvGrpSpPr>
      <p:grpSpPr/>
      <p:sp>
        <p:nvSpPr>
          <p:cNvPr id="2050" name="标题 2049"/>
          <p:cNvSpPr>
            <a:spLocks noGrp="true"/>
          </p:cNvSpPr>
          <p:nvPr>
            <p:ph type="ctrTitle"/>
          </p:nvPr>
        </p:nvSpPr>
        <p:spPr>
          <a:xfrm>
            <a:off x="627063" y="1655763"/>
            <a:ext cx="7772400" cy="1406525"/>
          </a:xfrm>
          <a:prstGeom prst="rect">
            <a:avLst/>
          </a:prstGeom>
          <a:noFill/>
          <a:ln w="9525">
            <a:noFill/>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true"/>
          </p:cNvSpPr>
          <p:nvPr>
            <p:ph type="subTitle" idx="1"/>
          </p:nvPr>
        </p:nvSpPr>
        <p:spPr>
          <a:xfrm>
            <a:off x="641350" y="4648200"/>
            <a:ext cx="7861300" cy="584200"/>
          </a:xfrm>
          <a:prstGeom prst="rect">
            <a:avLst/>
          </a:prstGeom>
          <a:noFill/>
          <a:ln w="9525">
            <a:noFill/>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hf hdr="0" ftr="0" dt="0"/>
</p:sldLayout>
</file>

<file path=ppt/slideLayouts/slideLayout10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890081" y="1778438"/>
            <a:ext cx="3655181" cy="823912"/>
          </a:xfrm>
        </p:spPr>
        <p:txBody>
          <a:bodyPr anchor="ctr" anchorCtr="false"/>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true"/>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true"/>
          </p:cNvSpPr>
          <p:nvPr>
            <p:ph type="body" sz="quarter" idx="3"/>
          </p:nvPr>
        </p:nvSpPr>
        <p:spPr>
          <a:xfrm>
            <a:off x="4692704" y="1778438"/>
            <a:ext cx="3673182" cy="823912"/>
          </a:xfrm>
        </p:spPr>
        <p:txBody>
          <a:bodyPr anchor="ctr" anchorCtr="false"/>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true"/>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true"/>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true"/>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true"/>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false">
          <a:blip r:embed="rId2"/>
          <a:stretch>
            <a:fillRect/>
          </a:stretch>
        </a:blipFill>
        <a:effectLst/>
      </p:bgPr>
    </p:bg>
    <p:spTree>
      <p:nvGrpSpPr>
        <p:cNvPr id="1" name=""/>
        <p:cNvGrpSpPr/>
        <p:nvPr/>
      </p:nvGrpSpPr>
      <p:grpSpPr/>
      <p:sp>
        <p:nvSpPr>
          <p:cNvPr id="2050" name="标题 2049"/>
          <p:cNvSpPr>
            <a:spLocks noGrp="true"/>
          </p:cNvSpPr>
          <p:nvPr>
            <p:ph type="ctrTitle"/>
          </p:nvPr>
        </p:nvSpPr>
        <p:spPr>
          <a:xfrm>
            <a:off x="627063" y="1655763"/>
            <a:ext cx="7772400" cy="1406525"/>
          </a:xfrm>
          <a:prstGeom prst="rect">
            <a:avLst/>
          </a:prstGeom>
          <a:noFill/>
          <a:ln w="9525">
            <a:noFill/>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true"/>
          </p:cNvSpPr>
          <p:nvPr>
            <p:ph type="subTitle" idx="1"/>
          </p:nvPr>
        </p:nvSpPr>
        <p:spPr>
          <a:xfrm>
            <a:off x="641350" y="4648200"/>
            <a:ext cx="7861300" cy="584200"/>
          </a:xfrm>
          <a:prstGeom prst="rect">
            <a:avLst/>
          </a:prstGeom>
          <a:noFill/>
          <a:ln w="9525">
            <a:noFill/>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hf hdr="0" ftr="0" dt="0"/>
</p:sldLayout>
</file>

<file path=ppt/slideLayouts/slideLayout11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true"/>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890081" y="1778438"/>
            <a:ext cx="3655181" cy="823912"/>
          </a:xfrm>
        </p:spPr>
        <p:txBody>
          <a:bodyPr anchor="ctr" anchorCtr="false"/>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true"/>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true"/>
          </p:cNvSpPr>
          <p:nvPr>
            <p:ph type="body" sz="quarter" idx="3"/>
          </p:nvPr>
        </p:nvSpPr>
        <p:spPr>
          <a:xfrm>
            <a:off x="4692704" y="1778438"/>
            <a:ext cx="3673182" cy="823912"/>
          </a:xfrm>
        </p:spPr>
        <p:txBody>
          <a:bodyPr anchor="ctr" anchorCtr="false"/>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true"/>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true"/>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true"/>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true"/>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false">
          <a:blip r:embed="rId2"/>
          <a:stretch>
            <a:fillRect/>
          </a:stretch>
        </a:blipFill>
        <a:effectLst/>
      </p:bgPr>
    </p:bg>
    <p:spTree>
      <p:nvGrpSpPr>
        <p:cNvPr id="1" name=""/>
        <p:cNvGrpSpPr/>
        <p:nvPr/>
      </p:nvGrpSpPr>
      <p:grpSpPr/>
      <p:sp>
        <p:nvSpPr>
          <p:cNvPr id="2050" name="标题 2049"/>
          <p:cNvSpPr>
            <a:spLocks noGrp="true"/>
          </p:cNvSpPr>
          <p:nvPr>
            <p:ph type="ctrTitle"/>
          </p:nvPr>
        </p:nvSpPr>
        <p:spPr>
          <a:xfrm>
            <a:off x="627063" y="1655763"/>
            <a:ext cx="7772400" cy="1406525"/>
          </a:xfrm>
          <a:prstGeom prst="rect">
            <a:avLst/>
          </a:prstGeom>
          <a:noFill/>
          <a:ln w="9525">
            <a:noFill/>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true"/>
          </p:cNvSpPr>
          <p:nvPr>
            <p:ph type="subTitle" idx="1"/>
          </p:nvPr>
        </p:nvSpPr>
        <p:spPr>
          <a:xfrm>
            <a:off x="641350" y="4648200"/>
            <a:ext cx="7861300" cy="584200"/>
          </a:xfrm>
          <a:prstGeom prst="rect">
            <a:avLst/>
          </a:prstGeom>
          <a:noFill/>
          <a:ln w="9525">
            <a:noFill/>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hf hdr="0" ftr="0" dt="0"/>
</p:sldLayout>
</file>

<file path=ppt/slideLayouts/slideLayout13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890081" y="1778438"/>
            <a:ext cx="3655181" cy="823912"/>
          </a:xfrm>
        </p:spPr>
        <p:txBody>
          <a:bodyPr anchor="ctr" anchorCtr="false"/>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true"/>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true"/>
          </p:cNvSpPr>
          <p:nvPr>
            <p:ph type="body" sz="quarter" idx="3"/>
          </p:nvPr>
        </p:nvSpPr>
        <p:spPr>
          <a:xfrm>
            <a:off x="4692704" y="1778438"/>
            <a:ext cx="3673182" cy="823912"/>
          </a:xfrm>
        </p:spPr>
        <p:txBody>
          <a:bodyPr anchor="ctr" anchorCtr="false"/>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true"/>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true"/>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true"/>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false">
          <a:blip r:embed="rId2"/>
          <a:stretch>
            <a:fillRect/>
          </a:stretch>
        </a:blipFill>
        <a:effectLst/>
      </p:bgPr>
    </p:bg>
    <p:spTree>
      <p:nvGrpSpPr>
        <p:cNvPr id="1" name=""/>
        <p:cNvGrpSpPr/>
        <p:nvPr/>
      </p:nvGrpSpPr>
      <p:grpSpPr/>
      <p:sp>
        <p:nvSpPr>
          <p:cNvPr id="2050" name="标题 2049"/>
          <p:cNvSpPr>
            <a:spLocks noGrp="true"/>
          </p:cNvSpPr>
          <p:nvPr>
            <p:ph type="ctrTitle"/>
          </p:nvPr>
        </p:nvSpPr>
        <p:spPr>
          <a:xfrm>
            <a:off x="627063" y="1655763"/>
            <a:ext cx="7772400" cy="1406525"/>
          </a:xfrm>
          <a:prstGeom prst="rect">
            <a:avLst/>
          </a:prstGeom>
          <a:noFill/>
          <a:ln w="9525">
            <a:noFill/>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true"/>
          </p:cNvSpPr>
          <p:nvPr>
            <p:ph type="subTitle" idx="1"/>
          </p:nvPr>
        </p:nvSpPr>
        <p:spPr>
          <a:xfrm>
            <a:off x="641350" y="4648200"/>
            <a:ext cx="7861300" cy="584200"/>
          </a:xfrm>
          <a:prstGeom prst="rect">
            <a:avLst/>
          </a:prstGeom>
          <a:noFill/>
          <a:ln w="9525">
            <a:noFill/>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hf hdr="0" ftr="0" dt="0"/>
</p:sldLayout>
</file>

<file path=ppt/slideLayouts/slideLayout14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true"/>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false">
          <a:blip r:embed="rId2"/>
          <a:stretch>
            <a:fillRect/>
          </a:stretch>
        </a:blipFill>
        <a:effectLst/>
      </p:bgPr>
    </p:bg>
    <p:spTree>
      <p:nvGrpSpPr>
        <p:cNvPr id="1" name=""/>
        <p:cNvGrpSpPr/>
        <p:nvPr/>
      </p:nvGrpSpPr>
      <p:grpSpPr/>
      <p:sp>
        <p:nvSpPr>
          <p:cNvPr id="2050" name="标题 2049"/>
          <p:cNvSpPr>
            <a:spLocks noGrp="true"/>
          </p:cNvSpPr>
          <p:nvPr>
            <p:ph type="ctrTitle"/>
          </p:nvPr>
        </p:nvSpPr>
        <p:spPr>
          <a:xfrm>
            <a:off x="627063" y="1655763"/>
            <a:ext cx="7772400" cy="1406525"/>
          </a:xfrm>
          <a:prstGeom prst="rect">
            <a:avLst/>
          </a:prstGeom>
          <a:noFill/>
          <a:ln w="9525">
            <a:noFill/>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true"/>
          </p:cNvSpPr>
          <p:nvPr>
            <p:ph type="subTitle" idx="1"/>
          </p:nvPr>
        </p:nvSpPr>
        <p:spPr>
          <a:xfrm>
            <a:off x="641350" y="4648200"/>
            <a:ext cx="7861300" cy="584200"/>
          </a:xfrm>
          <a:prstGeom prst="rect">
            <a:avLst/>
          </a:prstGeom>
          <a:noFill/>
          <a:ln w="9525">
            <a:noFill/>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hf hdr="0" ftr="0" dt="0"/>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890081" y="1778438"/>
            <a:ext cx="3655181" cy="823912"/>
          </a:xfrm>
        </p:spPr>
        <p:txBody>
          <a:bodyPr anchor="ctr" anchorCtr="false"/>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true"/>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true"/>
          </p:cNvSpPr>
          <p:nvPr>
            <p:ph type="body" sz="quarter" idx="3"/>
          </p:nvPr>
        </p:nvSpPr>
        <p:spPr>
          <a:xfrm>
            <a:off x="4692704" y="1778438"/>
            <a:ext cx="3673182" cy="823912"/>
          </a:xfrm>
        </p:spPr>
        <p:txBody>
          <a:bodyPr anchor="ctr" anchorCtr="false"/>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true"/>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true"/>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true"/>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55.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true"/>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5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57.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false">
          <a:blip r:embed="rId2"/>
          <a:stretch>
            <a:fillRect/>
          </a:stretch>
        </a:blipFill>
        <a:effectLst/>
      </p:bgPr>
    </p:bg>
    <p:spTree>
      <p:nvGrpSpPr>
        <p:cNvPr id="1" name=""/>
        <p:cNvGrpSpPr/>
        <p:nvPr/>
      </p:nvGrpSpPr>
      <p:grpSpPr/>
      <p:sp>
        <p:nvSpPr>
          <p:cNvPr id="2050" name="标题 2049"/>
          <p:cNvSpPr>
            <a:spLocks noGrp="true"/>
          </p:cNvSpPr>
          <p:nvPr>
            <p:ph type="ctrTitle"/>
          </p:nvPr>
        </p:nvSpPr>
        <p:spPr>
          <a:xfrm>
            <a:off x="627063" y="1655763"/>
            <a:ext cx="7772400" cy="1406525"/>
          </a:xfrm>
          <a:prstGeom prst="rect">
            <a:avLst/>
          </a:prstGeom>
          <a:noFill/>
          <a:ln w="9525">
            <a:noFill/>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true"/>
          </p:cNvSpPr>
          <p:nvPr>
            <p:ph type="subTitle" idx="1"/>
          </p:nvPr>
        </p:nvSpPr>
        <p:spPr>
          <a:xfrm>
            <a:off x="641350" y="4648200"/>
            <a:ext cx="7861300" cy="584200"/>
          </a:xfrm>
          <a:prstGeom prst="rect">
            <a:avLst/>
          </a:prstGeom>
          <a:noFill/>
          <a:ln w="9525">
            <a:noFill/>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hf hdr="0" ftr="0" dt="0"/>
</p:sldLayout>
</file>

<file path=ppt/slideLayouts/slideLayout15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5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6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6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890081" y="1778438"/>
            <a:ext cx="3655181" cy="823912"/>
          </a:xfrm>
        </p:spPr>
        <p:txBody>
          <a:bodyPr anchor="ctr" anchorCtr="false"/>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true"/>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true"/>
          </p:cNvSpPr>
          <p:nvPr>
            <p:ph type="body" sz="quarter" idx="3"/>
          </p:nvPr>
        </p:nvSpPr>
        <p:spPr>
          <a:xfrm>
            <a:off x="4692704" y="1778438"/>
            <a:ext cx="3673182" cy="823912"/>
          </a:xfrm>
        </p:spPr>
        <p:txBody>
          <a:bodyPr anchor="ctr" anchorCtr="false"/>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true"/>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6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16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6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6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true"/>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true"/>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6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6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68.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true"/>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69.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70.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false">
          <a:blip r:embed="rId2"/>
          <a:stretch>
            <a:fillRect/>
          </a:stretch>
        </a:blipFill>
        <a:effectLst/>
      </p:bgPr>
    </p:bg>
    <p:spTree>
      <p:nvGrpSpPr>
        <p:cNvPr id="1" name=""/>
        <p:cNvGrpSpPr/>
        <p:nvPr/>
      </p:nvGrpSpPr>
      <p:grpSpPr/>
      <p:sp>
        <p:nvSpPr>
          <p:cNvPr id="2050" name="标题 2049"/>
          <p:cNvSpPr>
            <a:spLocks noGrp="true"/>
          </p:cNvSpPr>
          <p:nvPr>
            <p:ph type="ctrTitle"/>
          </p:nvPr>
        </p:nvSpPr>
        <p:spPr>
          <a:xfrm>
            <a:off x="627063" y="1655763"/>
            <a:ext cx="7772400" cy="1406525"/>
          </a:xfrm>
          <a:prstGeom prst="rect">
            <a:avLst/>
          </a:prstGeom>
          <a:noFill/>
          <a:ln w="9525">
            <a:noFill/>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true"/>
          </p:cNvSpPr>
          <p:nvPr>
            <p:ph type="subTitle" idx="1"/>
          </p:nvPr>
        </p:nvSpPr>
        <p:spPr>
          <a:xfrm>
            <a:off x="641350" y="4648200"/>
            <a:ext cx="7861300" cy="584200"/>
          </a:xfrm>
          <a:prstGeom prst="rect">
            <a:avLst/>
          </a:prstGeom>
          <a:noFill/>
          <a:ln w="9525">
            <a:noFill/>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hf hdr="0" ftr="0" dt="0"/>
</p:sldLayout>
</file>

<file path=ppt/slideLayouts/slideLayout17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7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7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7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890081" y="1778438"/>
            <a:ext cx="3655181" cy="823912"/>
          </a:xfrm>
        </p:spPr>
        <p:txBody>
          <a:bodyPr anchor="ctr" anchorCtr="false"/>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true"/>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true"/>
          </p:cNvSpPr>
          <p:nvPr>
            <p:ph type="body" sz="quarter" idx="3"/>
          </p:nvPr>
        </p:nvSpPr>
        <p:spPr>
          <a:xfrm>
            <a:off x="4692704" y="1778438"/>
            <a:ext cx="3673182" cy="823912"/>
          </a:xfrm>
        </p:spPr>
        <p:txBody>
          <a:bodyPr anchor="ctr" anchorCtr="false"/>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true"/>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7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17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7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7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true"/>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true"/>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7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890081" y="1778438"/>
            <a:ext cx="3655181" cy="823912"/>
          </a:xfrm>
        </p:spPr>
        <p:txBody>
          <a:bodyPr anchor="ctr" anchorCtr="false"/>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true"/>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true"/>
          </p:cNvSpPr>
          <p:nvPr>
            <p:ph type="body" sz="quarter" idx="3"/>
          </p:nvPr>
        </p:nvSpPr>
        <p:spPr>
          <a:xfrm>
            <a:off x="4692704" y="1778438"/>
            <a:ext cx="3673182" cy="823912"/>
          </a:xfrm>
        </p:spPr>
        <p:txBody>
          <a:bodyPr anchor="ctr" anchorCtr="false"/>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true"/>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80.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81.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true"/>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8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83.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false">
          <a:blip r:embed="rId2"/>
          <a:stretch>
            <a:fillRect/>
          </a:stretch>
        </a:blipFill>
        <a:effectLst/>
      </p:bgPr>
    </p:bg>
    <p:spTree>
      <p:nvGrpSpPr>
        <p:cNvPr id="1" name=""/>
        <p:cNvGrpSpPr/>
        <p:nvPr/>
      </p:nvGrpSpPr>
      <p:grpSpPr/>
      <p:sp>
        <p:nvSpPr>
          <p:cNvPr id="2050" name="标题 2049"/>
          <p:cNvSpPr>
            <a:spLocks noGrp="true"/>
          </p:cNvSpPr>
          <p:nvPr>
            <p:ph type="ctrTitle"/>
          </p:nvPr>
        </p:nvSpPr>
        <p:spPr>
          <a:xfrm>
            <a:off x="627063" y="1655763"/>
            <a:ext cx="7772400" cy="1406525"/>
          </a:xfrm>
          <a:prstGeom prst="rect">
            <a:avLst/>
          </a:prstGeom>
          <a:noFill/>
          <a:ln w="9525">
            <a:noFill/>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true"/>
          </p:cNvSpPr>
          <p:nvPr>
            <p:ph type="subTitle" idx="1"/>
          </p:nvPr>
        </p:nvSpPr>
        <p:spPr>
          <a:xfrm>
            <a:off x="641350" y="4648200"/>
            <a:ext cx="7861300" cy="584200"/>
          </a:xfrm>
          <a:prstGeom prst="rect">
            <a:avLst/>
          </a:prstGeom>
          <a:noFill/>
          <a:ln w="9525">
            <a:noFill/>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hf hdr="0" ftr="0" dt="0"/>
</p:sldLayout>
</file>

<file path=ppt/slideLayouts/slideLayout18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8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8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8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890081" y="1778438"/>
            <a:ext cx="3655181" cy="823912"/>
          </a:xfrm>
        </p:spPr>
        <p:txBody>
          <a:bodyPr anchor="ctr" anchorCtr="false"/>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true"/>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true"/>
          </p:cNvSpPr>
          <p:nvPr>
            <p:ph type="body" sz="quarter" idx="3"/>
          </p:nvPr>
        </p:nvSpPr>
        <p:spPr>
          <a:xfrm>
            <a:off x="4692704" y="1778438"/>
            <a:ext cx="3673182" cy="823912"/>
          </a:xfrm>
        </p:spPr>
        <p:txBody>
          <a:bodyPr anchor="ctr" anchorCtr="false"/>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true"/>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8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18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19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9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true"/>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true"/>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9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9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9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true"/>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9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96.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false">
          <a:blip r:embed="rId2"/>
          <a:stretch>
            <a:fillRect/>
          </a:stretch>
        </a:blipFill>
        <a:effectLst/>
      </p:bgPr>
    </p:bg>
    <p:spTree>
      <p:nvGrpSpPr>
        <p:cNvPr id="1" name=""/>
        <p:cNvGrpSpPr/>
        <p:nvPr/>
      </p:nvGrpSpPr>
      <p:grpSpPr/>
      <p:sp>
        <p:nvSpPr>
          <p:cNvPr id="2050" name="标题 2049"/>
          <p:cNvSpPr>
            <a:spLocks noGrp="true"/>
          </p:cNvSpPr>
          <p:nvPr>
            <p:ph type="ctrTitle"/>
          </p:nvPr>
        </p:nvSpPr>
        <p:spPr>
          <a:xfrm>
            <a:off x="627063" y="1655763"/>
            <a:ext cx="7772400" cy="1406525"/>
          </a:xfrm>
          <a:prstGeom prst="rect">
            <a:avLst/>
          </a:prstGeom>
          <a:noFill/>
          <a:ln w="9525">
            <a:noFill/>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true"/>
          </p:cNvSpPr>
          <p:nvPr>
            <p:ph type="subTitle" idx="1"/>
          </p:nvPr>
        </p:nvSpPr>
        <p:spPr>
          <a:xfrm>
            <a:off x="641350" y="4648200"/>
            <a:ext cx="7861300" cy="584200"/>
          </a:xfrm>
          <a:prstGeom prst="rect">
            <a:avLst/>
          </a:prstGeom>
          <a:noFill/>
          <a:ln w="9525">
            <a:noFill/>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hf hdr="0" ftr="0" dt="0"/>
</p:sldLayout>
</file>

<file path=ppt/slideLayouts/slideLayout19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9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9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20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890081" y="1778438"/>
            <a:ext cx="3655181" cy="823912"/>
          </a:xfrm>
        </p:spPr>
        <p:txBody>
          <a:bodyPr anchor="ctr" anchorCtr="false"/>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true"/>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true"/>
          </p:cNvSpPr>
          <p:nvPr>
            <p:ph type="body" sz="quarter" idx="3"/>
          </p:nvPr>
        </p:nvSpPr>
        <p:spPr>
          <a:xfrm>
            <a:off x="4692704" y="1778438"/>
            <a:ext cx="3673182" cy="823912"/>
          </a:xfrm>
        </p:spPr>
        <p:txBody>
          <a:bodyPr anchor="ctr" anchorCtr="false"/>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true"/>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0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20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20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0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true"/>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true"/>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0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0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07.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true"/>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08.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09.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false">
          <a:blip r:embed="rId2"/>
          <a:stretch>
            <a:fillRect/>
          </a:stretch>
        </a:blipFill>
        <a:effectLst/>
      </p:bgPr>
    </p:bg>
    <p:spTree>
      <p:nvGrpSpPr>
        <p:cNvPr id="1" name=""/>
        <p:cNvGrpSpPr/>
        <p:nvPr/>
      </p:nvGrpSpPr>
      <p:grpSpPr/>
      <p:sp>
        <p:nvSpPr>
          <p:cNvPr id="2050" name="标题 2049"/>
          <p:cNvSpPr>
            <a:spLocks noGrp="true"/>
          </p:cNvSpPr>
          <p:nvPr>
            <p:ph type="ctrTitle"/>
          </p:nvPr>
        </p:nvSpPr>
        <p:spPr>
          <a:xfrm>
            <a:off x="627063" y="1655763"/>
            <a:ext cx="7772400" cy="1406525"/>
          </a:xfrm>
          <a:prstGeom prst="rect">
            <a:avLst/>
          </a:prstGeom>
          <a:noFill/>
          <a:ln w="9525">
            <a:noFill/>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true"/>
          </p:cNvSpPr>
          <p:nvPr>
            <p:ph type="subTitle" idx="1"/>
          </p:nvPr>
        </p:nvSpPr>
        <p:spPr>
          <a:xfrm>
            <a:off x="641350" y="4648200"/>
            <a:ext cx="7861300" cy="584200"/>
          </a:xfrm>
          <a:prstGeom prst="rect">
            <a:avLst/>
          </a:prstGeom>
          <a:noFill/>
          <a:ln w="9525">
            <a:noFill/>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1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1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1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1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890081" y="1778438"/>
            <a:ext cx="3655181" cy="823912"/>
          </a:xfrm>
        </p:spPr>
        <p:txBody>
          <a:bodyPr anchor="ctr" anchorCtr="false"/>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true"/>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true"/>
          </p:cNvSpPr>
          <p:nvPr>
            <p:ph type="body" sz="quarter" idx="3"/>
          </p:nvPr>
        </p:nvSpPr>
        <p:spPr>
          <a:xfrm>
            <a:off x="4692704" y="1778438"/>
            <a:ext cx="3673182" cy="823912"/>
          </a:xfrm>
        </p:spPr>
        <p:txBody>
          <a:bodyPr anchor="ctr" anchorCtr="false"/>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true"/>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1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21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21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1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true"/>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true"/>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1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1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true"/>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true"/>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2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true"/>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21.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22.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false">
          <a:blip r:embed="rId2"/>
          <a:stretch>
            <a:fillRect/>
          </a:stretch>
        </a:blipFill>
        <a:effectLst/>
      </p:bgPr>
    </p:bg>
    <p:spTree>
      <p:nvGrpSpPr>
        <p:cNvPr id="1" name=""/>
        <p:cNvGrpSpPr/>
        <p:nvPr/>
      </p:nvGrpSpPr>
      <p:grpSpPr/>
      <p:sp>
        <p:nvSpPr>
          <p:cNvPr id="2050" name="标题 2049"/>
          <p:cNvSpPr>
            <a:spLocks noGrp="true"/>
          </p:cNvSpPr>
          <p:nvPr>
            <p:ph type="ctrTitle"/>
          </p:nvPr>
        </p:nvSpPr>
        <p:spPr>
          <a:xfrm>
            <a:off x="627063" y="1655763"/>
            <a:ext cx="7772400" cy="1406525"/>
          </a:xfrm>
          <a:prstGeom prst="rect">
            <a:avLst/>
          </a:prstGeom>
          <a:noFill/>
          <a:ln w="9525">
            <a:noFill/>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true"/>
          </p:cNvSpPr>
          <p:nvPr>
            <p:ph type="subTitle" idx="1"/>
          </p:nvPr>
        </p:nvSpPr>
        <p:spPr>
          <a:xfrm>
            <a:off x="641350" y="4648200"/>
            <a:ext cx="7861300" cy="584200"/>
          </a:xfrm>
          <a:prstGeom prst="rect">
            <a:avLst/>
          </a:prstGeom>
          <a:noFill/>
          <a:ln w="9525">
            <a:noFill/>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hf hdr="0" ftr="0" dt="0"/>
</p:sldLayout>
</file>

<file path=ppt/slideLayouts/slideLayout2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2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2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2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890081" y="1778438"/>
            <a:ext cx="3655181" cy="823912"/>
          </a:xfrm>
        </p:spPr>
        <p:txBody>
          <a:bodyPr anchor="ctr" anchorCtr="false"/>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true"/>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true"/>
          </p:cNvSpPr>
          <p:nvPr>
            <p:ph type="body" sz="quarter" idx="3"/>
          </p:nvPr>
        </p:nvSpPr>
        <p:spPr>
          <a:xfrm>
            <a:off x="4692704" y="1778438"/>
            <a:ext cx="3673182" cy="823912"/>
          </a:xfrm>
        </p:spPr>
        <p:txBody>
          <a:bodyPr anchor="ctr" anchorCtr="false"/>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true"/>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2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2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22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3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true"/>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true"/>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3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3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3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true"/>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3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35.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false">
          <a:blip r:embed="rId2"/>
          <a:stretch>
            <a:fillRect/>
          </a:stretch>
        </a:blipFill>
        <a:effectLst/>
      </p:bgPr>
    </p:bg>
    <p:spTree>
      <p:nvGrpSpPr>
        <p:cNvPr id="1" name=""/>
        <p:cNvGrpSpPr/>
        <p:nvPr/>
      </p:nvGrpSpPr>
      <p:grpSpPr/>
      <p:sp>
        <p:nvSpPr>
          <p:cNvPr id="2050" name="标题 2049"/>
          <p:cNvSpPr>
            <a:spLocks noGrp="true"/>
          </p:cNvSpPr>
          <p:nvPr>
            <p:ph type="ctrTitle"/>
          </p:nvPr>
        </p:nvSpPr>
        <p:spPr>
          <a:xfrm>
            <a:off x="627063" y="1655763"/>
            <a:ext cx="7772400" cy="1406525"/>
          </a:xfrm>
          <a:prstGeom prst="rect">
            <a:avLst/>
          </a:prstGeom>
          <a:noFill/>
          <a:ln w="9525">
            <a:noFill/>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true"/>
          </p:cNvSpPr>
          <p:nvPr>
            <p:ph type="subTitle" idx="1"/>
          </p:nvPr>
        </p:nvSpPr>
        <p:spPr>
          <a:xfrm>
            <a:off x="641350" y="4648200"/>
            <a:ext cx="7861300" cy="584200"/>
          </a:xfrm>
          <a:prstGeom prst="rect">
            <a:avLst/>
          </a:prstGeom>
          <a:noFill/>
          <a:ln w="9525">
            <a:noFill/>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hf hdr="0" ftr="0" dt="0"/>
</p:sldLayout>
</file>

<file path=ppt/slideLayouts/slideLayout23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3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3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3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890081" y="1778438"/>
            <a:ext cx="3655181" cy="823912"/>
          </a:xfrm>
        </p:spPr>
        <p:txBody>
          <a:bodyPr anchor="ctr" anchorCtr="false"/>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true"/>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true"/>
          </p:cNvSpPr>
          <p:nvPr>
            <p:ph type="body" sz="quarter" idx="3"/>
          </p:nvPr>
        </p:nvSpPr>
        <p:spPr>
          <a:xfrm>
            <a:off x="4692704" y="1778438"/>
            <a:ext cx="3673182" cy="823912"/>
          </a:xfrm>
        </p:spPr>
        <p:txBody>
          <a:bodyPr anchor="ctr" anchorCtr="false"/>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true"/>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4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24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24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4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true"/>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true"/>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4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4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46.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true"/>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47.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48.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false">
          <a:blip r:embed="rId2"/>
          <a:stretch>
            <a:fillRect/>
          </a:stretch>
        </a:blipFill>
        <a:effectLst/>
      </p:bgPr>
    </p:bg>
    <p:spTree>
      <p:nvGrpSpPr>
        <p:cNvPr id="1" name=""/>
        <p:cNvGrpSpPr/>
        <p:nvPr/>
      </p:nvGrpSpPr>
      <p:grpSpPr/>
      <p:sp>
        <p:nvSpPr>
          <p:cNvPr id="2050" name="标题 2049"/>
          <p:cNvSpPr>
            <a:spLocks noGrp="true"/>
          </p:cNvSpPr>
          <p:nvPr>
            <p:ph type="ctrTitle"/>
          </p:nvPr>
        </p:nvSpPr>
        <p:spPr>
          <a:xfrm>
            <a:off x="627063" y="1655763"/>
            <a:ext cx="7772400" cy="1406525"/>
          </a:xfrm>
          <a:prstGeom prst="rect">
            <a:avLst/>
          </a:prstGeom>
          <a:noFill/>
          <a:ln w="9525">
            <a:noFill/>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true"/>
          </p:cNvSpPr>
          <p:nvPr>
            <p:ph type="subTitle" idx="1"/>
          </p:nvPr>
        </p:nvSpPr>
        <p:spPr>
          <a:xfrm>
            <a:off x="641350" y="4648200"/>
            <a:ext cx="7861300" cy="584200"/>
          </a:xfrm>
          <a:prstGeom prst="rect">
            <a:avLst/>
          </a:prstGeom>
          <a:noFill/>
          <a:ln w="9525">
            <a:noFill/>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hf hdr="0" ftr="0" dt="0"/>
</p:sldLayout>
</file>

<file path=ppt/slideLayouts/slideLayout24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true"/>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5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5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5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890081" y="1778438"/>
            <a:ext cx="3655181" cy="823912"/>
          </a:xfrm>
        </p:spPr>
        <p:txBody>
          <a:bodyPr anchor="ctr" anchorCtr="false"/>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true"/>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true"/>
          </p:cNvSpPr>
          <p:nvPr>
            <p:ph type="body" sz="quarter" idx="3"/>
          </p:nvPr>
        </p:nvSpPr>
        <p:spPr>
          <a:xfrm>
            <a:off x="4692704" y="1778438"/>
            <a:ext cx="3673182" cy="823912"/>
          </a:xfrm>
        </p:spPr>
        <p:txBody>
          <a:bodyPr anchor="ctr" anchorCtr="false"/>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true"/>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5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25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25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5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true"/>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true"/>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5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58.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59.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true"/>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60.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6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false">
          <a:blip r:embed="rId2"/>
          <a:stretch>
            <a:fillRect/>
          </a:stretch>
        </a:blipFill>
        <a:effectLst/>
      </p:bgPr>
    </p:bg>
    <p:spTree>
      <p:nvGrpSpPr>
        <p:cNvPr id="1" name=""/>
        <p:cNvGrpSpPr/>
        <p:nvPr/>
      </p:nvGrpSpPr>
      <p:grpSpPr/>
      <p:sp>
        <p:nvSpPr>
          <p:cNvPr id="2050" name="标题 2049"/>
          <p:cNvSpPr>
            <a:spLocks noGrp="true"/>
          </p:cNvSpPr>
          <p:nvPr>
            <p:ph type="ctrTitle"/>
          </p:nvPr>
        </p:nvSpPr>
        <p:spPr>
          <a:xfrm>
            <a:off x="627063" y="1655763"/>
            <a:ext cx="7772400" cy="1406525"/>
          </a:xfrm>
          <a:prstGeom prst="rect">
            <a:avLst/>
          </a:prstGeom>
          <a:noFill/>
          <a:ln w="9525">
            <a:noFill/>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true"/>
          </p:cNvSpPr>
          <p:nvPr>
            <p:ph type="subTitle" idx="1"/>
          </p:nvPr>
        </p:nvSpPr>
        <p:spPr>
          <a:xfrm>
            <a:off x="641350" y="4648200"/>
            <a:ext cx="7861300" cy="584200"/>
          </a:xfrm>
          <a:prstGeom prst="rect">
            <a:avLst/>
          </a:prstGeom>
          <a:noFill/>
          <a:ln w="9525">
            <a:noFill/>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hf hdr="0" ftr="0" dt="0"/>
</p:sldLayout>
</file>

<file path=ppt/slideLayouts/slideLayout26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6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6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6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890081" y="1778438"/>
            <a:ext cx="3655181" cy="823912"/>
          </a:xfrm>
        </p:spPr>
        <p:txBody>
          <a:bodyPr anchor="ctr" anchorCtr="false"/>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true"/>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true"/>
          </p:cNvSpPr>
          <p:nvPr>
            <p:ph type="body" sz="quarter" idx="3"/>
          </p:nvPr>
        </p:nvSpPr>
        <p:spPr>
          <a:xfrm>
            <a:off x="4692704" y="1778438"/>
            <a:ext cx="3673182" cy="823912"/>
          </a:xfrm>
        </p:spPr>
        <p:txBody>
          <a:bodyPr anchor="ctr" anchorCtr="false"/>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true"/>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6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26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26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6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true"/>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true"/>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false">
          <a:blip r:embed="rId2"/>
          <a:stretch>
            <a:fillRect/>
          </a:stretch>
        </a:blipFill>
        <a:effectLst/>
      </p:bgPr>
    </p:bg>
    <p:spTree>
      <p:nvGrpSpPr>
        <p:cNvPr id="1" name=""/>
        <p:cNvGrpSpPr/>
        <p:nvPr/>
      </p:nvGrpSpPr>
      <p:grpSpPr/>
      <p:sp>
        <p:nvSpPr>
          <p:cNvPr id="2050" name="标题 2049"/>
          <p:cNvSpPr>
            <a:spLocks noGrp="true"/>
          </p:cNvSpPr>
          <p:nvPr>
            <p:ph type="ctrTitle"/>
          </p:nvPr>
        </p:nvSpPr>
        <p:spPr>
          <a:xfrm>
            <a:off x="627063" y="1655763"/>
            <a:ext cx="7772400" cy="1406525"/>
          </a:xfrm>
          <a:prstGeom prst="rect">
            <a:avLst/>
          </a:prstGeom>
          <a:noFill/>
          <a:ln w="9525">
            <a:noFill/>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true"/>
          </p:cNvSpPr>
          <p:nvPr>
            <p:ph type="subTitle" idx="1"/>
          </p:nvPr>
        </p:nvSpPr>
        <p:spPr>
          <a:xfrm>
            <a:off x="641350" y="4648200"/>
            <a:ext cx="7861300" cy="584200"/>
          </a:xfrm>
          <a:prstGeom prst="rect">
            <a:avLst/>
          </a:prstGeom>
          <a:noFill/>
          <a:ln w="9525">
            <a:noFill/>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hf hdr="0" ftr="0" dt="0"/>
</p:sldLayout>
</file>

<file path=ppt/slideLayouts/slideLayout27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7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7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true"/>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7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74.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false">
          <a:blip r:embed="rId2"/>
          <a:stretch>
            <a:fillRect/>
          </a:stretch>
        </a:blipFill>
        <a:effectLst/>
      </p:bgPr>
    </p:bg>
    <p:spTree>
      <p:nvGrpSpPr>
        <p:cNvPr id="1" name=""/>
        <p:cNvGrpSpPr/>
        <p:nvPr/>
      </p:nvGrpSpPr>
      <p:grpSpPr/>
      <p:sp>
        <p:nvSpPr>
          <p:cNvPr id="2050" name="标题 2049"/>
          <p:cNvSpPr>
            <a:spLocks noGrp="true"/>
          </p:cNvSpPr>
          <p:nvPr>
            <p:ph type="ctrTitle"/>
          </p:nvPr>
        </p:nvSpPr>
        <p:spPr>
          <a:xfrm>
            <a:off x="627063" y="1655763"/>
            <a:ext cx="7772400" cy="1406525"/>
          </a:xfrm>
          <a:prstGeom prst="rect">
            <a:avLst/>
          </a:prstGeom>
          <a:noFill/>
          <a:ln w="9525">
            <a:noFill/>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true"/>
          </p:cNvSpPr>
          <p:nvPr>
            <p:ph type="subTitle" idx="1"/>
          </p:nvPr>
        </p:nvSpPr>
        <p:spPr>
          <a:xfrm>
            <a:off x="641350" y="4648200"/>
            <a:ext cx="7861300" cy="584200"/>
          </a:xfrm>
          <a:prstGeom prst="rect">
            <a:avLst/>
          </a:prstGeom>
          <a:noFill/>
          <a:ln w="9525">
            <a:noFill/>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hf hdr="0" ftr="0" dt="0"/>
</p:sldLayout>
</file>

<file path=ppt/slideLayouts/slideLayout27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7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7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7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890081" y="1778438"/>
            <a:ext cx="3655181" cy="823912"/>
          </a:xfrm>
        </p:spPr>
        <p:txBody>
          <a:bodyPr anchor="ctr" anchorCtr="false"/>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true"/>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true"/>
          </p:cNvSpPr>
          <p:nvPr>
            <p:ph type="body" sz="quarter" idx="3"/>
          </p:nvPr>
        </p:nvSpPr>
        <p:spPr>
          <a:xfrm>
            <a:off x="4692704" y="1778438"/>
            <a:ext cx="3673182" cy="823912"/>
          </a:xfrm>
        </p:spPr>
        <p:txBody>
          <a:bodyPr anchor="ctr" anchorCtr="false"/>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true"/>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7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8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28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8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true"/>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true"/>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8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8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85.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true"/>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8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87.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false">
          <a:blip r:embed="rId2"/>
          <a:stretch>
            <a:fillRect/>
          </a:stretch>
        </a:blipFill>
        <a:effectLst/>
      </p:bgPr>
    </p:bg>
    <p:spTree>
      <p:nvGrpSpPr>
        <p:cNvPr id="1" name=""/>
        <p:cNvGrpSpPr/>
        <p:nvPr/>
      </p:nvGrpSpPr>
      <p:grpSpPr/>
      <p:sp>
        <p:nvSpPr>
          <p:cNvPr id="2050" name="标题 2049"/>
          <p:cNvSpPr>
            <a:spLocks noGrp="true"/>
          </p:cNvSpPr>
          <p:nvPr>
            <p:ph type="ctrTitle"/>
          </p:nvPr>
        </p:nvSpPr>
        <p:spPr>
          <a:xfrm>
            <a:off x="627063" y="1655763"/>
            <a:ext cx="7772400" cy="1406525"/>
          </a:xfrm>
          <a:prstGeom prst="rect">
            <a:avLst/>
          </a:prstGeom>
          <a:noFill/>
          <a:ln w="9525">
            <a:noFill/>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true"/>
          </p:cNvSpPr>
          <p:nvPr>
            <p:ph type="subTitle" idx="1"/>
          </p:nvPr>
        </p:nvSpPr>
        <p:spPr>
          <a:xfrm>
            <a:off x="641350" y="4648200"/>
            <a:ext cx="7861300" cy="584200"/>
          </a:xfrm>
          <a:prstGeom prst="rect">
            <a:avLst/>
          </a:prstGeom>
          <a:noFill/>
          <a:ln w="9525">
            <a:noFill/>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hf hdr="0" ftr="0" dt="0"/>
</p:sldLayout>
</file>

<file path=ppt/slideLayouts/slideLayout28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8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9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9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890081" y="1778438"/>
            <a:ext cx="3655181" cy="823912"/>
          </a:xfrm>
        </p:spPr>
        <p:txBody>
          <a:bodyPr anchor="ctr" anchorCtr="false"/>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true"/>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true"/>
          </p:cNvSpPr>
          <p:nvPr>
            <p:ph type="body" sz="quarter" idx="3"/>
          </p:nvPr>
        </p:nvSpPr>
        <p:spPr>
          <a:xfrm>
            <a:off x="4692704" y="1778438"/>
            <a:ext cx="3673182" cy="823912"/>
          </a:xfrm>
        </p:spPr>
        <p:txBody>
          <a:bodyPr anchor="ctr" anchorCtr="false"/>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true"/>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9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29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29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9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true"/>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true"/>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9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9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98.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true"/>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99.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00.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false">
          <a:blip r:embed="rId2"/>
          <a:stretch>
            <a:fillRect/>
          </a:stretch>
        </a:blipFill>
        <a:effectLst/>
      </p:bgPr>
    </p:bg>
    <p:spTree>
      <p:nvGrpSpPr>
        <p:cNvPr id="1" name=""/>
        <p:cNvGrpSpPr/>
        <p:nvPr/>
      </p:nvGrpSpPr>
      <p:grpSpPr/>
      <p:sp>
        <p:nvSpPr>
          <p:cNvPr id="2050" name="标题 2049"/>
          <p:cNvSpPr>
            <a:spLocks noGrp="true"/>
          </p:cNvSpPr>
          <p:nvPr>
            <p:ph type="ctrTitle"/>
          </p:nvPr>
        </p:nvSpPr>
        <p:spPr>
          <a:xfrm>
            <a:off x="627063" y="1655763"/>
            <a:ext cx="7772400" cy="1406525"/>
          </a:xfrm>
          <a:prstGeom prst="rect">
            <a:avLst/>
          </a:prstGeom>
          <a:noFill/>
          <a:ln w="9525">
            <a:noFill/>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true"/>
          </p:cNvSpPr>
          <p:nvPr>
            <p:ph type="subTitle" idx="1"/>
          </p:nvPr>
        </p:nvSpPr>
        <p:spPr>
          <a:xfrm>
            <a:off x="641350" y="4648200"/>
            <a:ext cx="7861300" cy="584200"/>
          </a:xfrm>
          <a:prstGeom prst="rect">
            <a:avLst/>
          </a:prstGeom>
          <a:noFill/>
          <a:ln w="9525">
            <a:noFill/>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hf hdr="0" ftr="0" dt="0"/>
</p:sldLayout>
</file>

<file path=ppt/slideLayouts/slideLayout30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0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30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0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890081" y="1778438"/>
            <a:ext cx="3655181" cy="823912"/>
          </a:xfrm>
        </p:spPr>
        <p:txBody>
          <a:bodyPr anchor="ctr" anchorCtr="false"/>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true"/>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true"/>
          </p:cNvSpPr>
          <p:nvPr>
            <p:ph type="body" sz="quarter" idx="3"/>
          </p:nvPr>
        </p:nvSpPr>
        <p:spPr>
          <a:xfrm>
            <a:off x="4692704" y="1778438"/>
            <a:ext cx="3673182" cy="823912"/>
          </a:xfrm>
        </p:spPr>
        <p:txBody>
          <a:bodyPr anchor="ctr" anchorCtr="false"/>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true"/>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0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30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30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30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true"/>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true"/>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30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890081" y="1778438"/>
            <a:ext cx="3655181" cy="823912"/>
          </a:xfrm>
        </p:spPr>
        <p:txBody>
          <a:bodyPr anchor="ctr" anchorCtr="false"/>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true"/>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true"/>
          </p:cNvSpPr>
          <p:nvPr>
            <p:ph type="body" sz="quarter" idx="3"/>
          </p:nvPr>
        </p:nvSpPr>
        <p:spPr>
          <a:xfrm>
            <a:off x="4692704" y="1778438"/>
            <a:ext cx="3673182" cy="823912"/>
          </a:xfrm>
        </p:spPr>
        <p:txBody>
          <a:bodyPr anchor="ctr" anchorCtr="false"/>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true"/>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10.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11.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true"/>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13.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false">
          <a:blip r:embed="rId2"/>
          <a:stretch>
            <a:fillRect/>
          </a:stretch>
        </a:blipFill>
        <a:effectLst/>
      </p:bgPr>
    </p:bg>
    <p:spTree>
      <p:nvGrpSpPr>
        <p:cNvPr id="1" name=""/>
        <p:cNvGrpSpPr/>
        <p:nvPr/>
      </p:nvGrpSpPr>
      <p:grpSpPr/>
      <p:sp>
        <p:nvSpPr>
          <p:cNvPr id="2050" name="标题 2049"/>
          <p:cNvSpPr>
            <a:spLocks noGrp="true"/>
          </p:cNvSpPr>
          <p:nvPr>
            <p:ph type="ctrTitle"/>
          </p:nvPr>
        </p:nvSpPr>
        <p:spPr>
          <a:xfrm>
            <a:off x="627063" y="1655763"/>
            <a:ext cx="7772400" cy="1406525"/>
          </a:xfrm>
          <a:prstGeom prst="rect">
            <a:avLst/>
          </a:prstGeom>
          <a:noFill/>
          <a:ln w="9525">
            <a:noFill/>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true"/>
          </p:cNvSpPr>
          <p:nvPr>
            <p:ph type="subTitle" idx="1"/>
          </p:nvPr>
        </p:nvSpPr>
        <p:spPr>
          <a:xfrm>
            <a:off x="641350" y="4648200"/>
            <a:ext cx="7861300" cy="584200"/>
          </a:xfrm>
          <a:prstGeom prst="rect">
            <a:avLst/>
          </a:prstGeom>
          <a:noFill/>
          <a:ln w="9525">
            <a:noFill/>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hf hdr="0" ftr="0" dt="0"/>
</p:sldLayout>
</file>

<file path=ppt/slideLayouts/slideLayout3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3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890081" y="1778438"/>
            <a:ext cx="3655181" cy="823912"/>
          </a:xfrm>
        </p:spPr>
        <p:txBody>
          <a:bodyPr anchor="ctr" anchorCtr="false"/>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true"/>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true"/>
          </p:cNvSpPr>
          <p:nvPr>
            <p:ph type="body" sz="quarter" idx="3"/>
          </p:nvPr>
        </p:nvSpPr>
        <p:spPr>
          <a:xfrm>
            <a:off x="4692704" y="1778438"/>
            <a:ext cx="3673182" cy="823912"/>
          </a:xfrm>
        </p:spPr>
        <p:txBody>
          <a:bodyPr anchor="ctr" anchorCtr="false"/>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true"/>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3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3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3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true"/>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true"/>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3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2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2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true"/>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2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26.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false">
          <a:blip r:embed="rId2"/>
          <a:stretch>
            <a:fillRect/>
          </a:stretch>
        </a:blipFill>
        <a:effectLst/>
      </p:bgPr>
    </p:bg>
    <p:spTree>
      <p:nvGrpSpPr>
        <p:cNvPr id="1" name=""/>
        <p:cNvGrpSpPr/>
        <p:nvPr/>
      </p:nvGrpSpPr>
      <p:grpSpPr/>
      <p:sp>
        <p:nvSpPr>
          <p:cNvPr id="2050" name="标题 2049"/>
          <p:cNvSpPr>
            <a:spLocks noGrp="true"/>
          </p:cNvSpPr>
          <p:nvPr>
            <p:ph type="ctrTitle"/>
          </p:nvPr>
        </p:nvSpPr>
        <p:spPr>
          <a:xfrm>
            <a:off x="627063" y="1655763"/>
            <a:ext cx="7772400" cy="1406525"/>
          </a:xfrm>
          <a:prstGeom prst="rect">
            <a:avLst/>
          </a:prstGeom>
          <a:noFill/>
          <a:ln w="9525">
            <a:noFill/>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true"/>
          </p:cNvSpPr>
          <p:nvPr>
            <p:ph type="subTitle" idx="1"/>
          </p:nvPr>
        </p:nvSpPr>
        <p:spPr>
          <a:xfrm>
            <a:off x="641350" y="4648200"/>
            <a:ext cx="7861300" cy="584200"/>
          </a:xfrm>
          <a:prstGeom prst="rect">
            <a:avLst/>
          </a:prstGeom>
          <a:noFill/>
          <a:ln w="9525">
            <a:noFill/>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hf hdr="0" ftr="0" dt="0"/>
</p:sldLayout>
</file>

<file path=ppt/slideLayouts/slideLayout32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2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32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33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890081" y="1778438"/>
            <a:ext cx="3655181" cy="823912"/>
          </a:xfrm>
        </p:spPr>
        <p:txBody>
          <a:bodyPr anchor="ctr" anchorCtr="false"/>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true"/>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true"/>
          </p:cNvSpPr>
          <p:nvPr>
            <p:ph type="body" sz="quarter" idx="3"/>
          </p:nvPr>
        </p:nvSpPr>
        <p:spPr>
          <a:xfrm>
            <a:off x="4692704" y="1778438"/>
            <a:ext cx="3673182" cy="823912"/>
          </a:xfrm>
        </p:spPr>
        <p:txBody>
          <a:bodyPr anchor="ctr" anchorCtr="false"/>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true"/>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3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33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33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33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true"/>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true"/>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33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3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37.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true"/>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38.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39.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false">
          <a:blip r:embed="rId2"/>
          <a:stretch>
            <a:fillRect/>
          </a:stretch>
        </a:blipFill>
        <a:effectLst/>
      </p:bgPr>
    </p:bg>
    <p:spTree>
      <p:nvGrpSpPr>
        <p:cNvPr id="1" name=""/>
        <p:cNvGrpSpPr/>
        <p:nvPr/>
      </p:nvGrpSpPr>
      <p:grpSpPr/>
      <p:sp>
        <p:nvSpPr>
          <p:cNvPr id="2050" name="标题 2049"/>
          <p:cNvSpPr>
            <a:spLocks noGrp="true"/>
          </p:cNvSpPr>
          <p:nvPr>
            <p:ph type="ctrTitle"/>
          </p:nvPr>
        </p:nvSpPr>
        <p:spPr>
          <a:xfrm>
            <a:off x="627063" y="1655763"/>
            <a:ext cx="7772400" cy="1406525"/>
          </a:xfrm>
          <a:prstGeom prst="rect">
            <a:avLst/>
          </a:prstGeom>
          <a:noFill/>
          <a:ln w="9525">
            <a:noFill/>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true"/>
          </p:cNvSpPr>
          <p:nvPr>
            <p:ph type="subTitle" idx="1"/>
          </p:nvPr>
        </p:nvSpPr>
        <p:spPr>
          <a:xfrm>
            <a:off x="641350" y="4648200"/>
            <a:ext cx="7861300" cy="584200"/>
          </a:xfrm>
          <a:prstGeom prst="rect">
            <a:avLst/>
          </a:prstGeom>
          <a:noFill/>
          <a:ln w="9525">
            <a:noFill/>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hf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34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4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34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4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890081" y="1778438"/>
            <a:ext cx="3655181" cy="823912"/>
          </a:xfrm>
        </p:spPr>
        <p:txBody>
          <a:bodyPr anchor="ctr" anchorCtr="false"/>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true"/>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true"/>
          </p:cNvSpPr>
          <p:nvPr>
            <p:ph type="body" sz="quarter" idx="3"/>
          </p:nvPr>
        </p:nvSpPr>
        <p:spPr>
          <a:xfrm>
            <a:off x="4692704" y="1778438"/>
            <a:ext cx="3673182" cy="823912"/>
          </a:xfrm>
        </p:spPr>
        <p:txBody>
          <a:bodyPr anchor="ctr" anchorCtr="false"/>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true"/>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4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34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34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34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true"/>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true"/>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34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4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true"/>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true"/>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35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true"/>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51.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52.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false">
          <a:blip r:embed="rId2"/>
          <a:stretch>
            <a:fillRect/>
          </a:stretch>
        </a:blipFill>
        <a:effectLst/>
      </p:bgPr>
    </p:bg>
    <p:spTree>
      <p:nvGrpSpPr>
        <p:cNvPr id="1" name=""/>
        <p:cNvGrpSpPr/>
        <p:nvPr/>
      </p:nvGrpSpPr>
      <p:grpSpPr/>
      <p:sp>
        <p:nvSpPr>
          <p:cNvPr id="2050" name="标题 2049"/>
          <p:cNvSpPr>
            <a:spLocks noGrp="true"/>
          </p:cNvSpPr>
          <p:nvPr>
            <p:ph type="ctrTitle"/>
          </p:nvPr>
        </p:nvSpPr>
        <p:spPr>
          <a:xfrm>
            <a:off x="627063" y="1655763"/>
            <a:ext cx="7772400" cy="1406525"/>
          </a:xfrm>
          <a:prstGeom prst="rect">
            <a:avLst/>
          </a:prstGeom>
          <a:noFill/>
          <a:ln w="9525">
            <a:noFill/>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true"/>
          </p:cNvSpPr>
          <p:nvPr>
            <p:ph type="subTitle" idx="1"/>
          </p:nvPr>
        </p:nvSpPr>
        <p:spPr>
          <a:xfrm>
            <a:off x="641350" y="4648200"/>
            <a:ext cx="7861300" cy="584200"/>
          </a:xfrm>
          <a:prstGeom prst="rect">
            <a:avLst/>
          </a:prstGeom>
          <a:noFill/>
          <a:ln w="9525">
            <a:noFill/>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hf hdr="0" ftr="0" dt="0"/>
</p:sldLayout>
</file>

<file path=ppt/slideLayouts/slideLayout35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5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35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5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890081" y="1778438"/>
            <a:ext cx="3655181" cy="823912"/>
          </a:xfrm>
        </p:spPr>
        <p:txBody>
          <a:bodyPr anchor="ctr" anchorCtr="false"/>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true"/>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true"/>
          </p:cNvSpPr>
          <p:nvPr>
            <p:ph type="body" sz="quarter" idx="3"/>
          </p:nvPr>
        </p:nvSpPr>
        <p:spPr>
          <a:xfrm>
            <a:off x="4692704" y="1778438"/>
            <a:ext cx="3673182" cy="823912"/>
          </a:xfrm>
        </p:spPr>
        <p:txBody>
          <a:bodyPr anchor="ctr" anchorCtr="false"/>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true"/>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5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35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35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6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true"/>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true"/>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36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6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6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true"/>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6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true"/>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false">
          <a:blip r:embed="rId2"/>
          <a:stretch>
            <a:fillRect/>
          </a:stretch>
        </a:blipFill>
        <a:effectLst/>
      </p:bgPr>
    </p:bg>
    <p:spTree>
      <p:nvGrpSpPr>
        <p:cNvPr id="1" name=""/>
        <p:cNvGrpSpPr/>
        <p:nvPr/>
      </p:nvGrpSpPr>
      <p:grpSpPr/>
      <p:sp>
        <p:nvSpPr>
          <p:cNvPr id="2050" name="标题 2049"/>
          <p:cNvSpPr>
            <a:spLocks noGrp="true"/>
          </p:cNvSpPr>
          <p:nvPr>
            <p:ph type="ctrTitle"/>
          </p:nvPr>
        </p:nvSpPr>
        <p:spPr>
          <a:xfrm>
            <a:off x="627063" y="1655763"/>
            <a:ext cx="7772400" cy="1406525"/>
          </a:xfrm>
          <a:prstGeom prst="rect">
            <a:avLst/>
          </a:prstGeom>
          <a:noFill/>
          <a:ln w="9525">
            <a:noFill/>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true"/>
          </p:cNvSpPr>
          <p:nvPr>
            <p:ph type="subTitle" idx="1"/>
          </p:nvPr>
        </p:nvSpPr>
        <p:spPr>
          <a:xfrm>
            <a:off x="641350" y="4648200"/>
            <a:ext cx="7861300" cy="584200"/>
          </a:xfrm>
          <a:prstGeom prst="rect">
            <a:avLst/>
          </a:prstGeom>
          <a:noFill/>
          <a:ln w="9525">
            <a:noFill/>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hf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890081" y="1778438"/>
            <a:ext cx="3655181" cy="823912"/>
          </a:xfrm>
        </p:spPr>
        <p:txBody>
          <a:bodyPr anchor="ctr" anchorCtr="false"/>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true"/>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true"/>
          </p:cNvSpPr>
          <p:nvPr>
            <p:ph type="body" sz="quarter" idx="3"/>
          </p:nvPr>
        </p:nvSpPr>
        <p:spPr>
          <a:xfrm>
            <a:off x="4692704" y="1778438"/>
            <a:ext cx="3673182" cy="823912"/>
          </a:xfrm>
        </p:spPr>
        <p:txBody>
          <a:bodyPr anchor="ctr" anchorCtr="false"/>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true"/>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true"/>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true"/>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890081" y="1778438"/>
            <a:ext cx="3655181" cy="823912"/>
          </a:xfrm>
        </p:spPr>
        <p:txBody>
          <a:bodyPr anchor="ctr" anchorCtr="false"/>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true"/>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true"/>
          </p:cNvSpPr>
          <p:nvPr>
            <p:ph type="body" sz="quarter" idx="3"/>
          </p:nvPr>
        </p:nvSpPr>
        <p:spPr>
          <a:xfrm>
            <a:off x="4692704" y="1778438"/>
            <a:ext cx="3673182" cy="823912"/>
          </a:xfrm>
        </p:spPr>
        <p:txBody>
          <a:bodyPr anchor="ctr" anchorCtr="false"/>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true"/>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true"/>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false">
          <a:blip r:embed="rId2"/>
          <a:stretch>
            <a:fillRect/>
          </a:stretch>
        </a:blipFill>
        <a:effectLst/>
      </p:bgPr>
    </p:bg>
    <p:spTree>
      <p:nvGrpSpPr>
        <p:cNvPr id="1" name=""/>
        <p:cNvGrpSpPr/>
        <p:nvPr/>
      </p:nvGrpSpPr>
      <p:grpSpPr/>
      <p:sp>
        <p:nvSpPr>
          <p:cNvPr id="2050" name="标题 2049"/>
          <p:cNvSpPr>
            <a:spLocks noGrp="true"/>
          </p:cNvSpPr>
          <p:nvPr>
            <p:ph type="ctrTitle"/>
          </p:nvPr>
        </p:nvSpPr>
        <p:spPr>
          <a:xfrm>
            <a:off x="627063" y="1655763"/>
            <a:ext cx="7772400" cy="1406525"/>
          </a:xfrm>
          <a:prstGeom prst="rect">
            <a:avLst/>
          </a:prstGeom>
          <a:noFill/>
          <a:ln w="9525">
            <a:noFill/>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true"/>
          </p:cNvSpPr>
          <p:nvPr>
            <p:ph type="subTitle" idx="1"/>
          </p:nvPr>
        </p:nvSpPr>
        <p:spPr>
          <a:xfrm>
            <a:off x="641350" y="4648200"/>
            <a:ext cx="7861300" cy="584200"/>
          </a:xfrm>
          <a:prstGeom prst="rect">
            <a:avLst/>
          </a:prstGeom>
          <a:noFill/>
          <a:ln w="9525">
            <a:noFill/>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hf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890081" y="1778438"/>
            <a:ext cx="3655181" cy="823912"/>
          </a:xfrm>
        </p:spPr>
        <p:txBody>
          <a:bodyPr anchor="ctr" anchorCtr="false"/>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true"/>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true"/>
          </p:cNvSpPr>
          <p:nvPr>
            <p:ph type="body" sz="quarter" idx="3"/>
          </p:nvPr>
        </p:nvSpPr>
        <p:spPr>
          <a:xfrm>
            <a:off x="4692704" y="1778438"/>
            <a:ext cx="3673182" cy="823912"/>
          </a:xfrm>
        </p:spPr>
        <p:txBody>
          <a:bodyPr anchor="ctr" anchorCtr="false"/>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true"/>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true"/>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true"/>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true"/>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false">
          <a:blip r:embed="rId2"/>
          <a:stretch>
            <a:fillRect/>
          </a:stretch>
        </a:blipFill>
        <a:effectLst/>
      </p:bgPr>
    </p:bg>
    <p:spTree>
      <p:nvGrpSpPr>
        <p:cNvPr id="1" name=""/>
        <p:cNvGrpSpPr/>
        <p:nvPr/>
      </p:nvGrpSpPr>
      <p:grpSpPr/>
      <p:sp>
        <p:nvSpPr>
          <p:cNvPr id="2050" name="标题 2049"/>
          <p:cNvSpPr>
            <a:spLocks noGrp="true"/>
          </p:cNvSpPr>
          <p:nvPr>
            <p:ph type="ctrTitle"/>
          </p:nvPr>
        </p:nvSpPr>
        <p:spPr>
          <a:xfrm>
            <a:off x="627063" y="1655763"/>
            <a:ext cx="7772400" cy="1406525"/>
          </a:xfrm>
          <a:prstGeom prst="rect">
            <a:avLst/>
          </a:prstGeom>
          <a:noFill/>
          <a:ln w="9525">
            <a:noFill/>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true"/>
          </p:cNvSpPr>
          <p:nvPr>
            <p:ph type="subTitle" idx="1"/>
          </p:nvPr>
        </p:nvSpPr>
        <p:spPr>
          <a:xfrm>
            <a:off x="641350" y="4648200"/>
            <a:ext cx="7861300" cy="584200"/>
          </a:xfrm>
          <a:prstGeom prst="rect">
            <a:avLst/>
          </a:prstGeom>
          <a:noFill/>
          <a:ln w="9525">
            <a:noFill/>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hf hdr="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890081" y="1778438"/>
            <a:ext cx="3655181" cy="823912"/>
          </a:xfrm>
        </p:spPr>
        <p:txBody>
          <a:bodyPr anchor="ctr" anchorCtr="false"/>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true"/>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true"/>
          </p:cNvSpPr>
          <p:nvPr>
            <p:ph type="body" sz="quarter" idx="3"/>
          </p:nvPr>
        </p:nvSpPr>
        <p:spPr>
          <a:xfrm>
            <a:off x="4692704" y="1778438"/>
            <a:ext cx="3673182" cy="823912"/>
          </a:xfrm>
        </p:spPr>
        <p:txBody>
          <a:bodyPr anchor="ctr" anchorCtr="false"/>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true"/>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true"/>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true"/>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true"/>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false">
          <a:blip r:embed="rId2"/>
          <a:stretch>
            <a:fillRect/>
          </a:stretch>
        </a:blipFill>
        <a:effectLst/>
      </p:bgPr>
    </p:bg>
    <p:spTree>
      <p:nvGrpSpPr>
        <p:cNvPr id="1" name=""/>
        <p:cNvGrpSpPr/>
        <p:nvPr/>
      </p:nvGrpSpPr>
      <p:grpSpPr/>
      <p:sp>
        <p:nvSpPr>
          <p:cNvPr id="2050" name="标题 2049"/>
          <p:cNvSpPr>
            <a:spLocks noGrp="true"/>
          </p:cNvSpPr>
          <p:nvPr>
            <p:ph type="ctrTitle"/>
          </p:nvPr>
        </p:nvSpPr>
        <p:spPr>
          <a:xfrm>
            <a:off x="627063" y="1655763"/>
            <a:ext cx="7772400" cy="1406525"/>
          </a:xfrm>
          <a:prstGeom prst="rect">
            <a:avLst/>
          </a:prstGeom>
          <a:noFill/>
          <a:ln w="9525">
            <a:noFill/>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true"/>
          </p:cNvSpPr>
          <p:nvPr>
            <p:ph type="subTitle" idx="1"/>
          </p:nvPr>
        </p:nvSpPr>
        <p:spPr>
          <a:xfrm>
            <a:off x="641350" y="4648200"/>
            <a:ext cx="7861300" cy="584200"/>
          </a:xfrm>
          <a:prstGeom prst="rect">
            <a:avLst/>
          </a:prstGeom>
          <a:noFill/>
          <a:ln w="9525">
            <a:noFill/>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890081" y="1778438"/>
            <a:ext cx="3655181" cy="823912"/>
          </a:xfrm>
        </p:spPr>
        <p:txBody>
          <a:bodyPr anchor="ctr" anchorCtr="false"/>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true"/>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true"/>
          </p:cNvSpPr>
          <p:nvPr>
            <p:ph type="body" sz="quarter" idx="3"/>
          </p:nvPr>
        </p:nvSpPr>
        <p:spPr>
          <a:xfrm>
            <a:off x="4692704" y="1778438"/>
            <a:ext cx="3673182" cy="823912"/>
          </a:xfrm>
        </p:spPr>
        <p:txBody>
          <a:bodyPr anchor="ctr" anchorCtr="false"/>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true"/>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true"/>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true"/>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true"/>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true"/>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true"/>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false">
          <a:blip r:embed="rId2"/>
          <a:stretch>
            <a:fillRect/>
          </a:stretch>
        </a:blipFill>
        <a:effectLst/>
      </p:bgPr>
    </p:bg>
    <p:spTree>
      <p:nvGrpSpPr>
        <p:cNvPr id="1" name=""/>
        <p:cNvGrpSpPr/>
        <p:nvPr/>
      </p:nvGrpSpPr>
      <p:grpSpPr/>
      <p:sp>
        <p:nvSpPr>
          <p:cNvPr id="2050" name="标题 2049"/>
          <p:cNvSpPr>
            <a:spLocks noGrp="true"/>
          </p:cNvSpPr>
          <p:nvPr>
            <p:ph type="ctrTitle"/>
          </p:nvPr>
        </p:nvSpPr>
        <p:spPr>
          <a:xfrm>
            <a:off x="627063" y="1655763"/>
            <a:ext cx="7772400" cy="1406525"/>
          </a:xfrm>
          <a:prstGeom prst="rect">
            <a:avLst/>
          </a:prstGeom>
          <a:noFill/>
          <a:ln w="9525">
            <a:noFill/>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true"/>
          </p:cNvSpPr>
          <p:nvPr>
            <p:ph type="subTitle" idx="1"/>
          </p:nvPr>
        </p:nvSpPr>
        <p:spPr>
          <a:xfrm>
            <a:off x="641350" y="4648200"/>
            <a:ext cx="7861300" cy="584200"/>
          </a:xfrm>
          <a:prstGeom prst="rect">
            <a:avLst/>
          </a:prstGeom>
          <a:noFill/>
          <a:ln w="9525">
            <a:noFill/>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hf hdr="0" ftr="0" dt="0"/>
</p:sldLayout>
</file>

<file path=ppt/slideLayouts/slideLayout9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890081" y="1778438"/>
            <a:ext cx="3655181" cy="823912"/>
          </a:xfrm>
        </p:spPr>
        <p:txBody>
          <a:bodyPr anchor="ctr" anchorCtr="false"/>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true"/>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true"/>
          </p:cNvSpPr>
          <p:nvPr>
            <p:ph type="body" sz="quarter" idx="3"/>
          </p:nvPr>
        </p:nvSpPr>
        <p:spPr>
          <a:xfrm>
            <a:off x="4692704" y="1778438"/>
            <a:ext cx="3673182" cy="823912"/>
          </a:xfrm>
        </p:spPr>
        <p:txBody>
          <a:bodyPr anchor="ctr" anchorCtr="false"/>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true"/>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vmlDrawing" Target="../drawings/vmlDrawing1.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1.bin"/><Relationship Id="rId14" Type="http://schemas.openxmlformats.org/officeDocument/2006/relationships/image" Target="../media/image2.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9" Type="http://schemas.openxmlformats.org/officeDocument/2006/relationships/slideLayout" Target="../slideLayouts/slideLayout126.xml"/><Relationship Id="rId8" Type="http://schemas.openxmlformats.org/officeDocument/2006/relationships/slideLayout" Target="../slideLayouts/slideLayout125.xml"/><Relationship Id="rId7" Type="http://schemas.openxmlformats.org/officeDocument/2006/relationships/slideLayout" Target="../slideLayouts/slideLayout124.xml"/><Relationship Id="rId6" Type="http://schemas.openxmlformats.org/officeDocument/2006/relationships/slideLayout" Target="../slideLayouts/slideLayout123.xml"/><Relationship Id="rId5" Type="http://schemas.openxmlformats.org/officeDocument/2006/relationships/slideLayout" Target="../slideLayouts/slideLayout122.xml"/><Relationship Id="rId4" Type="http://schemas.openxmlformats.org/officeDocument/2006/relationships/slideLayout" Target="../slideLayouts/slideLayout121.xml"/><Relationship Id="rId3" Type="http://schemas.openxmlformats.org/officeDocument/2006/relationships/slideLayout" Target="../slideLayouts/slideLayout120.xml"/><Relationship Id="rId2" Type="http://schemas.openxmlformats.org/officeDocument/2006/relationships/slideLayout" Target="../slideLayouts/slideLayout119.xml"/><Relationship Id="rId19" Type="http://schemas.openxmlformats.org/officeDocument/2006/relationships/theme" Target="../theme/theme10.xml"/><Relationship Id="rId18" Type="http://schemas.openxmlformats.org/officeDocument/2006/relationships/vmlDrawing" Target="../drawings/vmlDrawing10.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10.bin"/><Relationship Id="rId14" Type="http://schemas.openxmlformats.org/officeDocument/2006/relationships/image" Target="../media/image2.jpeg"/><Relationship Id="rId13" Type="http://schemas.openxmlformats.org/officeDocument/2006/relationships/slideLayout" Target="../slideLayouts/slideLayout130.xml"/><Relationship Id="rId12" Type="http://schemas.openxmlformats.org/officeDocument/2006/relationships/slideLayout" Target="../slideLayouts/slideLayout129.xml"/><Relationship Id="rId11" Type="http://schemas.openxmlformats.org/officeDocument/2006/relationships/slideLayout" Target="../slideLayouts/slideLayout128.xml"/><Relationship Id="rId10" Type="http://schemas.openxmlformats.org/officeDocument/2006/relationships/slideLayout" Target="../slideLayouts/slideLayout127.xml"/><Relationship Id="rId1" Type="http://schemas.openxmlformats.org/officeDocument/2006/relationships/slideLayout" Target="../slideLayouts/slideLayout118.xml"/></Relationships>
</file>

<file path=ppt/slideMasters/_rels/slideMaster11.xml.rels><?xml version="1.0" encoding="UTF-8" standalone="yes"?>
<Relationships xmlns="http://schemas.openxmlformats.org/package/2006/relationships"><Relationship Id="rId9" Type="http://schemas.openxmlformats.org/officeDocument/2006/relationships/slideLayout" Target="../slideLayouts/slideLayout139.xml"/><Relationship Id="rId8" Type="http://schemas.openxmlformats.org/officeDocument/2006/relationships/slideLayout" Target="../slideLayouts/slideLayout138.xml"/><Relationship Id="rId7" Type="http://schemas.openxmlformats.org/officeDocument/2006/relationships/slideLayout" Target="../slideLayouts/slideLayout137.xml"/><Relationship Id="rId6" Type="http://schemas.openxmlformats.org/officeDocument/2006/relationships/slideLayout" Target="../slideLayouts/slideLayout136.xml"/><Relationship Id="rId5" Type="http://schemas.openxmlformats.org/officeDocument/2006/relationships/slideLayout" Target="../slideLayouts/slideLayout135.xml"/><Relationship Id="rId4" Type="http://schemas.openxmlformats.org/officeDocument/2006/relationships/slideLayout" Target="../slideLayouts/slideLayout134.xml"/><Relationship Id="rId3" Type="http://schemas.openxmlformats.org/officeDocument/2006/relationships/slideLayout" Target="../slideLayouts/slideLayout133.xml"/><Relationship Id="rId2" Type="http://schemas.openxmlformats.org/officeDocument/2006/relationships/slideLayout" Target="../slideLayouts/slideLayout132.xml"/><Relationship Id="rId19" Type="http://schemas.openxmlformats.org/officeDocument/2006/relationships/theme" Target="../theme/theme11.xml"/><Relationship Id="rId18" Type="http://schemas.openxmlformats.org/officeDocument/2006/relationships/vmlDrawing" Target="../drawings/vmlDrawing11.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11.bin"/><Relationship Id="rId14" Type="http://schemas.openxmlformats.org/officeDocument/2006/relationships/image" Target="../media/image2.jpeg"/><Relationship Id="rId13" Type="http://schemas.openxmlformats.org/officeDocument/2006/relationships/slideLayout" Target="../slideLayouts/slideLayout143.xml"/><Relationship Id="rId12" Type="http://schemas.openxmlformats.org/officeDocument/2006/relationships/slideLayout" Target="../slideLayouts/slideLayout142.xml"/><Relationship Id="rId11" Type="http://schemas.openxmlformats.org/officeDocument/2006/relationships/slideLayout" Target="../slideLayouts/slideLayout141.xml"/><Relationship Id="rId10" Type="http://schemas.openxmlformats.org/officeDocument/2006/relationships/slideLayout" Target="../slideLayouts/slideLayout140.xml"/><Relationship Id="rId1" Type="http://schemas.openxmlformats.org/officeDocument/2006/relationships/slideLayout" Target="../slideLayouts/slideLayout131.xml"/></Relationships>
</file>

<file path=ppt/slideMasters/_rels/slideMaster12.xml.rels><?xml version="1.0" encoding="UTF-8" standalone="yes"?>
<Relationships xmlns="http://schemas.openxmlformats.org/package/2006/relationships"><Relationship Id="rId9" Type="http://schemas.openxmlformats.org/officeDocument/2006/relationships/slideLayout" Target="../slideLayouts/slideLayout152.xml"/><Relationship Id="rId8" Type="http://schemas.openxmlformats.org/officeDocument/2006/relationships/slideLayout" Target="../slideLayouts/slideLayout151.xml"/><Relationship Id="rId7" Type="http://schemas.openxmlformats.org/officeDocument/2006/relationships/slideLayout" Target="../slideLayouts/slideLayout150.xml"/><Relationship Id="rId6" Type="http://schemas.openxmlformats.org/officeDocument/2006/relationships/slideLayout" Target="../slideLayouts/slideLayout149.xml"/><Relationship Id="rId5" Type="http://schemas.openxmlformats.org/officeDocument/2006/relationships/slideLayout" Target="../slideLayouts/slideLayout148.xml"/><Relationship Id="rId4" Type="http://schemas.openxmlformats.org/officeDocument/2006/relationships/slideLayout" Target="../slideLayouts/slideLayout147.xml"/><Relationship Id="rId3" Type="http://schemas.openxmlformats.org/officeDocument/2006/relationships/slideLayout" Target="../slideLayouts/slideLayout146.xml"/><Relationship Id="rId2" Type="http://schemas.openxmlformats.org/officeDocument/2006/relationships/slideLayout" Target="../slideLayouts/slideLayout145.xml"/><Relationship Id="rId19" Type="http://schemas.openxmlformats.org/officeDocument/2006/relationships/theme" Target="../theme/theme12.xml"/><Relationship Id="rId18" Type="http://schemas.openxmlformats.org/officeDocument/2006/relationships/vmlDrawing" Target="../drawings/vmlDrawing12.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12.bin"/><Relationship Id="rId14" Type="http://schemas.openxmlformats.org/officeDocument/2006/relationships/image" Target="../media/image2.jpeg"/><Relationship Id="rId13" Type="http://schemas.openxmlformats.org/officeDocument/2006/relationships/slideLayout" Target="../slideLayouts/slideLayout156.xml"/><Relationship Id="rId12" Type="http://schemas.openxmlformats.org/officeDocument/2006/relationships/slideLayout" Target="../slideLayouts/slideLayout155.xml"/><Relationship Id="rId11" Type="http://schemas.openxmlformats.org/officeDocument/2006/relationships/slideLayout" Target="../slideLayouts/slideLayout154.xml"/><Relationship Id="rId10" Type="http://schemas.openxmlformats.org/officeDocument/2006/relationships/slideLayout" Target="../slideLayouts/slideLayout153.xml"/><Relationship Id="rId1" Type="http://schemas.openxmlformats.org/officeDocument/2006/relationships/slideLayout" Target="../slideLayouts/slideLayout144.xml"/></Relationships>
</file>

<file path=ppt/slideMasters/_rels/slideMaster13.xml.rels><?xml version="1.0" encoding="UTF-8" standalone="yes"?>
<Relationships xmlns="http://schemas.openxmlformats.org/package/2006/relationships"><Relationship Id="rId9" Type="http://schemas.openxmlformats.org/officeDocument/2006/relationships/slideLayout" Target="../slideLayouts/slideLayout165.xml"/><Relationship Id="rId8" Type="http://schemas.openxmlformats.org/officeDocument/2006/relationships/slideLayout" Target="../slideLayouts/slideLayout164.xml"/><Relationship Id="rId7" Type="http://schemas.openxmlformats.org/officeDocument/2006/relationships/slideLayout" Target="../slideLayouts/slideLayout163.xml"/><Relationship Id="rId6" Type="http://schemas.openxmlformats.org/officeDocument/2006/relationships/slideLayout" Target="../slideLayouts/slideLayout162.xml"/><Relationship Id="rId5" Type="http://schemas.openxmlformats.org/officeDocument/2006/relationships/slideLayout" Target="../slideLayouts/slideLayout161.xml"/><Relationship Id="rId4" Type="http://schemas.openxmlformats.org/officeDocument/2006/relationships/slideLayout" Target="../slideLayouts/slideLayout160.xml"/><Relationship Id="rId3" Type="http://schemas.openxmlformats.org/officeDocument/2006/relationships/slideLayout" Target="../slideLayouts/slideLayout159.xml"/><Relationship Id="rId2" Type="http://schemas.openxmlformats.org/officeDocument/2006/relationships/slideLayout" Target="../slideLayouts/slideLayout158.xml"/><Relationship Id="rId19" Type="http://schemas.openxmlformats.org/officeDocument/2006/relationships/theme" Target="../theme/theme13.xml"/><Relationship Id="rId18" Type="http://schemas.openxmlformats.org/officeDocument/2006/relationships/vmlDrawing" Target="../drawings/vmlDrawing13.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13.bin"/><Relationship Id="rId14" Type="http://schemas.openxmlformats.org/officeDocument/2006/relationships/image" Target="../media/image2.jpeg"/><Relationship Id="rId13" Type="http://schemas.openxmlformats.org/officeDocument/2006/relationships/slideLayout" Target="../slideLayouts/slideLayout169.xml"/><Relationship Id="rId12" Type="http://schemas.openxmlformats.org/officeDocument/2006/relationships/slideLayout" Target="../slideLayouts/slideLayout168.xml"/><Relationship Id="rId11" Type="http://schemas.openxmlformats.org/officeDocument/2006/relationships/slideLayout" Target="../slideLayouts/slideLayout167.xml"/><Relationship Id="rId10" Type="http://schemas.openxmlformats.org/officeDocument/2006/relationships/slideLayout" Target="../slideLayouts/slideLayout166.xml"/><Relationship Id="rId1" Type="http://schemas.openxmlformats.org/officeDocument/2006/relationships/slideLayout" Target="../slideLayouts/slideLayout157.xml"/></Relationships>
</file>

<file path=ppt/slideMasters/_rels/slideMaster14.xml.rels><?xml version="1.0" encoding="UTF-8" standalone="yes"?>
<Relationships xmlns="http://schemas.openxmlformats.org/package/2006/relationships"><Relationship Id="rId9" Type="http://schemas.openxmlformats.org/officeDocument/2006/relationships/slideLayout" Target="../slideLayouts/slideLayout178.xml"/><Relationship Id="rId8" Type="http://schemas.openxmlformats.org/officeDocument/2006/relationships/slideLayout" Target="../slideLayouts/slideLayout177.xml"/><Relationship Id="rId7" Type="http://schemas.openxmlformats.org/officeDocument/2006/relationships/slideLayout" Target="../slideLayouts/slideLayout176.xml"/><Relationship Id="rId6" Type="http://schemas.openxmlformats.org/officeDocument/2006/relationships/slideLayout" Target="../slideLayouts/slideLayout175.xml"/><Relationship Id="rId5" Type="http://schemas.openxmlformats.org/officeDocument/2006/relationships/slideLayout" Target="../slideLayouts/slideLayout174.xml"/><Relationship Id="rId4" Type="http://schemas.openxmlformats.org/officeDocument/2006/relationships/slideLayout" Target="../slideLayouts/slideLayout173.xml"/><Relationship Id="rId3" Type="http://schemas.openxmlformats.org/officeDocument/2006/relationships/slideLayout" Target="../slideLayouts/slideLayout172.xml"/><Relationship Id="rId2" Type="http://schemas.openxmlformats.org/officeDocument/2006/relationships/slideLayout" Target="../slideLayouts/slideLayout171.xml"/><Relationship Id="rId19" Type="http://schemas.openxmlformats.org/officeDocument/2006/relationships/theme" Target="../theme/theme14.xml"/><Relationship Id="rId18" Type="http://schemas.openxmlformats.org/officeDocument/2006/relationships/vmlDrawing" Target="../drawings/vmlDrawing14.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14.bin"/><Relationship Id="rId14" Type="http://schemas.openxmlformats.org/officeDocument/2006/relationships/image" Target="../media/image2.jpeg"/><Relationship Id="rId13" Type="http://schemas.openxmlformats.org/officeDocument/2006/relationships/slideLayout" Target="../slideLayouts/slideLayout182.xml"/><Relationship Id="rId12" Type="http://schemas.openxmlformats.org/officeDocument/2006/relationships/slideLayout" Target="../slideLayouts/slideLayout181.xml"/><Relationship Id="rId11" Type="http://schemas.openxmlformats.org/officeDocument/2006/relationships/slideLayout" Target="../slideLayouts/slideLayout180.xml"/><Relationship Id="rId10" Type="http://schemas.openxmlformats.org/officeDocument/2006/relationships/slideLayout" Target="../slideLayouts/slideLayout179.xml"/><Relationship Id="rId1" Type="http://schemas.openxmlformats.org/officeDocument/2006/relationships/slideLayout" Target="../slideLayouts/slideLayout170.xml"/></Relationships>
</file>

<file path=ppt/slideMasters/_rels/slideMaster15.xml.rels><?xml version="1.0" encoding="UTF-8" standalone="yes"?>
<Relationships xmlns="http://schemas.openxmlformats.org/package/2006/relationships"><Relationship Id="rId9" Type="http://schemas.openxmlformats.org/officeDocument/2006/relationships/slideLayout" Target="../slideLayouts/slideLayout191.xml"/><Relationship Id="rId8" Type="http://schemas.openxmlformats.org/officeDocument/2006/relationships/slideLayout" Target="../slideLayouts/slideLayout190.xml"/><Relationship Id="rId7" Type="http://schemas.openxmlformats.org/officeDocument/2006/relationships/slideLayout" Target="../slideLayouts/slideLayout189.xml"/><Relationship Id="rId6" Type="http://schemas.openxmlformats.org/officeDocument/2006/relationships/slideLayout" Target="../slideLayouts/slideLayout188.xml"/><Relationship Id="rId5" Type="http://schemas.openxmlformats.org/officeDocument/2006/relationships/slideLayout" Target="../slideLayouts/slideLayout187.xml"/><Relationship Id="rId4" Type="http://schemas.openxmlformats.org/officeDocument/2006/relationships/slideLayout" Target="../slideLayouts/slideLayout186.xml"/><Relationship Id="rId3" Type="http://schemas.openxmlformats.org/officeDocument/2006/relationships/slideLayout" Target="../slideLayouts/slideLayout185.xml"/><Relationship Id="rId2" Type="http://schemas.openxmlformats.org/officeDocument/2006/relationships/slideLayout" Target="../slideLayouts/slideLayout184.xml"/><Relationship Id="rId19" Type="http://schemas.openxmlformats.org/officeDocument/2006/relationships/theme" Target="../theme/theme15.xml"/><Relationship Id="rId18" Type="http://schemas.openxmlformats.org/officeDocument/2006/relationships/vmlDrawing" Target="../drawings/vmlDrawing15.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15.bin"/><Relationship Id="rId14" Type="http://schemas.openxmlformats.org/officeDocument/2006/relationships/image" Target="../media/image2.jpeg"/><Relationship Id="rId13" Type="http://schemas.openxmlformats.org/officeDocument/2006/relationships/slideLayout" Target="../slideLayouts/slideLayout195.xml"/><Relationship Id="rId12" Type="http://schemas.openxmlformats.org/officeDocument/2006/relationships/slideLayout" Target="../slideLayouts/slideLayout194.xml"/><Relationship Id="rId11" Type="http://schemas.openxmlformats.org/officeDocument/2006/relationships/slideLayout" Target="../slideLayouts/slideLayout193.xml"/><Relationship Id="rId10" Type="http://schemas.openxmlformats.org/officeDocument/2006/relationships/slideLayout" Target="../slideLayouts/slideLayout192.xml"/><Relationship Id="rId1" Type="http://schemas.openxmlformats.org/officeDocument/2006/relationships/slideLayout" Target="../slideLayouts/slideLayout183.xml"/></Relationships>
</file>

<file path=ppt/slideMasters/_rels/slideMaster16.xml.rels><?xml version="1.0" encoding="UTF-8" standalone="yes"?>
<Relationships xmlns="http://schemas.openxmlformats.org/package/2006/relationships"><Relationship Id="rId9" Type="http://schemas.openxmlformats.org/officeDocument/2006/relationships/slideLayout" Target="../slideLayouts/slideLayout204.xml"/><Relationship Id="rId8" Type="http://schemas.openxmlformats.org/officeDocument/2006/relationships/slideLayout" Target="../slideLayouts/slideLayout203.xml"/><Relationship Id="rId7" Type="http://schemas.openxmlformats.org/officeDocument/2006/relationships/slideLayout" Target="../slideLayouts/slideLayout202.xml"/><Relationship Id="rId6" Type="http://schemas.openxmlformats.org/officeDocument/2006/relationships/slideLayout" Target="../slideLayouts/slideLayout201.xml"/><Relationship Id="rId5" Type="http://schemas.openxmlformats.org/officeDocument/2006/relationships/slideLayout" Target="../slideLayouts/slideLayout200.xml"/><Relationship Id="rId4" Type="http://schemas.openxmlformats.org/officeDocument/2006/relationships/slideLayout" Target="../slideLayouts/slideLayout199.xml"/><Relationship Id="rId3" Type="http://schemas.openxmlformats.org/officeDocument/2006/relationships/slideLayout" Target="../slideLayouts/slideLayout198.xml"/><Relationship Id="rId2" Type="http://schemas.openxmlformats.org/officeDocument/2006/relationships/slideLayout" Target="../slideLayouts/slideLayout197.xml"/><Relationship Id="rId19" Type="http://schemas.openxmlformats.org/officeDocument/2006/relationships/theme" Target="../theme/theme16.xml"/><Relationship Id="rId18" Type="http://schemas.openxmlformats.org/officeDocument/2006/relationships/vmlDrawing" Target="../drawings/vmlDrawing16.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16.bin"/><Relationship Id="rId14" Type="http://schemas.openxmlformats.org/officeDocument/2006/relationships/image" Target="../media/image2.jpeg"/><Relationship Id="rId13" Type="http://schemas.openxmlformats.org/officeDocument/2006/relationships/slideLayout" Target="../slideLayouts/slideLayout208.xml"/><Relationship Id="rId12" Type="http://schemas.openxmlformats.org/officeDocument/2006/relationships/slideLayout" Target="../slideLayouts/slideLayout207.xml"/><Relationship Id="rId11" Type="http://schemas.openxmlformats.org/officeDocument/2006/relationships/slideLayout" Target="../slideLayouts/slideLayout206.xml"/><Relationship Id="rId10" Type="http://schemas.openxmlformats.org/officeDocument/2006/relationships/slideLayout" Target="../slideLayouts/slideLayout205.xml"/><Relationship Id="rId1" Type="http://schemas.openxmlformats.org/officeDocument/2006/relationships/slideLayout" Target="../slideLayouts/slideLayout196.xml"/></Relationships>
</file>

<file path=ppt/slideMasters/_rels/slideMaster17.xml.rels><?xml version="1.0" encoding="UTF-8" standalone="yes"?>
<Relationships xmlns="http://schemas.openxmlformats.org/package/2006/relationships"><Relationship Id="rId9" Type="http://schemas.openxmlformats.org/officeDocument/2006/relationships/slideLayout" Target="../slideLayouts/slideLayout217.xml"/><Relationship Id="rId8" Type="http://schemas.openxmlformats.org/officeDocument/2006/relationships/slideLayout" Target="../slideLayouts/slideLayout216.xml"/><Relationship Id="rId7" Type="http://schemas.openxmlformats.org/officeDocument/2006/relationships/slideLayout" Target="../slideLayouts/slideLayout215.xml"/><Relationship Id="rId6" Type="http://schemas.openxmlformats.org/officeDocument/2006/relationships/slideLayout" Target="../slideLayouts/slideLayout214.xml"/><Relationship Id="rId5" Type="http://schemas.openxmlformats.org/officeDocument/2006/relationships/slideLayout" Target="../slideLayouts/slideLayout213.xml"/><Relationship Id="rId4" Type="http://schemas.openxmlformats.org/officeDocument/2006/relationships/slideLayout" Target="../slideLayouts/slideLayout212.xml"/><Relationship Id="rId3" Type="http://schemas.openxmlformats.org/officeDocument/2006/relationships/slideLayout" Target="../slideLayouts/slideLayout211.xml"/><Relationship Id="rId2" Type="http://schemas.openxmlformats.org/officeDocument/2006/relationships/slideLayout" Target="../slideLayouts/slideLayout210.xml"/><Relationship Id="rId19" Type="http://schemas.openxmlformats.org/officeDocument/2006/relationships/theme" Target="../theme/theme17.xml"/><Relationship Id="rId18" Type="http://schemas.openxmlformats.org/officeDocument/2006/relationships/vmlDrawing" Target="../drawings/vmlDrawing17.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17.bin"/><Relationship Id="rId14" Type="http://schemas.openxmlformats.org/officeDocument/2006/relationships/image" Target="../media/image2.jpeg"/><Relationship Id="rId13" Type="http://schemas.openxmlformats.org/officeDocument/2006/relationships/slideLayout" Target="../slideLayouts/slideLayout221.xml"/><Relationship Id="rId12" Type="http://schemas.openxmlformats.org/officeDocument/2006/relationships/slideLayout" Target="../slideLayouts/slideLayout220.xml"/><Relationship Id="rId11" Type="http://schemas.openxmlformats.org/officeDocument/2006/relationships/slideLayout" Target="../slideLayouts/slideLayout219.xml"/><Relationship Id="rId10" Type="http://schemas.openxmlformats.org/officeDocument/2006/relationships/slideLayout" Target="../slideLayouts/slideLayout218.xml"/><Relationship Id="rId1" Type="http://schemas.openxmlformats.org/officeDocument/2006/relationships/slideLayout" Target="../slideLayouts/slideLayout209.xml"/></Relationships>
</file>

<file path=ppt/slideMasters/_rels/slideMaster18.xml.rels><?xml version="1.0" encoding="UTF-8" standalone="yes"?>
<Relationships xmlns="http://schemas.openxmlformats.org/package/2006/relationships"><Relationship Id="rId9" Type="http://schemas.openxmlformats.org/officeDocument/2006/relationships/slideLayout" Target="../slideLayouts/slideLayout230.xml"/><Relationship Id="rId8" Type="http://schemas.openxmlformats.org/officeDocument/2006/relationships/slideLayout" Target="../slideLayouts/slideLayout229.xml"/><Relationship Id="rId7" Type="http://schemas.openxmlformats.org/officeDocument/2006/relationships/slideLayout" Target="../slideLayouts/slideLayout228.xml"/><Relationship Id="rId6" Type="http://schemas.openxmlformats.org/officeDocument/2006/relationships/slideLayout" Target="../slideLayouts/slideLayout227.xml"/><Relationship Id="rId5" Type="http://schemas.openxmlformats.org/officeDocument/2006/relationships/slideLayout" Target="../slideLayouts/slideLayout226.xml"/><Relationship Id="rId4" Type="http://schemas.openxmlformats.org/officeDocument/2006/relationships/slideLayout" Target="../slideLayouts/slideLayout225.xml"/><Relationship Id="rId3" Type="http://schemas.openxmlformats.org/officeDocument/2006/relationships/slideLayout" Target="../slideLayouts/slideLayout224.xml"/><Relationship Id="rId2" Type="http://schemas.openxmlformats.org/officeDocument/2006/relationships/slideLayout" Target="../slideLayouts/slideLayout223.xml"/><Relationship Id="rId19" Type="http://schemas.openxmlformats.org/officeDocument/2006/relationships/theme" Target="../theme/theme18.xml"/><Relationship Id="rId18" Type="http://schemas.openxmlformats.org/officeDocument/2006/relationships/vmlDrawing" Target="../drawings/vmlDrawing18.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18.bin"/><Relationship Id="rId14" Type="http://schemas.openxmlformats.org/officeDocument/2006/relationships/image" Target="../media/image2.jpeg"/><Relationship Id="rId13" Type="http://schemas.openxmlformats.org/officeDocument/2006/relationships/slideLayout" Target="../slideLayouts/slideLayout234.xml"/><Relationship Id="rId12" Type="http://schemas.openxmlformats.org/officeDocument/2006/relationships/slideLayout" Target="../slideLayouts/slideLayout233.xml"/><Relationship Id="rId11" Type="http://schemas.openxmlformats.org/officeDocument/2006/relationships/slideLayout" Target="../slideLayouts/slideLayout232.xml"/><Relationship Id="rId10" Type="http://schemas.openxmlformats.org/officeDocument/2006/relationships/slideLayout" Target="../slideLayouts/slideLayout231.xml"/><Relationship Id="rId1" Type="http://schemas.openxmlformats.org/officeDocument/2006/relationships/slideLayout" Target="../slideLayouts/slideLayout222.xml"/></Relationships>
</file>

<file path=ppt/slideMasters/_rels/slideMaster19.xml.rels><?xml version="1.0" encoding="UTF-8" standalone="yes"?>
<Relationships xmlns="http://schemas.openxmlformats.org/package/2006/relationships"><Relationship Id="rId9" Type="http://schemas.openxmlformats.org/officeDocument/2006/relationships/slideLayout" Target="../slideLayouts/slideLayout243.xml"/><Relationship Id="rId8" Type="http://schemas.openxmlformats.org/officeDocument/2006/relationships/slideLayout" Target="../slideLayouts/slideLayout242.xml"/><Relationship Id="rId7" Type="http://schemas.openxmlformats.org/officeDocument/2006/relationships/slideLayout" Target="../slideLayouts/slideLayout241.xml"/><Relationship Id="rId6" Type="http://schemas.openxmlformats.org/officeDocument/2006/relationships/slideLayout" Target="../slideLayouts/slideLayout240.xml"/><Relationship Id="rId5" Type="http://schemas.openxmlformats.org/officeDocument/2006/relationships/slideLayout" Target="../slideLayouts/slideLayout239.xml"/><Relationship Id="rId4" Type="http://schemas.openxmlformats.org/officeDocument/2006/relationships/slideLayout" Target="../slideLayouts/slideLayout238.xml"/><Relationship Id="rId3" Type="http://schemas.openxmlformats.org/officeDocument/2006/relationships/slideLayout" Target="../slideLayouts/slideLayout237.xml"/><Relationship Id="rId2" Type="http://schemas.openxmlformats.org/officeDocument/2006/relationships/slideLayout" Target="../slideLayouts/slideLayout236.xml"/><Relationship Id="rId19" Type="http://schemas.openxmlformats.org/officeDocument/2006/relationships/theme" Target="../theme/theme19.xml"/><Relationship Id="rId18" Type="http://schemas.openxmlformats.org/officeDocument/2006/relationships/vmlDrawing" Target="../drawings/vmlDrawing19.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19.bin"/><Relationship Id="rId14" Type="http://schemas.openxmlformats.org/officeDocument/2006/relationships/image" Target="../media/image2.jpeg"/><Relationship Id="rId13" Type="http://schemas.openxmlformats.org/officeDocument/2006/relationships/slideLayout" Target="../slideLayouts/slideLayout247.xml"/><Relationship Id="rId12" Type="http://schemas.openxmlformats.org/officeDocument/2006/relationships/slideLayout" Target="../slideLayouts/slideLayout246.xml"/><Relationship Id="rId11" Type="http://schemas.openxmlformats.org/officeDocument/2006/relationships/slideLayout" Target="../slideLayouts/slideLayout245.xml"/><Relationship Id="rId10" Type="http://schemas.openxmlformats.org/officeDocument/2006/relationships/slideLayout" Target="../slideLayouts/slideLayout244.xml"/><Relationship Id="rId1" Type="http://schemas.openxmlformats.org/officeDocument/2006/relationships/slideLayout" Target="../slideLayouts/slideLayout235.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2.xml"/><Relationship Id="rId8" Type="http://schemas.openxmlformats.org/officeDocument/2006/relationships/slideLayout" Target="../slideLayouts/slideLayout21.xml"/><Relationship Id="rId7" Type="http://schemas.openxmlformats.org/officeDocument/2006/relationships/slideLayout" Target="../slideLayouts/slideLayout20.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3" Type="http://schemas.openxmlformats.org/officeDocument/2006/relationships/slideLayout" Target="../slideLayouts/slideLayout16.xml"/><Relationship Id="rId2" Type="http://schemas.openxmlformats.org/officeDocument/2006/relationships/slideLayout" Target="../slideLayouts/slideLayout15.xml"/><Relationship Id="rId19" Type="http://schemas.openxmlformats.org/officeDocument/2006/relationships/theme" Target="../theme/theme2.xml"/><Relationship Id="rId18" Type="http://schemas.openxmlformats.org/officeDocument/2006/relationships/vmlDrawing" Target="../drawings/vmlDrawing2.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2.bin"/><Relationship Id="rId14" Type="http://schemas.openxmlformats.org/officeDocument/2006/relationships/image" Target="../media/image2.jpeg"/><Relationship Id="rId13" Type="http://schemas.openxmlformats.org/officeDocument/2006/relationships/slideLayout" Target="../slideLayouts/slideLayout26.xml"/><Relationship Id="rId12" Type="http://schemas.openxmlformats.org/officeDocument/2006/relationships/slideLayout" Target="../slideLayouts/slideLayout25.xml"/><Relationship Id="rId11" Type="http://schemas.openxmlformats.org/officeDocument/2006/relationships/slideLayout" Target="../slideLayouts/slideLayout24.xml"/><Relationship Id="rId10" Type="http://schemas.openxmlformats.org/officeDocument/2006/relationships/slideLayout" Target="../slideLayouts/slideLayout23.xml"/><Relationship Id="rId1" Type="http://schemas.openxmlformats.org/officeDocument/2006/relationships/slideLayout" Target="../slideLayouts/slideLayout14.xml"/></Relationships>
</file>

<file path=ppt/slideMasters/_rels/slideMaster20.xml.rels><?xml version="1.0" encoding="UTF-8" standalone="yes"?>
<Relationships xmlns="http://schemas.openxmlformats.org/package/2006/relationships"><Relationship Id="rId9" Type="http://schemas.openxmlformats.org/officeDocument/2006/relationships/slideLayout" Target="../slideLayouts/slideLayout256.xml"/><Relationship Id="rId8" Type="http://schemas.openxmlformats.org/officeDocument/2006/relationships/slideLayout" Target="../slideLayouts/slideLayout255.xml"/><Relationship Id="rId7" Type="http://schemas.openxmlformats.org/officeDocument/2006/relationships/slideLayout" Target="../slideLayouts/slideLayout254.xml"/><Relationship Id="rId6" Type="http://schemas.openxmlformats.org/officeDocument/2006/relationships/slideLayout" Target="../slideLayouts/slideLayout253.xml"/><Relationship Id="rId5" Type="http://schemas.openxmlformats.org/officeDocument/2006/relationships/slideLayout" Target="../slideLayouts/slideLayout252.xml"/><Relationship Id="rId4" Type="http://schemas.openxmlformats.org/officeDocument/2006/relationships/slideLayout" Target="../slideLayouts/slideLayout251.xml"/><Relationship Id="rId3" Type="http://schemas.openxmlformats.org/officeDocument/2006/relationships/slideLayout" Target="../slideLayouts/slideLayout250.xml"/><Relationship Id="rId2" Type="http://schemas.openxmlformats.org/officeDocument/2006/relationships/slideLayout" Target="../slideLayouts/slideLayout249.xml"/><Relationship Id="rId19" Type="http://schemas.openxmlformats.org/officeDocument/2006/relationships/theme" Target="../theme/theme20.xml"/><Relationship Id="rId18" Type="http://schemas.openxmlformats.org/officeDocument/2006/relationships/vmlDrawing" Target="../drawings/vmlDrawing20.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20.bin"/><Relationship Id="rId14" Type="http://schemas.openxmlformats.org/officeDocument/2006/relationships/image" Target="../media/image2.jpeg"/><Relationship Id="rId13" Type="http://schemas.openxmlformats.org/officeDocument/2006/relationships/slideLayout" Target="../slideLayouts/slideLayout260.xml"/><Relationship Id="rId12" Type="http://schemas.openxmlformats.org/officeDocument/2006/relationships/slideLayout" Target="../slideLayouts/slideLayout259.xml"/><Relationship Id="rId11" Type="http://schemas.openxmlformats.org/officeDocument/2006/relationships/slideLayout" Target="../slideLayouts/slideLayout258.xml"/><Relationship Id="rId10" Type="http://schemas.openxmlformats.org/officeDocument/2006/relationships/slideLayout" Target="../slideLayouts/slideLayout257.xml"/><Relationship Id="rId1" Type="http://schemas.openxmlformats.org/officeDocument/2006/relationships/slideLayout" Target="../slideLayouts/slideLayout248.xml"/></Relationships>
</file>

<file path=ppt/slideMasters/_rels/slideMaster21.xml.rels><?xml version="1.0" encoding="UTF-8" standalone="yes"?>
<Relationships xmlns="http://schemas.openxmlformats.org/package/2006/relationships"><Relationship Id="rId9" Type="http://schemas.openxmlformats.org/officeDocument/2006/relationships/slideLayout" Target="../slideLayouts/slideLayout269.xml"/><Relationship Id="rId8" Type="http://schemas.openxmlformats.org/officeDocument/2006/relationships/slideLayout" Target="../slideLayouts/slideLayout268.xml"/><Relationship Id="rId7" Type="http://schemas.openxmlformats.org/officeDocument/2006/relationships/slideLayout" Target="../slideLayouts/slideLayout267.xml"/><Relationship Id="rId6" Type="http://schemas.openxmlformats.org/officeDocument/2006/relationships/slideLayout" Target="../slideLayouts/slideLayout266.xml"/><Relationship Id="rId5" Type="http://schemas.openxmlformats.org/officeDocument/2006/relationships/slideLayout" Target="../slideLayouts/slideLayout265.xml"/><Relationship Id="rId4" Type="http://schemas.openxmlformats.org/officeDocument/2006/relationships/slideLayout" Target="../slideLayouts/slideLayout264.xml"/><Relationship Id="rId3" Type="http://schemas.openxmlformats.org/officeDocument/2006/relationships/slideLayout" Target="../slideLayouts/slideLayout263.xml"/><Relationship Id="rId2" Type="http://schemas.openxmlformats.org/officeDocument/2006/relationships/slideLayout" Target="../slideLayouts/slideLayout262.xml"/><Relationship Id="rId19" Type="http://schemas.openxmlformats.org/officeDocument/2006/relationships/theme" Target="../theme/theme21.xml"/><Relationship Id="rId18" Type="http://schemas.openxmlformats.org/officeDocument/2006/relationships/vmlDrawing" Target="../drawings/vmlDrawing21.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21.bin"/><Relationship Id="rId14" Type="http://schemas.openxmlformats.org/officeDocument/2006/relationships/image" Target="../media/image2.jpeg"/><Relationship Id="rId13" Type="http://schemas.openxmlformats.org/officeDocument/2006/relationships/slideLayout" Target="../slideLayouts/slideLayout273.xml"/><Relationship Id="rId12" Type="http://schemas.openxmlformats.org/officeDocument/2006/relationships/slideLayout" Target="../slideLayouts/slideLayout272.xml"/><Relationship Id="rId11" Type="http://schemas.openxmlformats.org/officeDocument/2006/relationships/slideLayout" Target="../slideLayouts/slideLayout271.xml"/><Relationship Id="rId10" Type="http://schemas.openxmlformats.org/officeDocument/2006/relationships/slideLayout" Target="../slideLayouts/slideLayout270.xml"/><Relationship Id="rId1" Type="http://schemas.openxmlformats.org/officeDocument/2006/relationships/slideLayout" Target="../slideLayouts/slideLayout261.xml"/></Relationships>
</file>

<file path=ppt/slideMasters/_rels/slideMaster22.xml.rels><?xml version="1.0" encoding="UTF-8" standalone="yes"?>
<Relationships xmlns="http://schemas.openxmlformats.org/package/2006/relationships"><Relationship Id="rId9" Type="http://schemas.openxmlformats.org/officeDocument/2006/relationships/slideLayout" Target="../slideLayouts/slideLayout282.xml"/><Relationship Id="rId8" Type="http://schemas.openxmlformats.org/officeDocument/2006/relationships/slideLayout" Target="../slideLayouts/slideLayout281.xml"/><Relationship Id="rId7" Type="http://schemas.openxmlformats.org/officeDocument/2006/relationships/slideLayout" Target="../slideLayouts/slideLayout280.xml"/><Relationship Id="rId6" Type="http://schemas.openxmlformats.org/officeDocument/2006/relationships/slideLayout" Target="../slideLayouts/slideLayout279.xml"/><Relationship Id="rId5" Type="http://schemas.openxmlformats.org/officeDocument/2006/relationships/slideLayout" Target="../slideLayouts/slideLayout278.xml"/><Relationship Id="rId4" Type="http://schemas.openxmlformats.org/officeDocument/2006/relationships/slideLayout" Target="../slideLayouts/slideLayout277.xml"/><Relationship Id="rId3" Type="http://schemas.openxmlformats.org/officeDocument/2006/relationships/slideLayout" Target="../slideLayouts/slideLayout276.xml"/><Relationship Id="rId2" Type="http://schemas.openxmlformats.org/officeDocument/2006/relationships/slideLayout" Target="../slideLayouts/slideLayout275.xml"/><Relationship Id="rId19" Type="http://schemas.openxmlformats.org/officeDocument/2006/relationships/theme" Target="../theme/theme22.xml"/><Relationship Id="rId18" Type="http://schemas.openxmlformats.org/officeDocument/2006/relationships/vmlDrawing" Target="../drawings/vmlDrawing22.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22.bin"/><Relationship Id="rId14" Type="http://schemas.openxmlformats.org/officeDocument/2006/relationships/image" Target="../media/image2.jpeg"/><Relationship Id="rId13" Type="http://schemas.openxmlformats.org/officeDocument/2006/relationships/slideLayout" Target="../slideLayouts/slideLayout286.xml"/><Relationship Id="rId12" Type="http://schemas.openxmlformats.org/officeDocument/2006/relationships/slideLayout" Target="../slideLayouts/slideLayout285.xml"/><Relationship Id="rId11" Type="http://schemas.openxmlformats.org/officeDocument/2006/relationships/slideLayout" Target="../slideLayouts/slideLayout284.xml"/><Relationship Id="rId10" Type="http://schemas.openxmlformats.org/officeDocument/2006/relationships/slideLayout" Target="../slideLayouts/slideLayout283.xml"/><Relationship Id="rId1" Type="http://schemas.openxmlformats.org/officeDocument/2006/relationships/slideLayout" Target="../slideLayouts/slideLayout274.xml"/></Relationships>
</file>

<file path=ppt/slideMasters/_rels/slideMaster23.xml.rels><?xml version="1.0" encoding="UTF-8" standalone="yes"?>
<Relationships xmlns="http://schemas.openxmlformats.org/package/2006/relationships"><Relationship Id="rId9" Type="http://schemas.openxmlformats.org/officeDocument/2006/relationships/slideLayout" Target="../slideLayouts/slideLayout295.xml"/><Relationship Id="rId8" Type="http://schemas.openxmlformats.org/officeDocument/2006/relationships/slideLayout" Target="../slideLayouts/slideLayout294.xml"/><Relationship Id="rId7" Type="http://schemas.openxmlformats.org/officeDocument/2006/relationships/slideLayout" Target="../slideLayouts/slideLayout293.xml"/><Relationship Id="rId6" Type="http://schemas.openxmlformats.org/officeDocument/2006/relationships/slideLayout" Target="../slideLayouts/slideLayout292.xml"/><Relationship Id="rId5" Type="http://schemas.openxmlformats.org/officeDocument/2006/relationships/slideLayout" Target="../slideLayouts/slideLayout291.xml"/><Relationship Id="rId4" Type="http://schemas.openxmlformats.org/officeDocument/2006/relationships/slideLayout" Target="../slideLayouts/slideLayout290.xml"/><Relationship Id="rId3" Type="http://schemas.openxmlformats.org/officeDocument/2006/relationships/slideLayout" Target="../slideLayouts/slideLayout289.xml"/><Relationship Id="rId2" Type="http://schemas.openxmlformats.org/officeDocument/2006/relationships/slideLayout" Target="../slideLayouts/slideLayout288.xml"/><Relationship Id="rId19" Type="http://schemas.openxmlformats.org/officeDocument/2006/relationships/theme" Target="../theme/theme23.xml"/><Relationship Id="rId18" Type="http://schemas.openxmlformats.org/officeDocument/2006/relationships/vmlDrawing" Target="../drawings/vmlDrawing23.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23.bin"/><Relationship Id="rId14" Type="http://schemas.openxmlformats.org/officeDocument/2006/relationships/image" Target="../media/image2.jpeg"/><Relationship Id="rId13" Type="http://schemas.openxmlformats.org/officeDocument/2006/relationships/slideLayout" Target="../slideLayouts/slideLayout299.xml"/><Relationship Id="rId12" Type="http://schemas.openxmlformats.org/officeDocument/2006/relationships/slideLayout" Target="../slideLayouts/slideLayout298.xml"/><Relationship Id="rId11" Type="http://schemas.openxmlformats.org/officeDocument/2006/relationships/slideLayout" Target="../slideLayouts/slideLayout297.xml"/><Relationship Id="rId10" Type="http://schemas.openxmlformats.org/officeDocument/2006/relationships/slideLayout" Target="../slideLayouts/slideLayout296.xml"/><Relationship Id="rId1" Type="http://schemas.openxmlformats.org/officeDocument/2006/relationships/slideLayout" Target="../slideLayouts/slideLayout287.xml"/></Relationships>
</file>

<file path=ppt/slideMasters/_rels/slideMaster24.xml.rels><?xml version="1.0" encoding="UTF-8" standalone="yes"?>
<Relationships xmlns="http://schemas.openxmlformats.org/package/2006/relationships"><Relationship Id="rId9" Type="http://schemas.openxmlformats.org/officeDocument/2006/relationships/slideLayout" Target="../slideLayouts/slideLayout308.xml"/><Relationship Id="rId8" Type="http://schemas.openxmlformats.org/officeDocument/2006/relationships/slideLayout" Target="../slideLayouts/slideLayout307.xml"/><Relationship Id="rId7" Type="http://schemas.openxmlformats.org/officeDocument/2006/relationships/slideLayout" Target="../slideLayouts/slideLayout306.xml"/><Relationship Id="rId6" Type="http://schemas.openxmlformats.org/officeDocument/2006/relationships/slideLayout" Target="../slideLayouts/slideLayout305.xml"/><Relationship Id="rId5" Type="http://schemas.openxmlformats.org/officeDocument/2006/relationships/slideLayout" Target="../slideLayouts/slideLayout304.xml"/><Relationship Id="rId4" Type="http://schemas.openxmlformats.org/officeDocument/2006/relationships/slideLayout" Target="../slideLayouts/slideLayout303.xml"/><Relationship Id="rId3" Type="http://schemas.openxmlformats.org/officeDocument/2006/relationships/slideLayout" Target="../slideLayouts/slideLayout302.xml"/><Relationship Id="rId2" Type="http://schemas.openxmlformats.org/officeDocument/2006/relationships/slideLayout" Target="../slideLayouts/slideLayout301.xml"/><Relationship Id="rId19" Type="http://schemas.openxmlformats.org/officeDocument/2006/relationships/theme" Target="../theme/theme24.xml"/><Relationship Id="rId18" Type="http://schemas.openxmlformats.org/officeDocument/2006/relationships/vmlDrawing" Target="../drawings/vmlDrawing24.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24.bin"/><Relationship Id="rId14" Type="http://schemas.openxmlformats.org/officeDocument/2006/relationships/image" Target="../media/image2.jpeg"/><Relationship Id="rId13" Type="http://schemas.openxmlformats.org/officeDocument/2006/relationships/slideLayout" Target="../slideLayouts/slideLayout312.xml"/><Relationship Id="rId12" Type="http://schemas.openxmlformats.org/officeDocument/2006/relationships/slideLayout" Target="../slideLayouts/slideLayout311.xml"/><Relationship Id="rId11" Type="http://schemas.openxmlformats.org/officeDocument/2006/relationships/slideLayout" Target="../slideLayouts/slideLayout310.xml"/><Relationship Id="rId10" Type="http://schemas.openxmlformats.org/officeDocument/2006/relationships/slideLayout" Target="../slideLayouts/slideLayout309.xml"/><Relationship Id="rId1" Type="http://schemas.openxmlformats.org/officeDocument/2006/relationships/slideLayout" Target="../slideLayouts/slideLayout300.xml"/></Relationships>
</file>

<file path=ppt/slideMasters/_rels/slideMaster25.xml.rels><?xml version="1.0" encoding="UTF-8" standalone="yes"?>
<Relationships xmlns="http://schemas.openxmlformats.org/package/2006/relationships"><Relationship Id="rId9" Type="http://schemas.openxmlformats.org/officeDocument/2006/relationships/slideLayout" Target="../slideLayouts/slideLayout321.xml"/><Relationship Id="rId8" Type="http://schemas.openxmlformats.org/officeDocument/2006/relationships/slideLayout" Target="../slideLayouts/slideLayout320.xml"/><Relationship Id="rId7" Type="http://schemas.openxmlformats.org/officeDocument/2006/relationships/slideLayout" Target="../slideLayouts/slideLayout319.xml"/><Relationship Id="rId6" Type="http://schemas.openxmlformats.org/officeDocument/2006/relationships/slideLayout" Target="../slideLayouts/slideLayout318.xml"/><Relationship Id="rId5" Type="http://schemas.openxmlformats.org/officeDocument/2006/relationships/slideLayout" Target="../slideLayouts/slideLayout317.xml"/><Relationship Id="rId4" Type="http://schemas.openxmlformats.org/officeDocument/2006/relationships/slideLayout" Target="../slideLayouts/slideLayout316.xml"/><Relationship Id="rId3" Type="http://schemas.openxmlformats.org/officeDocument/2006/relationships/slideLayout" Target="../slideLayouts/slideLayout315.xml"/><Relationship Id="rId2" Type="http://schemas.openxmlformats.org/officeDocument/2006/relationships/slideLayout" Target="../slideLayouts/slideLayout314.xml"/><Relationship Id="rId19" Type="http://schemas.openxmlformats.org/officeDocument/2006/relationships/theme" Target="../theme/theme25.xml"/><Relationship Id="rId18" Type="http://schemas.openxmlformats.org/officeDocument/2006/relationships/vmlDrawing" Target="../drawings/vmlDrawing25.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25.bin"/><Relationship Id="rId14" Type="http://schemas.openxmlformats.org/officeDocument/2006/relationships/image" Target="../media/image2.jpeg"/><Relationship Id="rId13" Type="http://schemas.openxmlformats.org/officeDocument/2006/relationships/slideLayout" Target="../slideLayouts/slideLayout325.xml"/><Relationship Id="rId12" Type="http://schemas.openxmlformats.org/officeDocument/2006/relationships/slideLayout" Target="../slideLayouts/slideLayout324.xml"/><Relationship Id="rId11" Type="http://schemas.openxmlformats.org/officeDocument/2006/relationships/slideLayout" Target="../slideLayouts/slideLayout323.xml"/><Relationship Id="rId10" Type="http://schemas.openxmlformats.org/officeDocument/2006/relationships/slideLayout" Target="../slideLayouts/slideLayout322.xml"/><Relationship Id="rId1" Type="http://schemas.openxmlformats.org/officeDocument/2006/relationships/slideLayout" Target="../slideLayouts/slideLayout313.xml"/></Relationships>
</file>

<file path=ppt/slideMasters/_rels/slideMaster26.xml.rels><?xml version="1.0" encoding="UTF-8" standalone="yes"?>
<Relationships xmlns="http://schemas.openxmlformats.org/package/2006/relationships"><Relationship Id="rId9" Type="http://schemas.openxmlformats.org/officeDocument/2006/relationships/slideLayout" Target="../slideLayouts/slideLayout334.xml"/><Relationship Id="rId8" Type="http://schemas.openxmlformats.org/officeDocument/2006/relationships/slideLayout" Target="../slideLayouts/slideLayout333.xml"/><Relationship Id="rId7" Type="http://schemas.openxmlformats.org/officeDocument/2006/relationships/slideLayout" Target="../slideLayouts/slideLayout332.xml"/><Relationship Id="rId6" Type="http://schemas.openxmlformats.org/officeDocument/2006/relationships/slideLayout" Target="../slideLayouts/slideLayout331.xml"/><Relationship Id="rId5" Type="http://schemas.openxmlformats.org/officeDocument/2006/relationships/slideLayout" Target="../slideLayouts/slideLayout330.xml"/><Relationship Id="rId4" Type="http://schemas.openxmlformats.org/officeDocument/2006/relationships/slideLayout" Target="../slideLayouts/slideLayout329.xml"/><Relationship Id="rId3" Type="http://schemas.openxmlformats.org/officeDocument/2006/relationships/slideLayout" Target="../slideLayouts/slideLayout328.xml"/><Relationship Id="rId2" Type="http://schemas.openxmlformats.org/officeDocument/2006/relationships/slideLayout" Target="../slideLayouts/slideLayout327.xml"/><Relationship Id="rId19" Type="http://schemas.openxmlformats.org/officeDocument/2006/relationships/theme" Target="../theme/theme26.xml"/><Relationship Id="rId18" Type="http://schemas.openxmlformats.org/officeDocument/2006/relationships/vmlDrawing" Target="../drawings/vmlDrawing26.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26.bin"/><Relationship Id="rId14" Type="http://schemas.openxmlformats.org/officeDocument/2006/relationships/image" Target="../media/image2.jpeg"/><Relationship Id="rId13" Type="http://schemas.openxmlformats.org/officeDocument/2006/relationships/slideLayout" Target="../slideLayouts/slideLayout338.xml"/><Relationship Id="rId12" Type="http://schemas.openxmlformats.org/officeDocument/2006/relationships/slideLayout" Target="../slideLayouts/slideLayout337.xml"/><Relationship Id="rId11" Type="http://schemas.openxmlformats.org/officeDocument/2006/relationships/slideLayout" Target="../slideLayouts/slideLayout336.xml"/><Relationship Id="rId10" Type="http://schemas.openxmlformats.org/officeDocument/2006/relationships/slideLayout" Target="../slideLayouts/slideLayout335.xml"/><Relationship Id="rId1" Type="http://schemas.openxmlformats.org/officeDocument/2006/relationships/slideLayout" Target="../slideLayouts/slideLayout326.xml"/></Relationships>
</file>

<file path=ppt/slideMasters/_rels/slideMaster27.xml.rels><?xml version="1.0" encoding="UTF-8" standalone="yes"?>
<Relationships xmlns="http://schemas.openxmlformats.org/package/2006/relationships"><Relationship Id="rId9" Type="http://schemas.openxmlformats.org/officeDocument/2006/relationships/slideLayout" Target="../slideLayouts/slideLayout347.xml"/><Relationship Id="rId8" Type="http://schemas.openxmlformats.org/officeDocument/2006/relationships/slideLayout" Target="../slideLayouts/slideLayout346.xml"/><Relationship Id="rId7" Type="http://schemas.openxmlformats.org/officeDocument/2006/relationships/slideLayout" Target="../slideLayouts/slideLayout345.xml"/><Relationship Id="rId6" Type="http://schemas.openxmlformats.org/officeDocument/2006/relationships/slideLayout" Target="../slideLayouts/slideLayout344.xml"/><Relationship Id="rId5" Type="http://schemas.openxmlformats.org/officeDocument/2006/relationships/slideLayout" Target="../slideLayouts/slideLayout343.xml"/><Relationship Id="rId4" Type="http://schemas.openxmlformats.org/officeDocument/2006/relationships/slideLayout" Target="../slideLayouts/slideLayout342.xml"/><Relationship Id="rId3" Type="http://schemas.openxmlformats.org/officeDocument/2006/relationships/slideLayout" Target="../slideLayouts/slideLayout341.xml"/><Relationship Id="rId2" Type="http://schemas.openxmlformats.org/officeDocument/2006/relationships/slideLayout" Target="../slideLayouts/slideLayout340.xml"/><Relationship Id="rId19" Type="http://schemas.openxmlformats.org/officeDocument/2006/relationships/theme" Target="../theme/theme27.xml"/><Relationship Id="rId18" Type="http://schemas.openxmlformats.org/officeDocument/2006/relationships/vmlDrawing" Target="../drawings/vmlDrawing27.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27.bin"/><Relationship Id="rId14" Type="http://schemas.openxmlformats.org/officeDocument/2006/relationships/image" Target="../media/image2.jpeg"/><Relationship Id="rId13" Type="http://schemas.openxmlformats.org/officeDocument/2006/relationships/slideLayout" Target="../slideLayouts/slideLayout351.xml"/><Relationship Id="rId12" Type="http://schemas.openxmlformats.org/officeDocument/2006/relationships/slideLayout" Target="../slideLayouts/slideLayout350.xml"/><Relationship Id="rId11" Type="http://schemas.openxmlformats.org/officeDocument/2006/relationships/slideLayout" Target="../slideLayouts/slideLayout349.xml"/><Relationship Id="rId10" Type="http://schemas.openxmlformats.org/officeDocument/2006/relationships/slideLayout" Target="../slideLayouts/slideLayout348.xml"/><Relationship Id="rId1" Type="http://schemas.openxmlformats.org/officeDocument/2006/relationships/slideLayout" Target="../slideLayouts/slideLayout339.xml"/></Relationships>
</file>

<file path=ppt/slideMasters/_rels/slideMaster28.xml.rels><?xml version="1.0" encoding="UTF-8" standalone="yes"?>
<Relationships xmlns="http://schemas.openxmlformats.org/package/2006/relationships"><Relationship Id="rId9" Type="http://schemas.openxmlformats.org/officeDocument/2006/relationships/slideLayout" Target="../slideLayouts/slideLayout360.xml"/><Relationship Id="rId8" Type="http://schemas.openxmlformats.org/officeDocument/2006/relationships/slideLayout" Target="../slideLayouts/slideLayout359.xml"/><Relationship Id="rId7" Type="http://schemas.openxmlformats.org/officeDocument/2006/relationships/slideLayout" Target="../slideLayouts/slideLayout358.xml"/><Relationship Id="rId6" Type="http://schemas.openxmlformats.org/officeDocument/2006/relationships/slideLayout" Target="../slideLayouts/slideLayout357.xml"/><Relationship Id="rId5" Type="http://schemas.openxmlformats.org/officeDocument/2006/relationships/slideLayout" Target="../slideLayouts/slideLayout356.xml"/><Relationship Id="rId4" Type="http://schemas.openxmlformats.org/officeDocument/2006/relationships/slideLayout" Target="../slideLayouts/slideLayout355.xml"/><Relationship Id="rId3" Type="http://schemas.openxmlformats.org/officeDocument/2006/relationships/slideLayout" Target="../slideLayouts/slideLayout354.xml"/><Relationship Id="rId2" Type="http://schemas.openxmlformats.org/officeDocument/2006/relationships/slideLayout" Target="../slideLayouts/slideLayout353.xml"/><Relationship Id="rId19" Type="http://schemas.openxmlformats.org/officeDocument/2006/relationships/theme" Target="../theme/theme28.xml"/><Relationship Id="rId18" Type="http://schemas.openxmlformats.org/officeDocument/2006/relationships/vmlDrawing" Target="../drawings/vmlDrawing28.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28.bin"/><Relationship Id="rId14" Type="http://schemas.openxmlformats.org/officeDocument/2006/relationships/image" Target="../media/image2.jpeg"/><Relationship Id="rId13" Type="http://schemas.openxmlformats.org/officeDocument/2006/relationships/slideLayout" Target="../slideLayouts/slideLayout364.xml"/><Relationship Id="rId12" Type="http://schemas.openxmlformats.org/officeDocument/2006/relationships/slideLayout" Target="../slideLayouts/slideLayout363.xml"/><Relationship Id="rId11" Type="http://schemas.openxmlformats.org/officeDocument/2006/relationships/slideLayout" Target="../slideLayouts/slideLayout362.xml"/><Relationship Id="rId10" Type="http://schemas.openxmlformats.org/officeDocument/2006/relationships/slideLayout" Target="../slideLayouts/slideLayout361.xml"/><Relationship Id="rId1" Type="http://schemas.openxmlformats.org/officeDocument/2006/relationships/slideLayout" Target="../slideLayouts/slideLayout35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5.xml"/><Relationship Id="rId8" Type="http://schemas.openxmlformats.org/officeDocument/2006/relationships/slideLayout" Target="../slideLayouts/slideLayout34.xml"/><Relationship Id="rId7" Type="http://schemas.openxmlformats.org/officeDocument/2006/relationships/slideLayout" Target="../slideLayouts/slideLayout33.xml"/><Relationship Id="rId6" Type="http://schemas.openxmlformats.org/officeDocument/2006/relationships/slideLayout" Target="../slideLayouts/slideLayout32.xml"/><Relationship Id="rId5" Type="http://schemas.openxmlformats.org/officeDocument/2006/relationships/slideLayout" Target="../slideLayouts/slideLayout31.xml"/><Relationship Id="rId4" Type="http://schemas.openxmlformats.org/officeDocument/2006/relationships/slideLayout" Target="../slideLayouts/slideLayout30.xml"/><Relationship Id="rId3" Type="http://schemas.openxmlformats.org/officeDocument/2006/relationships/slideLayout" Target="../slideLayouts/slideLayout29.xml"/><Relationship Id="rId2" Type="http://schemas.openxmlformats.org/officeDocument/2006/relationships/slideLayout" Target="../slideLayouts/slideLayout28.xml"/><Relationship Id="rId19" Type="http://schemas.openxmlformats.org/officeDocument/2006/relationships/theme" Target="../theme/theme3.xml"/><Relationship Id="rId18" Type="http://schemas.openxmlformats.org/officeDocument/2006/relationships/vmlDrawing" Target="../drawings/vmlDrawing3.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3.bin"/><Relationship Id="rId14" Type="http://schemas.openxmlformats.org/officeDocument/2006/relationships/image" Target="../media/image2.jpeg"/><Relationship Id="rId13" Type="http://schemas.openxmlformats.org/officeDocument/2006/relationships/slideLayout" Target="../slideLayouts/slideLayout39.xml"/><Relationship Id="rId12" Type="http://schemas.openxmlformats.org/officeDocument/2006/relationships/slideLayout" Target="../slideLayouts/slideLayout38.xml"/><Relationship Id="rId11" Type="http://schemas.openxmlformats.org/officeDocument/2006/relationships/slideLayout" Target="../slideLayouts/slideLayout37.xml"/><Relationship Id="rId10" Type="http://schemas.openxmlformats.org/officeDocument/2006/relationships/slideLayout" Target="../slideLayouts/slideLayout36.xml"/><Relationship Id="rId1" Type="http://schemas.openxmlformats.org/officeDocument/2006/relationships/slideLayout" Target="../slideLayouts/slideLayout27.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8.xml"/><Relationship Id="rId8" Type="http://schemas.openxmlformats.org/officeDocument/2006/relationships/slideLayout" Target="../slideLayouts/slideLayout47.xml"/><Relationship Id="rId7" Type="http://schemas.openxmlformats.org/officeDocument/2006/relationships/slideLayout" Target="../slideLayouts/slideLayout46.xml"/><Relationship Id="rId6" Type="http://schemas.openxmlformats.org/officeDocument/2006/relationships/slideLayout" Target="../slideLayouts/slideLayout45.xml"/><Relationship Id="rId5" Type="http://schemas.openxmlformats.org/officeDocument/2006/relationships/slideLayout" Target="../slideLayouts/slideLayout44.xml"/><Relationship Id="rId4" Type="http://schemas.openxmlformats.org/officeDocument/2006/relationships/slideLayout" Target="../slideLayouts/slideLayout43.xml"/><Relationship Id="rId3" Type="http://schemas.openxmlformats.org/officeDocument/2006/relationships/slideLayout" Target="../slideLayouts/slideLayout42.xml"/><Relationship Id="rId2" Type="http://schemas.openxmlformats.org/officeDocument/2006/relationships/slideLayout" Target="../slideLayouts/slideLayout41.xml"/><Relationship Id="rId19" Type="http://schemas.openxmlformats.org/officeDocument/2006/relationships/theme" Target="../theme/theme4.xml"/><Relationship Id="rId18" Type="http://schemas.openxmlformats.org/officeDocument/2006/relationships/vmlDrawing" Target="../drawings/vmlDrawing4.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4.bin"/><Relationship Id="rId14" Type="http://schemas.openxmlformats.org/officeDocument/2006/relationships/image" Target="../media/image2.jpeg"/><Relationship Id="rId13" Type="http://schemas.openxmlformats.org/officeDocument/2006/relationships/slideLayout" Target="../slideLayouts/slideLayout52.xml"/><Relationship Id="rId12" Type="http://schemas.openxmlformats.org/officeDocument/2006/relationships/slideLayout" Target="../slideLayouts/slideLayout51.xml"/><Relationship Id="rId11" Type="http://schemas.openxmlformats.org/officeDocument/2006/relationships/slideLayout" Target="../slideLayouts/slideLayout50.xml"/><Relationship Id="rId10" Type="http://schemas.openxmlformats.org/officeDocument/2006/relationships/slideLayout" Target="../slideLayouts/slideLayout49.xml"/><Relationship Id="rId1" Type="http://schemas.openxmlformats.org/officeDocument/2006/relationships/slideLayout" Target="../slideLayouts/slideLayout40.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61.xml"/><Relationship Id="rId8" Type="http://schemas.openxmlformats.org/officeDocument/2006/relationships/slideLayout" Target="../slideLayouts/slideLayout60.xml"/><Relationship Id="rId7" Type="http://schemas.openxmlformats.org/officeDocument/2006/relationships/slideLayout" Target="../slideLayouts/slideLayout59.xml"/><Relationship Id="rId6" Type="http://schemas.openxmlformats.org/officeDocument/2006/relationships/slideLayout" Target="../slideLayouts/slideLayout58.xml"/><Relationship Id="rId5" Type="http://schemas.openxmlformats.org/officeDocument/2006/relationships/slideLayout" Target="../slideLayouts/slideLayout57.xml"/><Relationship Id="rId4" Type="http://schemas.openxmlformats.org/officeDocument/2006/relationships/slideLayout" Target="../slideLayouts/slideLayout56.xml"/><Relationship Id="rId3" Type="http://schemas.openxmlformats.org/officeDocument/2006/relationships/slideLayout" Target="../slideLayouts/slideLayout55.xml"/><Relationship Id="rId2" Type="http://schemas.openxmlformats.org/officeDocument/2006/relationships/slideLayout" Target="../slideLayouts/slideLayout54.xml"/><Relationship Id="rId19" Type="http://schemas.openxmlformats.org/officeDocument/2006/relationships/theme" Target="../theme/theme5.xml"/><Relationship Id="rId18" Type="http://schemas.openxmlformats.org/officeDocument/2006/relationships/vmlDrawing" Target="../drawings/vmlDrawing5.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5.bin"/><Relationship Id="rId14" Type="http://schemas.openxmlformats.org/officeDocument/2006/relationships/image" Target="../media/image2.jpeg"/><Relationship Id="rId13" Type="http://schemas.openxmlformats.org/officeDocument/2006/relationships/slideLayout" Target="../slideLayouts/slideLayout65.xml"/><Relationship Id="rId12" Type="http://schemas.openxmlformats.org/officeDocument/2006/relationships/slideLayout" Target="../slideLayouts/slideLayout64.xml"/><Relationship Id="rId11" Type="http://schemas.openxmlformats.org/officeDocument/2006/relationships/slideLayout" Target="../slideLayouts/slideLayout63.xml"/><Relationship Id="rId10" Type="http://schemas.openxmlformats.org/officeDocument/2006/relationships/slideLayout" Target="../slideLayouts/slideLayout62.xml"/><Relationship Id="rId1"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74.xml"/><Relationship Id="rId8" Type="http://schemas.openxmlformats.org/officeDocument/2006/relationships/slideLayout" Target="../slideLayouts/slideLayout73.xml"/><Relationship Id="rId7" Type="http://schemas.openxmlformats.org/officeDocument/2006/relationships/slideLayout" Target="../slideLayouts/slideLayout72.xml"/><Relationship Id="rId6" Type="http://schemas.openxmlformats.org/officeDocument/2006/relationships/slideLayout" Target="../slideLayouts/slideLayout71.xml"/><Relationship Id="rId5" Type="http://schemas.openxmlformats.org/officeDocument/2006/relationships/slideLayout" Target="../slideLayouts/slideLayout70.xml"/><Relationship Id="rId4" Type="http://schemas.openxmlformats.org/officeDocument/2006/relationships/slideLayout" Target="../slideLayouts/slideLayout69.xml"/><Relationship Id="rId3" Type="http://schemas.openxmlformats.org/officeDocument/2006/relationships/slideLayout" Target="../slideLayouts/slideLayout68.xml"/><Relationship Id="rId2" Type="http://schemas.openxmlformats.org/officeDocument/2006/relationships/slideLayout" Target="../slideLayouts/slideLayout67.xml"/><Relationship Id="rId19" Type="http://schemas.openxmlformats.org/officeDocument/2006/relationships/theme" Target="../theme/theme6.xml"/><Relationship Id="rId18" Type="http://schemas.openxmlformats.org/officeDocument/2006/relationships/vmlDrawing" Target="../drawings/vmlDrawing6.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6.bin"/><Relationship Id="rId14" Type="http://schemas.openxmlformats.org/officeDocument/2006/relationships/image" Target="../media/image2.jpeg"/><Relationship Id="rId13" Type="http://schemas.openxmlformats.org/officeDocument/2006/relationships/slideLayout" Target="../slideLayouts/slideLayout78.xml"/><Relationship Id="rId12" Type="http://schemas.openxmlformats.org/officeDocument/2006/relationships/slideLayout" Target="../slideLayouts/slideLayout77.xml"/><Relationship Id="rId11" Type="http://schemas.openxmlformats.org/officeDocument/2006/relationships/slideLayout" Target="../slideLayouts/slideLayout76.xml"/><Relationship Id="rId10" Type="http://schemas.openxmlformats.org/officeDocument/2006/relationships/slideLayout" Target="../slideLayouts/slideLayout75.xml"/><Relationship Id="rId1" Type="http://schemas.openxmlformats.org/officeDocument/2006/relationships/slideLayout" Target="../slideLayouts/slideLayout66.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87.xml"/><Relationship Id="rId8" Type="http://schemas.openxmlformats.org/officeDocument/2006/relationships/slideLayout" Target="../slideLayouts/slideLayout86.xml"/><Relationship Id="rId7" Type="http://schemas.openxmlformats.org/officeDocument/2006/relationships/slideLayout" Target="../slideLayouts/slideLayout85.xml"/><Relationship Id="rId6" Type="http://schemas.openxmlformats.org/officeDocument/2006/relationships/slideLayout" Target="../slideLayouts/slideLayout84.xml"/><Relationship Id="rId5" Type="http://schemas.openxmlformats.org/officeDocument/2006/relationships/slideLayout" Target="../slideLayouts/slideLayout83.xml"/><Relationship Id="rId4" Type="http://schemas.openxmlformats.org/officeDocument/2006/relationships/slideLayout" Target="../slideLayouts/slideLayout82.xml"/><Relationship Id="rId3" Type="http://schemas.openxmlformats.org/officeDocument/2006/relationships/slideLayout" Target="../slideLayouts/slideLayout81.xml"/><Relationship Id="rId2" Type="http://schemas.openxmlformats.org/officeDocument/2006/relationships/slideLayout" Target="../slideLayouts/slideLayout80.xml"/><Relationship Id="rId19" Type="http://schemas.openxmlformats.org/officeDocument/2006/relationships/theme" Target="../theme/theme7.xml"/><Relationship Id="rId18" Type="http://schemas.openxmlformats.org/officeDocument/2006/relationships/vmlDrawing" Target="../drawings/vmlDrawing7.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7.bin"/><Relationship Id="rId14" Type="http://schemas.openxmlformats.org/officeDocument/2006/relationships/image" Target="../media/image2.jpeg"/><Relationship Id="rId13" Type="http://schemas.openxmlformats.org/officeDocument/2006/relationships/slideLayout" Target="../slideLayouts/slideLayout91.xml"/><Relationship Id="rId12" Type="http://schemas.openxmlformats.org/officeDocument/2006/relationships/slideLayout" Target="../slideLayouts/slideLayout90.xml"/><Relationship Id="rId11" Type="http://schemas.openxmlformats.org/officeDocument/2006/relationships/slideLayout" Target="../slideLayouts/slideLayout89.xml"/><Relationship Id="rId10" Type="http://schemas.openxmlformats.org/officeDocument/2006/relationships/slideLayout" Target="../slideLayouts/slideLayout88.xml"/><Relationship Id="rId1" Type="http://schemas.openxmlformats.org/officeDocument/2006/relationships/slideLayout" Target="../slideLayouts/slideLayout79.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100.xml"/><Relationship Id="rId8" Type="http://schemas.openxmlformats.org/officeDocument/2006/relationships/slideLayout" Target="../slideLayouts/slideLayout99.xml"/><Relationship Id="rId7" Type="http://schemas.openxmlformats.org/officeDocument/2006/relationships/slideLayout" Target="../slideLayouts/slideLayout98.xml"/><Relationship Id="rId6" Type="http://schemas.openxmlformats.org/officeDocument/2006/relationships/slideLayout" Target="../slideLayouts/slideLayout97.xml"/><Relationship Id="rId5" Type="http://schemas.openxmlformats.org/officeDocument/2006/relationships/slideLayout" Target="../slideLayouts/slideLayout96.xml"/><Relationship Id="rId4" Type="http://schemas.openxmlformats.org/officeDocument/2006/relationships/slideLayout" Target="../slideLayouts/slideLayout95.xml"/><Relationship Id="rId3" Type="http://schemas.openxmlformats.org/officeDocument/2006/relationships/slideLayout" Target="../slideLayouts/slideLayout94.xml"/><Relationship Id="rId2" Type="http://schemas.openxmlformats.org/officeDocument/2006/relationships/slideLayout" Target="../slideLayouts/slideLayout93.xml"/><Relationship Id="rId19" Type="http://schemas.openxmlformats.org/officeDocument/2006/relationships/theme" Target="../theme/theme8.xml"/><Relationship Id="rId18" Type="http://schemas.openxmlformats.org/officeDocument/2006/relationships/vmlDrawing" Target="../drawings/vmlDrawing8.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8.bin"/><Relationship Id="rId14" Type="http://schemas.openxmlformats.org/officeDocument/2006/relationships/image" Target="../media/image2.jpeg"/><Relationship Id="rId13" Type="http://schemas.openxmlformats.org/officeDocument/2006/relationships/slideLayout" Target="../slideLayouts/slideLayout104.xml"/><Relationship Id="rId12" Type="http://schemas.openxmlformats.org/officeDocument/2006/relationships/slideLayout" Target="../slideLayouts/slideLayout103.xml"/><Relationship Id="rId11" Type="http://schemas.openxmlformats.org/officeDocument/2006/relationships/slideLayout" Target="../slideLayouts/slideLayout102.xml"/><Relationship Id="rId10" Type="http://schemas.openxmlformats.org/officeDocument/2006/relationships/slideLayout" Target="../slideLayouts/slideLayout101.xml"/><Relationship Id="rId1" Type="http://schemas.openxmlformats.org/officeDocument/2006/relationships/slideLayout" Target="../slideLayouts/slideLayout92.xml"/></Relationships>
</file>

<file path=ppt/slideMasters/_rels/slideMaster9.xml.rels><?xml version="1.0" encoding="UTF-8" standalone="yes"?>
<Relationships xmlns="http://schemas.openxmlformats.org/package/2006/relationships"><Relationship Id="rId9" Type="http://schemas.openxmlformats.org/officeDocument/2006/relationships/slideLayout" Target="../slideLayouts/slideLayout113.xml"/><Relationship Id="rId8" Type="http://schemas.openxmlformats.org/officeDocument/2006/relationships/slideLayout" Target="../slideLayouts/slideLayout112.xml"/><Relationship Id="rId7" Type="http://schemas.openxmlformats.org/officeDocument/2006/relationships/slideLayout" Target="../slideLayouts/slideLayout111.xml"/><Relationship Id="rId6" Type="http://schemas.openxmlformats.org/officeDocument/2006/relationships/slideLayout" Target="../slideLayouts/slideLayout110.xml"/><Relationship Id="rId5" Type="http://schemas.openxmlformats.org/officeDocument/2006/relationships/slideLayout" Target="../slideLayouts/slideLayout109.xml"/><Relationship Id="rId4" Type="http://schemas.openxmlformats.org/officeDocument/2006/relationships/slideLayout" Target="../slideLayouts/slideLayout108.xml"/><Relationship Id="rId3" Type="http://schemas.openxmlformats.org/officeDocument/2006/relationships/slideLayout" Target="../slideLayouts/slideLayout107.xml"/><Relationship Id="rId2" Type="http://schemas.openxmlformats.org/officeDocument/2006/relationships/slideLayout" Target="../slideLayouts/slideLayout106.xml"/><Relationship Id="rId19" Type="http://schemas.openxmlformats.org/officeDocument/2006/relationships/theme" Target="../theme/theme9.xml"/><Relationship Id="rId18" Type="http://schemas.openxmlformats.org/officeDocument/2006/relationships/vmlDrawing" Target="../drawings/vmlDrawing9.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9.bin"/><Relationship Id="rId14" Type="http://schemas.openxmlformats.org/officeDocument/2006/relationships/image" Target="../media/image2.jpeg"/><Relationship Id="rId13" Type="http://schemas.openxmlformats.org/officeDocument/2006/relationships/slideLayout" Target="../slideLayouts/slideLayout117.xml"/><Relationship Id="rId12" Type="http://schemas.openxmlformats.org/officeDocument/2006/relationships/slideLayout" Target="../slideLayouts/slideLayout116.xml"/><Relationship Id="rId11" Type="http://schemas.openxmlformats.org/officeDocument/2006/relationships/slideLayout" Target="../slideLayouts/slideLayout115.xml"/><Relationship Id="rId10" Type="http://schemas.openxmlformats.org/officeDocument/2006/relationships/slideLayout" Target="../slideLayouts/slideLayout114.xml"/><Relationship Id="rId1"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false">
          <a:blip r:embed="rId14"/>
          <a:stretch>
            <a:fillRect/>
          </a:stretch>
        </a:blipFill>
        <a:effectLst/>
      </p:bgPr>
    </p:bg>
    <p:spTree>
      <p:nvGrpSpPr>
        <p:cNvPr id="1" name=""/>
        <p:cNvGrpSpPr/>
        <p:nvPr/>
      </p:nvGrpSpPr>
      <p:grpSpPr/>
      <p:sp>
        <p:nvSpPr>
          <p:cNvPr id="1026" name="标题 1025"/>
          <p:cNvSpPr>
            <a:spLocks noGrp="true"/>
          </p:cNvSpPr>
          <p:nvPr>
            <p:ph type="title"/>
          </p:nvPr>
        </p:nvSpPr>
        <p:spPr>
          <a:xfrm>
            <a:off x="363538" y="595313"/>
            <a:ext cx="8393113" cy="749300"/>
          </a:xfrm>
          <a:prstGeom prst="rect">
            <a:avLst/>
          </a:prstGeom>
          <a:noFill/>
          <a:ln w="9525">
            <a:noFill/>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true"/>
          </p:cNvSpPr>
          <p:nvPr>
            <p:ph type="body" idx="1"/>
          </p:nvPr>
        </p:nvSpPr>
        <p:spPr>
          <a:xfrm>
            <a:off x="381000" y="1803400"/>
            <a:ext cx="8388350" cy="2209800"/>
          </a:xfrm>
          <a:prstGeom prst="rect">
            <a:avLst/>
          </a:prstGeom>
          <a:noFill/>
          <a:ln w="9525">
            <a:noFill/>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true"/>
          <p:nvPr/>
        </p:nvSpPr>
        <p:spPr>
          <a:xfrm>
            <a:off x="2312988" y="4505325"/>
            <a:ext cx="1752600" cy="420688"/>
          </a:xfrm>
          <a:prstGeom prst="rect">
            <a:avLst/>
          </a:prstGeom>
          <a:noFill/>
          <a:ln w="9525">
            <a:noFill/>
            <a:miter/>
          </a:ln>
        </p:spPr>
        <p:txBody>
          <a:bodyPr anchor="t">
            <a:spAutoFit/>
          </a:bodyPr>
          <a:p>
            <a:pPr lvl="2" indent="0">
              <a:lnSpc>
                <a:spcPct val="120000"/>
              </a:lnSpc>
              <a:spcBef>
                <a:spcPct val="50000"/>
              </a:spcBef>
              <a:buClr>
                <a:schemeClr val="tx2"/>
              </a:buClr>
              <a:buSzPct val="95000"/>
              <a:buFont typeface="Wingdings" panose="05000000000000000000" pitchFamily="2" charset="2"/>
              <a:buNone/>
            </a:pPr>
            <a:endParaRPr lang="zh-CN" altLang="en-US" sz="1800" b="0" dirty="0">
              <a:latin typeface="Arial" panose="02080604020202020204" pitchFamily="34" charset="0"/>
              <a:ea typeface="宋体" pitchFamily="2" charset="-122"/>
            </a:endParaRPr>
          </a:p>
        </p:txBody>
      </p:sp>
      <p:graphicFrame>
        <p:nvGraphicFramePr>
          <p:cNvPr id="1029" name="对象 1028"/>
          <p:cNvGraphicFramePr>
            <a:graphicFrameLocks noChangeAspect="true"/>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blipFill rotWithShape="false">
          <a:blip r:embed="rId14"/>
          <a:stretch>
            <a:fillRect/>
          </a:stretch>
        </a:blipFill>
        <a:effectLst/>
      </p:bgPr>
    </p:bg>
    <p:spTree>
      <p:nvGrpSpPr>
        <p:cNvPr id="1" name=""/>
        <p:cNvGrpSpPr/>
        <p:nvPr/>
      </p:nvGrpSpPr>
      <p:grpSpPr/>
      <p:sp>
        <p:nvSpPr>
          <p:cNvPr id="1026" name="标题 1025"/>
          <p:cNvSpPr>
            <a:spLocks noGrp="true"/>
          </p:cNvSpPr>
          <p:nvPr>
            <p:ph type="title"/>
          </p:nvPr>
        </p:nvSpPr>
        <p:spPr>
          <a:xfrm>
            <a:off x="363538" y="595313"/>
            <a:ext cx="8393113" cy="749300"/>
          </a:xfrm>
          <a:prstGeom prst="rect">
            <a:avLst/>
          </a:prstGeom>
          <a:noFill/>
          <a:ln w="9525">
            <a:noFill/>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true"/>
          </p:cNvSpPr>
          <p:nvPr>
            <p:ph type="body" idx="1"/>
          </p:nvPr>
        </p:nvSpPr>
        <p:spPr>
          <a:xfrm>
            <a:off x="381000" y="1803400"/>
            <a:ext cx="8388350" cy="2209800"/>
          </a:xfrm>
          <a:prstGeom prst="rect">
            <a:avLst/>
          </a:prstGeom>
          <a:noFill/>
          <a:ln w="9525">
            <a:noFill/>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true"/>
          <p:nvPr/>
        </p:nvSpPr>
        <p:spPr>
          <a:xfrm>
            <a:off x="2312988" y="4505325"/>
            <a:ext cx="1752600" cy="420688"/>
          </a:xfrm>
          <a:prstGeom prst="rect">
            <a:avLst/>
          </a:prstGeom>
          <a:noFill/>
          <a:ln w="9525">
            <a:noFill/>
            <a:miter/>
          </a:ln>
        </p:spPr>
        <p:txBody>
          <a:bodyPr anchor="t">
            <a:spAutoFit/>
          </a:bodyPr>
          <a:p>
            <a:pPr lvl="2" indent="0">
              <a:lnSpc>
                <a:spcPct val="120000"/>
              </a:lnSpc>
              <a:spcBef>
                <a:spcPct val="50000"/>
              </a:spcBef>
              <a:buClr>
                <a:schemeClr val="tx2"/>
              </a:buClr>
              <a:buSzPct val="95000"/>
              <a:buFont typeface="Wingdings" panose="05000000000000000000" pitchFamily="2" charset="2"/>
              <a:buNone/>
            </a:pPr>
            <a:endParaRPr lang="zh-CN" altLang="en-US" sz="1800" b="0" dirty="0">
              <a:latin typeface="Arial" panose="02080604020202020204" pitchFamily="34" charset="0"/>
              <a:ea typeface="宋体" pitchFamily="2" charset="-122"/>
            </a:endParaRPr>
          </a:p>
        </p:txBody>
      </p:sp>
      <p:graphicFrame>
        <p:nvGraphicFramePr>
          <p:cNvPr id="1029" name="对象 1028"/>
          <p:cNvGraphicFramePr>
            <a:graphicFrameLocks noChangeAspect="true"/>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blipFill rotWithShape="false">
          <a:blip r:embed="rId14"/>
          <a:stretch>
            <a:fillRect/>
          </a:stretch>
        </a:blipFill>
        <a:effectLst/>
      </p:bgPr>
    </p:bg>
    <p:spTree>
      <p:nvGrpSpPr>
        <p:cNvPr id="1" name=""/>
        <p:cNvGrpSpPr/>
        <p:nvPr/>
      </p:nvGrpSpPr>
      <p:grpSpPr/>
      <p:sp>
        <p:nvSpPr>
          <p:cNvPr id="1026" name="标题 1025"/>
          <p:cNvSpPr>
            <a:spLocks noGrp="true"/>
          </p:cNvSpPr>
          <p:nvPr>
            <p:ph type="title"/>
          </p:nvPr>
        </p:nvSpPr>
        <p:spPr>
          <a:xfrm>
            <a:off x="363538" y="595313"/>
            <a:ext cx="8393113" cy="749300"/>
          </a:xfrm>
          <a:prstGeom prst="rect">
            <a:avLst/>
          </a:prstGeom>
          <a:noFill/>
          <a:ln w="9525">
            <a:noFill/>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true"/>
          </p:cNvSpPr>
          <p:nvPr>
            <p:ph type="body" idx="1"/>
          </p:nvPr>
        </p:nvSpPr>
        <p:spPr>
          <a:xfrm>
            <a:off x="381000" y="1803400"/>
            <a:ext cx="8388350" cy="2209800"/>
          </a:xfrm>
          <a:prstGeom prst="rect">
            <a:avLst/>
          </a:prstGeom>
          <a:noFill/>
          <a:ln w="9525">
            <a:noFill/>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true"/>
          <p:nvPr/>
        </p:nvSpPr>
        <p:spPr>
          <a:xfrm>
            <a:off x="2312988" y="4505325"/>
            <a:ext cx="1752600" cy="420688"/>
          </a:xfrm>
          <a:prstGeom prst="rect">
            <a:avLst/>
          </a:prstGeom>
          <a:noFill/>
          <a:ln w="9525">
            <a:noFill/>
            <a:miter/>
          </a:ln>
        </p:spPr>
        <p:txBody>
          <a:bodyPr anchor="t">
            <a:spAutoFit/>
          </a:bodyPr>
          <a:p>
            <a:pPr lvl="2" indent="0">
              <a:lnSpc>
                <a:spcPct val="120000"/>
              </a:lnSpc>
              <a:spcBef>
                <a:spcPct val="50000"/>
              </a:spcBef>
              <a:buClr>
                <a:schemeClr val="tx2"/>
              </a:buClr>
              <a:buSzPct val="95000"/>
              <a:buFont typeface="Wingdings" panose="05000000000000000000" pitchFamily="2" charset="2"/>
              <a:buNone/>
            </a:pPr>
            <a:endParaRPr lang="zh-CN" altLang="en-US" sz="1800" b="0" dirty="0">
              <a:latin typeface="Arial" panose="02080604020202020204" pitchFamily="34" charset="0"/>
              <a:ea typeface="宋体" pitchFamily="2" charset="-122"/>
            </a:endParaRPr>
          </a:p>
        </p:txBody>
      </p:sp>
      <p:graphicFrame>
        <p:nvGraphicFramePr>
          <p:cNvPr id="1029" name="对象 1028"/>
          <p:cNvGraphicFramePr>
            <a:graphicFrameLocks noChangeAspect="true"/>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 id="2147483801"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blipFill rotWithShape="false">
          <a:blip r:embed="rId14"/>
          <a:stretch>
            <a:fillRect/>
          </a:stretch>
        </a:blipFill>
        <a:effectLst/>
      </p:bgPr>
    </p:bg>
    <p:spTree>
      <p:nvGrpSpPr>
        <p:cNvPr id="1" name=""/>
        <p:cNvGrpSpPr/>
        <p:nvPr/>
      </p:nvGrpSpPr>
      <p:grpSpPr/>
      <p:sp>
        <p:nvSpPr>
          <p:cNvPr id="1026" name="标题 1025"/>
          <p:cNvSpPr>
            <a:spLocks noGrp="true"/>
          </p:cNvSpPr>
          <p:nvPr>
            <p:ph type="title"/>
          </p:nvPr>
        </p:nvSpPr>
        <p:spPr>
          <a:xfrm>
            <a:off x="363538" y="595313"/>
            <a:ext cx="8393113" cy="749300"/>
          </a:xfrm>
          <a:prstGeom prst="rect">
            <a:avLst/>
          </a:prstGeom>
          <a:noFill/>
          <a:ln w="9525">
            <a:noFill/>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true"/>
          </p:cNvSpPr>
          <p:nvPr>
            <p:ph type="body" idx="1"/>
          </p:nvPr>
        </p:nvSpPr>
        <p:spPr>
          <a:xfrm>
            <a:off x="381000" y="1803400"/>
            <a:ext cx="8388350" cy="2209800"/>
          </a:xfrm>
          <a:prstGeom prst="rect">
            <a:avLst/>
          </a:prstGeom>
          <a:noFill/>
          <a:ln w="9525">
            <a:noFill/>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true"/>
          <p:nvPr/>
        </p:nvSpPr>
        <p:spPr>
          <a:xfrm>
            <a:off x="2312988" y="4505325"/>
            <a:ext cx="1752600" cy="420688"/>
          </a:xfrm>
          <a:prstGeom prst="rect">
            <a:avLst/>
          </a:prstGeom>
          <a:noFill/>
          <a:ln w="9525">
            <a:noFill/>
            <a:miter/>
          </a:ln>
        </p:spPr>
        <p:txBody>
          <a:bodyPr anchor="t">
            <a:spAutoFit/>
          </a:bodyPr>
          <a:p>
            <a:pPr lvl="2" indent="0">
              <a:lnSpc>
                <a:spcPct val="120000"/>
              </a:lnSpc>
              <a:spcBef>
                <a:spcPct val="50000"/>
              </a:spcBef>
              <a:buClr>
                <a:schemeClr val="tx2"/>
              </a:buClr>
              <a:buSzPct val="95000"/>
              <a:buFont typeface="Wingdings" panose="05000000000000000000" pitchFamily="2" charset="2"/>
              <a:buNone/>
            </a:pPr>
            <a:endParaRPr lang="zh-CN" altLang="en-US" sz="1800" b="0" dirty="0">
              <a:latin typeface="Arial" panose="02080604020202020204" pitchFamily="34" charset="0"/>
              <a:ea typeface="宋体" pitchFamily="2" charset="-122"/>
            </a:endParaRPr>
          </a:p>
        </p:txBody>
      </p:sp>
      <p:graphicFrame>
        <p:nvGraphicFramePr>
          <p:cNvPr id="1029" name="对象 1028"/>
          <p:cNvGraphicFramePr>
            <a:graphicFrameLocks noChangeAspect="true"/>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blipFill rotWithShape="false">
          <a:blip r:embed="rId14"/>
          <a:stretch>
            <a:fillRect/>
          </a:stretch>
        </a:blipFill>
        <a:effectLst/>
      </p:bgPr>
    </p:bg>
    <p:spTree>
      <p:nvGrpSpPr>
        <p:cNvPr id="1" name=""/>
        <p:cNvGrpSpPr/>
        <p:nvPr/>
      </p:nvGrpSpPr>
      <p:grpSpPr/>
      <p:sp>
        <p:nvSpPr>
          <p:cNvPr id="1026" name="标题 1025"/>
          <p:cNvSpPr>
            <a:spLocks noGrp="true"/>
          </p:cNvSpPr>
          <p:nvPr>
            <p:ph type="title"/>
          </p:nvPr>
        </p:nvSpPr>
        <p:spPr>
          <a:xfrm>
            <a:off x="363538" y="595313"/>
            <a:ext cx="8393113" cy="749300"/>
          </a:xfrm>
          <a:prstGeom prst="rect">
            <a:avLst/>
          </a:prstGeom>
          <a:noFill/>
          <a:ln w="9525">
            <a:noFill/>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true"/>
          </p:cNvSpPr>
          <p:nvPr>
            <p:ph type="body" idx="1"/>
          </p:nvPr>
        </p:nvSpPr>
        <p:spPr>
          <a:xfrm>
            <a:off x="381000" y="1803400"/>
            <a:ext cx="8388350" cy="2209800"/>
          </a:xfrm>
          <a:prstGeom prst="rect">
            <a:avLst/>
          </a:prstGeom>
          <a:noFill/>
          <a:ln w="9525">
            <a:noFill/>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true"/>
          <p:nvPr/>
        </p:nvSpPr>
        <p:spPr>
          <a:xfrm>
            <a:off x="2312988" y="4505325"/>
            <a:ext cx="1752600" cy="420688"/>
          </a:xfrm>
          <a:prstGeom prst="rect">
            <a:avLst/>
          </a:prstGeom>
          <a:noFill/>
          <a:ln w="9525">
            <a:noFill/>
            <a:miter/>
          </a:ln>
        </p:spPr>
        <p:txBody>
          <a:bodyPr anchor="t">
            <a:spAutoFit/>
          </a:bodyPr>
          <a:p>
            <a:pPr lvl="2" indent="0">
              <a:lnSpc>
                <a:spcPct val="120000"/>
              </a:lnSpc>
              <a:spcBef>
                <a:spcPct val="50000"/>
              </a:spcBef>
              <a:buClr>
                <a:schemeClr val="tx2"/>
              </a:buClr>
              <a:buSzPct val="95000"/>
              <a:buFont typeface="Wingdings" panose="05000000000000000000" pitchFamily="2" charset="2"/>
              <a:buNone/>
            </a:pPr>
            <a:endParaRPr lang="zh-CN" altLang="en-US" sz="1800" b="0" dirty="0">
              <a:latin typeface="Arial" panose="02080604020202020204" pitchFamily="34" charset="0"/>
              <a:ea typeface="宋体" pitchFamily="2" charset="-122"/>
            </a:endParaRPr>
          </a:p>
        </p:txBody>
      </p:sp>
      <p:graphicFrame>
        <p:nvGraphicFramePr>
          <p:cNvPr id="1029" name="对象 1028"/>
          <p:cNvGraphicFramePr>
            <a:graphicFrameLocks noChangeAspect="true"/>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blipFill rotWithShape="false">
          <a:blip r:embed="rId14"/>
          <a:stretch>
            <a:fillRect/>
          </a:stretch>
        </a:blipFill>
        <a:effectLst/>
      </p:bgPr>
    </p:bg>
    <p:spTree>
      <p:nvGrpSpPr>
        <p:cNvPr id="1" name=""/>
        <p:cNvGrpSpPr/>
        <p:nvPr/>
      </p:nvGrpSpPr>
      <p:grpSpPr/>
      <p:sp>
        <p:nvSpPr>
          <p:cNvPr id="1026" name="标题 1025"/>
          <p:cNvSpPr>
            <a:spLocks noGrp="true"/>
          </p:cNvSpPr>
          <p:nvPr>
            <p:ph type="title"/>
          </p:nvPr>
        </p:nvSpPr>
        <p:spPr>
          <a:xfrm>
            <a:off x="363538" y="595313"/>
            <a:ext cx="8393113" cy="749300"/>
          </a:xfrm>
          <a:prstGeom prst="rect">
            <a:avLst/>
          </a:prstGeom>
          <a:noFill/>
          <a:ln w="9525">
            <a:noFill/>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true"/>
          </p:cNvSpPr>
          <p:nvPr>
            <p:ph type="body" idx="1"/>
          </p:nvPr>
        </p:nvSpPr>
        <p:spPr>
          <a:xfrm>
            <a:off x="381000" y="1803400"/>
            <a:ext cx="8388350" cy="2209800"/>
          </a:xfrm>
          <a:prstGeom prst="rect">
            <a:avLst/>
          </a:prstGeom>
          <a:noFill/>
          <a:ln w="9525">
            <a:noFill/>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true"/>
          <p:nvPr/>
        </p:nvSpPr>
        <p:spPr>
          <a:xfrm>
            <a:off x="2312988" y="4505325"/>
            <a:ext cx="1752600" cy="420688"/>
          </a:xfrm>
          <a:prstGeom prst="rect">
            <a:avLst/>
          </a:prstGeom>
          <a:noFill/>
          <a:ln w="9525">
            <a:noFill/>
            <a:miter/>
          </a:ln>
        </p:spPr>
        <p:txBody>
          <a:bodyPr anchor="t">
            <a:spAutoFit/>
          </a:bodyPr>
          <a:p>
            <a:pPr lvl="2" indent="0">
              <a:lnSpc>
                <a:spcPct val="120000"/>
              </a:lnSpc>
              <a:spcBef>
                <a:spcPct val="50000"/>
              </a:spcBef>
              <a:buClr>
                <a:schemeClr val="tx2"/>
              </a:buClr>
              <a:buSzPct val="95000"/>
              <a:buFont typeface="Wingdings" panose="05000000000000000000" pitchFamily="2" charset="2"/>
              <a:buNone/>
            </a:pPr>
            <a:endParaRPr lang="zh-CN" altLang="en-US" sz="1800" b="0" dirty="0">
              <a:latin typeface="Arial" panose="02080604020202020204" pitchFamily="34" charset="0"/>
              <a:ea typeface="宋体" pitchFamily="2" charset="-122"/>
            </a:endParaRPr>
          </a:p>
        </p:txBody>
      </p:sp>
      <p:graphicFrame>
        <p:nvGraphicFramePr>
          <p:cNvPr id="1029" name="对象 1028"/>
          <p:cNvGraphicFramePr>
            <a:graphicFrameLocks noChangeAspect="true"/>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2" r:id="rId12"/>
    <p:sldLayoutId id="2147483843"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blipFill rotWithShape="false">
          <a:blip r:embed="rId14"/>
          <a:stretch>
            <a:fillRect/>
          </a:stretch>
        </a:blipFill>
        <a:effectLst/>
      </p:bgPr>
    </p:bg>
    <p:spTree>
      <p:nvGrpSpPr>
        <p:cNvPr id="1" name=""/>
        <p:cNvGrpSpPr/>
        <p:nvPr/>
      </p:nvGrpSpPr>
      <p:grpSpPr/>
      <p:sp>
        <p:nvSpPr>
          <p:cNvPr id="1026" name="标题 1025"/>
          <p:cNvSpPr>
            <a:spLocks noGrp="true"/>
          </p:cNvSpPr>
          <p:nvPr>
            <p:ph type="title"/>
          </p:nvPr>
        </p:nvSpPr>
        <p:spPr>
          <a:xfrm>
            <a:off x="363538" y="595313"/>
            <a:ext cx="8393113" cy="749300"/>
          </a:xfrm>
          <a:prstGeom prst="rect">
            <a:avLst/>
          </a:prstGeom>
          <a:noFill/>
          <a:ln w="9525">
            <a:noFill/>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true"/>
          </p:cNvSpPr>
          <p:nvPr>
            <p:ph type="body" idx="1"/>
          </p:nvPr>
        </p:nvSpPr>
        <p:spPr>
          <a:xfrm>
            <a:off x="381000" y="1803400"/>
            <a:ext cx="8388350" cy="2209800"/>
          </a:xfrm>
          <a:prstGeom prst="rect">
            <a:avLst/>
          </a:prstGeom>
          <a:noFill/>
          <a:ln w="9525">
            <a:noFill/>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true"/>
          <p:nvPr/>
        </p:nvSpPr>
        <p:spPr>
          <a:xfrm>
            <a:off x="2312988" y="4505325"/>
            <a:ext cx="1752600" cy="420688"/>
          </a:xfrm>
          <a:prstGeom prst="rect">
            <a:avLst/>
          </a:prstGeom>
          <a:noFill/>
          <a:ln w="9525">
            <a:noFill/>
            <a:miter/>
          </a:ln>
        </p:spPr>
        <p:txBody>
          <a:bodyPr anchor="t">
            <a:spAutoFit/>
          </a:bodyPr>
          <a:p>
            <a:pPr lvl="2" indent="0">
              <a:lnSpc>
                <a:spcPct val="120000"/>
              </a:lnSpc>
              <a:spcBef>
                <a:spcPct val="50000"/>
              </a:spcBef>
              <a:buClr>
                <a:schemeClr val="tx2"/>
              </a:buClr>
              <a:buSzPct val="95000"/>
              <a:buFont typeface="Wingdings" panose="05000000000000000000" pitchFamily="2" charset="2"/>
              <a:buNone/>
            </a:pPr>
            <a:endParaRPr lang="zh-CN" altLang="en-US" sz="1800" b="0" dirty="0">
              <a:latin typeface="Arial" panose="02080604020202020204" pitchFamily="34" charset="0"/>
              <a:ea typeface="宋体" pitchFamily="2" charset="-122"/>
            </a:endParaRPr>
          </a:p>
        </p:txBody>
      </p:sp>
      <p:graphicFrame>
        <p:nvGraphicFramePr>
          <p:cNvPr id="1029" name="对象 1028"/>
          <p:cNvGraphicFramePr>
            <a:graphicFrameLocks noChangeAspect="true"/>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 id="2147483856" r:id="rId12"/>
    <p:sldLayoutId id="2147483857"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blipFill rotWithShape="false">
          <a:blip r:embed="rId14"/>
          <a:stretch>
            <a:fillRect/>
          </a:stretch>
        </a:blipFill>
        <a:effectLst/>
      </p:bgPr>
    </p:bg>
    <p:spTree>
      <p:nvGrpSpPr>
        <p:cNvPr id="1" name=""/>
        <p:cNvGrpSpPr/>
        <p:nvPr/>
      </p:nvGrpSpPr>
      <p:grpSpPr/>
      <p:sp>
        <p:nvSpPr>
          <p:cNvPr id="1026" name="标题 1025"/>
          <p:cNvSpPr>
            <a:spLocks noGrp="true"/>
          </p:cNvSpPr>
          <p:nvPr>
            <p:ph type="title"/>
          </p:nvPr>
        </p:nvSpPr>
        <p:spPr>
          <a:xfrm>
            <a:off x="363538" y="595313"/>
            <a:ext cx="8393113" cy="749300"/>
          </a:xfrm>
          <a:prstGeom prst="rect">
            <a:avLst/>
          </a:prstGeom>
          <a:noFill/>
          <a:ln w="9525">
            <a:noFill/>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true"/>
          </p:cNvSpPr>
          <p:nvPr>
            <p:ph type="body" idx="1"/>
          </p:nvPr>
        </p:nvSpPr>
        <p:spPr>
          <a:xfrm>
            <a:off x="381000" y="1803400"/>
            <a:ext cx="8388350" cy="2209800"/>
          </a:xfrm>
          <a:prstGeom prst="rect">
            <a:avLst/>
          </a:prstGeom>
          <a:noFill/>
          <a:ln w="9525">
            <a:noFill/>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true"/>
          <p:nvPr/>
        </p:nvSpPr>
        <p:spPr>
          <a:xfrm>
            <a:off x="2312988" y="4505325"/>
            <a:ext cx="1752600" cy="420688"/>
          </a:xfrm>
          <a:prstGeom prst="rect">
            <a:avLst/>
          </a:prstGeom>
          <a:noFill/>
          <a:ln w="9525">
            <a:noFill/>
            <a:miter/>
          </a:ln>
        </p:spPr>
        <p:txBody>
          <a:bodyPr anchor="t">
            <a:spAutoFit/>
          </a:bodyPr>
          <a:p>
            <a:pPr lvl="2" indent="0">
              <a:lnSpc>
                <a:spcPct val="120000"/>
              </a:lnSpc>
              <a:spcBef>
                <a:spcPct val="50000"/>
              </a:spcBef>
              <a:buClr>
                <a:schemeClr val="tx2"/>
              </a:buClr>
              <a:buSzPct val="95000"/>
              <a:buFont typeface="Wingdings" panose="05000000000000000000" pitchFamily="2" charset="2"/>
              <a:buNone/>
            </a:pPr>
            <a:endParaRPr lang="zh-CN" altLang="en-US" sz="1800" b="0" dirty="0">
              <a:latin typeface="Arial" panose="02080604020202020204" pitchFamily="34" charset="0"/>
              <a:ea typeface="宋体" pitchFamily="2" charset="-122"/>
            </a:endParaRPr>
          </a:p>
        </p:txBody>
      </p:sp>
      <p:graphicFrame>
        <p:nvGraphicFramePr>
          <p:cNvPr id="1029" name="对象 1028"/>
          <p:cNvGraphicFramePr>
            <a:graphicFrameLocks noChangeAspect="true"/>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blipFill rotWithShape="false">
          <a:blip r:embed="rId14"/>
          <a:stretch>
            <a:fillRect/>
          </a:stretch>
        </a:blipFill>
        <a:effectLst/>
      </p:bgPr>
    </p:bg>
    <p:spTree>
      <p:nvGrpSpPr>
        <p:cNvPr id="1" name=""/>
        <p:cNvGrpSpPr/>
        <p:nvPr/>
      </p:nvGrpSpPr>
      <p:grpSpPr/>
      <p:sp>
        <p:nvSpPr>
          <p:cNvPr id="1026" name="标题 1025"/>
          <p:cNvSpPr>
            <a:spLocks noGrp="true"/>
          </p:cNvSpPr>
          <p:nvPr>
            <p:ph type="title"/>
          </p:nvPr>
        </p:nvSpPr>
        <p:spPr>
          <a:xfrm>
            <a:off x="363538" y="595313"/>
            <a:ext cx="8393113" cy="749300"/>
          </a:xfrm>
          <a:prstGeom prst="rect">
            <a:avLst/>
          </a:prstGeom>
          <a:noFill/>
          <a:ln w="9525">
            <a:noFill/>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true"/>
          </p:cNvSpPr>
          <p:nvPr>
            <p:ph type="body" idx="1"/>
          </p:nvPr>
        </p:nvSpPr>
        <p:spPr>
          <a:xfrm>
            <a:off x="381000" y="1803400"/>
            <a:ext cx="8388350" cy="2209800"/>
          </a:xfrm>
          <a:prstGeom prst="rect">
            <a:avLst/>
          </a:prstGeom>
          <a:noFill/>
          <a:ln w="9525">
            <a:noFill/>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true"/>
          <p:nvPr/>
        </p:nvSpPr>
        <p:spPr>
          <a:xfrm>
            <a:off x="2312988" y="4505325"/>
            <a:ext cx="1752600" cy="420688"/>
          </a:xfrm>
          <a:prstGeom prst="rect">
            <a:avLst/>
          </a:prstGeom>
          <a:noFill/>
          <a:ln w="9525">
            <a:noFill/>
            <a:miter/>
          </a:ln>
        </p:spPr>
        <p:txBody>
          <a:bodyPr anchor="t">
            <a:spAutoFit/>
          </a:bodyPr>
          <a:p>
            <a:pPr lvl="2" indent="0">
              <a:lnSpc>
                <a:spcPct val="120000"/>
              </a:lnSpc>
              <a:spcBef>
                <a:spcPct val="50000"/>
              </a:spcBef>
              <a:buClr>
                <a:schemeClr val="tx2"/>
              </a:buClr>
              <a:buSzPct val="95000"/>
              <a:buFont typeface="Wingdings" panose="05000000000000000000" pitchFamily="2" charset="2"/>
              <a:buNone/>
            </a:pPr>
            <a:endParaRPr lang="zh-CN" altLang="en-US" sz="1800" b="0" dirty="0">
              <a:latin typeface="Arial" panose="02080604020202020204" pitchFamily="34" charset="0"/>
              <a:ea typeface="宋体" pitchFamily="2" charset="-122"/>
            </a:endParaRPr>
          </a:p>
        </p:txBody>
      </p:sp>
      <p:graphicFrame>
        <p:nvGraphicFramePr>
          <p:cNvPr id="1029" name="对象 1028"/>
          <p:cNvGraphicFramePr>
            <a:graphicFrameLocks noChangeAspect="true"/>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873" r:id="rId1"/>
    <p:sldLayoutId id="2147483874" r:id="rId2"/>
    <p:sldLayoutId id="2147483875" r:id="rId3"/>
    <p:sldLayoutId id="2147483876" r:id="rId4"/>
    <p:sldLayoutId id="2147483877" r:id="rId5"/>
    <p:sldLayoutId id="2147483878" r:id="rId6"/>
    <p:sldLayoutId id="2147483879" r:id="rId7"/>
    <p:sldLayoutId id="2147483880" r:id="rId8"/>
    <p:sldLayoutId id="2147483881" r:id="rId9"/>
    <p:sldLayoutId id="2147483882" r:id="rId10"/>
    <p:sldLayoutId id="2147483883" r:id="rId11"/>
    <p:sldLayoutId id="2147483884" r:id="rId12"/>
    <p:sldLayoutId id="2147483885"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blipFill rotWithShape="false">
          <a:blip r:embed="rId14"/>
          <a:stretch>
            <a:fillRect/>
          </a:stretch>
        </a:blipFill>
        <a:effectLst/>
      </p:bgPr>
    </p:bg>
    <p:spTree>
      <p:nvGrpSpPr>
        <p:cNvPr id="1" name=""/>
        <p:cNvGrpSpPr/>
        <p:nvPr/>
      </p:nvGrpSpPr>
      <p:grpSpPr/>
      <p:sp>
        <p:nvSpPr>
          <p:cNvPr id="1026" name="标题 1025"/>
          <p:cNvSpPr>
            <a:spLocks noGrp="true"/>
          </p:cNvSpPr>
          <p:nvPr>
            <p:ph type="title"/>
          </p:nvPr>
        </p:nvSpPr>
        <p:spPr>
          <a:xfrm>
            <a:off x="363538" y="595313"/>
            <a:ext cx="8393113" cy="749300"/>
          </a:xfrm>
          <a:prstGeom prst="rect">
            <a:avLst/>
          </a:prstGeom>
          <a:noFill/>
          <a:ln w="9525">
            <a:noFill/>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true"/>
          </p:cNvSpPr>
          <p:nvPr>
            <p:ph type="body" idx="1"/>
          </p:nvPr>
        </p:nvSpPr>
        <p:spPr>
          <a:xfrm>
            <a:off x="381000" y="1803400"/>
            <a:ext cx="8388350" cy="2209800"/>
          </a:xfrm>
          <a:prstGeom prst="rect">
            <a:avLst/>
          </a:prstGeom>
          <a:noFill/>
          <a:ln w="9525">
            <a:noFill/>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true"/>
          <p:nvPr/>
        </p:nvSpPr>
        <p:spPr>
          <a:xfrm>
            <a:off x="2312988" y="4505325"/>
            <a:ext cx="1752600" cy="420688"/>
          </a:xfrm>
          <a:prstGeom prst="rect">
            <a:avLst/>
          </a:prstGeom>
          <a:noFill/>
          <a:ln w="9525">
            <a:noFill/>
            <a:miter/>
          </a:ln>
        </p:spPr>
        <p:txBody>
          <a:bodyPr anchor="t">
            <a:spAutoFit/>
          </a:bodyPr>
          <a:p>
            <a:pPr lvl="2" indent="0">
              <a:lnSpc>
                <a:spcPct val="120000"/>
              </a:lnSpc>
              <a:spcBef>
                <a:spcPct val="50000"/>
              </a:spcBef>
              <a:buClr>
                <a:schemeClr val="tx2"/>
              </a:buClr>
              <a:buSzPct val="95000"/>
              <a:buFont typeface="Wingdings" panose="05000000000000000000" pitchFamily="2" charset="2"/>
              <a:buNone/>
            </a:pPr>
            <a:endParaRPr lang="zh-CN" altLang="en-US" sz="1800" b="0" dirty="0">
              <a:latin typeface="Arial" panose="02080604020202020204" pitchFamily="34" charset="0"/>
              <a:ea typeface="宋体" pitchFamily="2" charset="-122"/>
            </a:endParaRPr>
          </a:p>
        </p:txBody>
      </p:sp>
      <p:graphicFrame>
        <p:nvGraphicFramePr>
          <p:cNvPr id="1029" name="对象 1028"/>
          <p:cNvGraphicFramePr>
            <a:graphicFrameLocks noChangeAspect="true"/>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887" r:id="rId1"/>
    <p:sldLayoutId id="2147483888" r:id="rId2"/>
    <p:sldLayoutId id="2147483889" r:id="rId3"/>
    <p:sldLayoutId id="2147483890" r:id="rId4"/>
    <p:sldLayoutId id="2147483891" r:id="rId5"/>
    <p:sldLayoutId id="2147483892" r:id="rId6"/>
    <p:sldLayoutId id="2147483893" r:id="rId7"/>
    <p:sldLayoutId id="2147483894" r:id="rId8"/>
    <p:sldLayoutId id="2147483895" r:id="rId9"/>
    <p:sldLayoutId id="2147483896" r:id="rId10"/>
    <p:sldLayoutId id="2147483897" r:id="rId11"/>
    <p:sldLayoutId id="2147483898" r:id="rId12"/>
    <p:sldLayoutId id="2147483899"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blipFill rotWithShape="false">
          <a:blip r:embed="rId14"/>
          <a:stretch>
            <a:fillRect/>
          </a:stretch>
        </a:blipFill>
        <a:effectLst/>
      </p:bgPr>
    </p:bg>
    <p:spTree>
      <p:nvGrpSpPr>
        <p:cNvPr id="1" name=""/>
        <p:cNvGrpSpPr/>
        <p:nvPr/>
      </p:nvGrpSpPr>
      <p:grpSpPr/>
      <p:sp>
        <p:nvSpPr>
          <p:cNvPr id="1026" name="标题 1025"/>
          <p:cNvSpPr>
            <a:spLocks noGrp="true"/>
          </p:cNvSpPr>
          <p:nvPr>
            <p:ph type="title"/>
          </p:nvPr>
        </p:nvSpPr>
        <p:spPr>
          <a:xfrm>
            <a:off x="363538" y="595313"/>
            <a:ext cx="8393113" cy="749300"/>
          </a:xfrm>
          <a:prstGeom prst="rect">
            <a:avLst/>
          </a:prstGeom>
          <a:noFill/>
          <a:ln w="9525">
            <a:noFill/>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true"/>
          </p:cNvSpPr>
          <p:nvPr>
            <p:ph type="body" idx="1"/>
          </p:nvPr>
        </p:nvSpPr>
        <p:spPr>
          <a:xfrm>
            <a:off x="381000" y="1803400"/>
            <a:ext cx="8388350" cy="2209800"/>
          </a:xfrm>
          <a:prstGeom prst="rect">
            <a:avLst/>
          </a:prstGeom>
          <a:noFill/>
          <a:ln w="9525">
            <a:noFill/>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true"/>
          <p:nvPr/>
        </p:nvSpPr>
        <p:spPr>
          <a:xfrm>
            <a:off x="2312988" y="4505325"/>
            <a:ext cx="1752600" cy="420688"/>
          </a:xfrm>
          <a:prstGeom prst="rect">
            <a:avLst/>
          </a:prstGeom>
          <a:noFill/>
          <a:ln w="9525">
            <a:noFill/>
            <a:miter/>
          </a:ln>
        </p:spPr>
        <p:txBody>
          <a:bodyPr anchor="t">
            <a:spAutoFit/>
          </a:bodyPr>
          <a:p>
            <a:pPr lvl="2" indent="0">
              <a:lnSpc>
                <a:spcPct val="120000"/>
              </a:lnSpc>
              <a:spcBef>
                <a:spcPct val="50000"/>
              </a:spcBef>
              <a:buClr>
                <a:schemeClr val="tx2"/>
              </a:buClr>
              <a:buSzPct val="95000"/>
              <a:buFont typeface="Wingdings" panose="05000000000000000000" pitchFamily="2" charset="2"/>
              <a:buNone/>
            </a:pPr>
            <a:endParaRPr lang="zh-CN" altLang="en-US" sz="1800" b="0" dirty="0">
              <a:latin typeface="Arial" panose="02080604020202020204" pitchFamily="34" charset="0"/>
              <a:ea typeface="宋体" pitchFamily="2" charset="-122"/>
            </a:endParaRPr>
          </a:p>
        </p:txBody>
      </p:sp>
      <p:graphicFrame>
        <p:nvGraphicFramePr>
          <p:cNvPr id="1029" name="对象 1028"/>
          <p:cNvGraphicFramePr>
            <a:graphicFrameLocks noChangeAspect="true"/>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 id="2147483912" r:id="rId12"/>
    <p:sldLayoutId id="2147483913"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false">
          <a:blip r:embed="rId14"/>
          <a:stretch>
            <a:fillRect/>
          </a:stretch>
        </a:blipFill>
        <a:effectLst/>
      </p:bgPr>
    </p:bg>
    <p:spTree>
      <p:nvGrpSpPr>
        <p:cNvPr id="1" name=""/>
        <p:cNvGrpSpPr/>
        <p:nvPr/>
      </p:nvGrpSpPr>
      <p:grpSpPr/>
      <p:sp>
        <p:nvSpPr>
          <p:cNvPr id="1026" name="标题 1025"/>
          <p:cNvSpPr>
            <a:spLocks noGrp="true"/>
          </p:cNvSpPr>
          <p:nvPr>
            <p:ph type="title"/>
          </p:nvPr>
        </p:nvSpPr>
        <p:spPr>
          <a:xfrm>
            <a:off x="363538" y="595313"/>
            <a:ext cx="8393113" cy="749300"/>
          </a:xfrm>
          <a:prstGeom prst="rect">
            <a:avLst/>
          </a:prstGeom>
          <a:noFill/>
          <a:ln w="9525">
            <a:noFill/>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true"/>
          </p:cNvSpPr>
          <p:nvPr>
            <p:ph type="body" idx="1"/>
          </p:nvPr>
        </p:nvSpPr>
        <p:spPr>
          <a:xfrm>
            <a:off x="381000" y="1803400"/>
            <a:ext cx="8388350" cy="2209800"/>
          </a:xfrm>
          <a:prstGeom prst="rect">
            <a:avLst/>
          </a:prstGeom>
          <a:noFill/>
          <a:ln w="9525">
            <a:noFill/>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true"/>
          <p:nvPr/>
        </p:nvSpPr>
        <p:spPr>
          <a:xfrm>
            <a:off x="2312988" y="4505325"/>
            <a:ext cx="1752600" cy="420688"/>
          </a:xfrm>
          <a:prstGeom prst="rect">
            <a:avLst/>
          </a:prstGeom>
          <a:noFill/>
          <a:ln w="9525">
            <a:noFill/>
            <a:miter/>
          </a:ln>
        </p:spPr>
        <p:txBody>
          <a:bodyPr anchor="t">
            <a:spAutoFit/>
          </a:bodyPr>
          <a:p>
            <a:pPr lvl="2" indent="0">
              <a:lnSpc>
                <a:spcPct val="120000"/>
              </a:lnSpc>
              <a:spcBef>
                <a:spcPct val="50000"/>
              </a:spcBef>
              <a:buClr>
                <a:schemeClr val="tx2"/>
              </a:buClr>
              <a:buSzPct val="95000"/>
              <a:buFont typeface="Wingdings" panose="05000000000000000000" pitchFamily="2" charset="2"/>
              <a:buNone/>
            </a:pPr>
            <a:endParaRPr lang="zh-CN" altLang="en-US" sz="1800" b="0" dirty="0">
              <a:latin typeface="Arial" panose="02080604020202020204" pitchFamily="34" charset="0"/>
              <a:ea typeface="宋体" pitchFamily="2" charset="-122"/>
            </a:endParaRPr>
          </a:p>
        </p:txBody>
      </p:sp>
      <p:graphicFrame>
        <p:nvGraphicFramePr>
          <p:cNvPr id="1029" name="对象 1028"/>
          <p:cNvGraphicFramePr>
            <a:graphicFrameLocks noChangeAspect="true"/>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blipFill rotWithShape="false">
          <a:blip r:embed="rId14"/>
          <a:stretch>
            <a:fillRect/>
          </a:stretch>
        </a:blipFill>
        <a:effectLst/>
      </p:bgPr>
    </p:bg>
    <p:spTree>
      <p:nvGrpSpPr>
        <p:cNvPr id="1" name=""/>
        <p:cNvGrpSpPr/>
        <p:nvPr/>
      </p:nvGrpSpPr>
      <p:grpSpPr/>
      <p:sp>
        <p:nvSpPr>
          <p:cNvPr id="1026" name="标题 1025"/>
          <p:cNvSpPr>
            <a:spLocks noGrp="true"/>
          </p:cNvSpPr>
          <p:nvPr>
            <p:ph type="title"/>
          </p:nvPr>
        </p:nvSpPr>
        <p:spPr>
          <a:xfrm>
            <a:off x="363538" y="595313"/>
            <a:ext cx="8393113" cy="749300"/>
          </a:xfrm>
          <a:prstGeom prst="rect">
            <a:avLst/>
          </a:prstGeom>
          <a:noFill/>
          <a:ln w="9525">
            <a:noFill/>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true"/>
          </p:cNvSpPr>
          <p:nvPr>
            <p:ph type="body" idx="1"/>
          </p:nvPr>
        </p:nvSpPr>
        <p:spPr>
          <a:xfrm>
            <a:off x="381000" y="1803400"/>
            <a:ext cx="8388350" cy="2209800"/>
          </a:xfrm>
          <a:prstGeom prst="rect">
            <a:avLst/>
          </a:prstGeom>
          <a:noFill/>
          <a:ln w="9525">
            <a:noFill/>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true"/>
          <p:nvPr/>
        </p:nvSpPr>
        <p:spPr>
          <a:xfrm>
            <a:off x="2312988" y="4505325"/>
            <a:ext cx="1752600" cy="420688"/>
          </a:xfrm>
          <a:prstGeom prst="rect">
            <a:avLst/>
          </a:prstGeom>
          <a:noFill/>
          <a:ln w="9525">
            <a:noFill/>
            <a:miter/>
          </a:ln>
        </p:spPr>
        <p:txBody>
          <a:bodyPr anchor="t">
            <a:spAutoFit/>
          </a:bodyPr>
          <a:p>
            <a:pPr lvl="2" indent="0">
              <a:lnSpc>
                <a:spcPct val="120000"/>
              </a:lnSpc>
              <a:spcBef>
                <a:spcPct val="50000"/>
              </a:spcBef>
              <a:buClr>
                <a:schemeClr val="tx2"/>
              </a:buClr>
              <a:buSzPct val="95000"/>
              <a:buFont typeface="Wingdings" panose="05000000000000000000" pitchFamily="2" charset="2"/>
              <a:buNone/>
            </a:pPr>
            <a:endParaRPr lang="zh-CN" altLang="en-US" sz="1800" b="0" dirty="0">
              <a:latin typeface="Arial" panose="02080604020202020204" pitchFamily="34" charset="0"/>
              <a:ea typeface="宋体" pitchFamily="2" charset="-122"/>
            </a:endParaRPr>
          </a:p>
        </p:txBody>
      </p:sp>
      <p:graphicFrame>
        <p:nvGraphicFramePr>
          <p:cNvPr id="1029" name="对象 1028"/>
          <p:cNvGraphicFramePr>
            <a:graphicFrameLocks noChangeAspect="true"/>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 id="2147483922" r:id="rId8"/>
    <p:sldLayoutId id="2147483923" r:id="rId9"/>
    <p:sldLayoutId id="2147483924" r:id="rId10"/>
    <p:sldLayoutId id="2147483925" r:id="rId11"/>
    <p:sldLayoutId id="2147483926" r:id="rId12"/>
    <p:sldLayoutId id="2147483927"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blipFill rotWithShape="false">
          <a:blip r:embed="rId14"/>
          <a:stretch>
            <a:fillRect/>
          </a:stretch>
        </a:blipFill>
        <a:effectLst/>
      </p:bgPr>
    </p:bg>
    <p:spTree>
      <p:nvGrpSpPr>
        <p:cNvPr id="1" name=""/>
        <p:cNvGrpSpPr/>
        <p:nvPr/>
      </p:nvGrpSpPr>
      <p:grpSpPr/>
      <p:sp>
        <p:nvSpPr>
          <p:cNvPr id="1026" name="标题 1025"/>
          <p:cNvSpPr>
            <a:spLocks noGrp="true"/>
          </p:cNvSpPr>
          <p:nvPr>
            <p:ph type="title"/>
          </p:nvPr>
        </p:nvSpPr>
        <p:spPr>
          <a:xfrm>
            <a:off x="363538" y="595313"/>
            <a:ext cx="8393113" cy="749300"/>
          </a:xfrm>
          <a:prstGeom prst="rect">
            <a:avLst/>
          </a:prstGeom>
          <a:noFill/>
          <a:ln w="9525">
            <a:noFill/>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true"/>
          </p:cNvSpPr>
          <p:nvPr>
            <p:ph type="body" idx="1"/>
          </p:nvPr>
        </p:nvSpPr>
        <p:spPr>
          <a:xfrm>
            <a:off x="381000" y="1803400"/>
            <a:ext cx="8388350" cy="2209800"/>
          </a:xfrm>
          <a:prstGeom prst="rect">
            <a:avLst/>
          </a:prstGeom>
          <a:noFill/>
          <a:ln w="9525">
            <a:noFill/>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true"/>
          <p:nvPr/>
        </p:nvSpPr>
        <p:spPr>
          <a:xfrm>
            <a:off x="2312988" y="4505325"/>
            <a:ext cx="1752600" cy="420688"/>
          </a:xfrm>
          <a:prstGeom prst="rect">
            <a:avLst/>
          </a:prstGeom>
          <a:noFill/>
          <a:ln w="9525">
            <a:noFill/>
            <a:miter/>
          </a:ln>
        </p:spPr>
        <p:txBody>
          <a:bodyPr anchor="t">
            <a:spAutoFit/>
          </a:bodyPr>
          <a:p>
            <a:pPr lvl="2" indent="0">
              <a:lnSpc>
                <a:spcPct val="120000"/>
              </a:lnSpc>
              <a:spcBef>
                <a:spcPct val="50000"/>
              </a:spcBef>
              <a:buClr>
                <a:schemeClr val="tx2"/>
              </a:buClr>
              <a:buSzPct val="95000"/>
              <a:buFont typeface="Wingdings" panose="05000000000000000000" pitchFamily="2" charset="2"/>
              <a:buNone/>
            </a:pPr>
            <a:endParaRPr lang="zh-CN" altLang="en-US" sz="1800" b="0" dirty="0">
              <a:latin typeface="Arial" panose="02080604020202020204" pitchFamily="34" charset="0"/>
              <a:ea typeface="宋体" pitchFamily="2" charset="-122"/>
            </a:endParaRPr>
          </a:p>
        </p:txBody>
      </p:sp>
      <p:graphicFrame>
        <p:nvGraphicFramePr>
          <p:cNvPr id="1029" name="对象 1028"/>
          <p:cNvGraphicFramePr>
            <a:graphicFrameLocks noChangeAspect="true"/>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929" r:id="rId1"/>
    <p:sldLayoutId id="2147483930" r:id="rId2"/>
    <p:sldLayoutId id="2147483931" r:id="rId3"/>
    <p:sldLayoutId id="2147483932" r:id="rId4"/>
    <p:sldLayoutId id="2147483933" r:id="rId5"/>
    <p:sldLayoutId id="2147483934" r:id="rId6"/>
    <p:sldLayoutId id="2147483935" r:id="rId7"/>
    <p:sldLayoutId id="2147483936" r:id="rId8"/>
    <p:sldLayoutId id="2147483937" r:id="rId9"/>
    <p:sldLayoutId id="2147483938" r:id="rId10"/>
    <p:sldLayoutId id="2147483939" r:id="rId11"/>
    <p:sldLayoutId id="2147483940" r:id="rId12"/>
    <p:sldLayoutId id="2147483941"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blipFill rotWithShape="false">
          <a:blip r:embed="rId14"/>
          <a:stretch>
            <a:fillRect/>
          </a:stretch>
        </a:blipFill>
        <a:effectLst/>
      </p:bgPr>
    </p:bg>
    <p:spTree>
      <p:nvGrpSpPr>
        <p:cNvPr id="1" name=""/>
        <p:cNvGrpSpPr/>
        <p:nvPr/>
      </p:nvGrpSpPr>
      <p:grpSpPr/>
      <p:sp>
        <p:nvSpPr>
          <p:cNvPr id="1026" name="标题 1025"/>
          <p:cNvSpPr>
            <a:spLocks noGrp="true"/>
          </p:cNvSpPr>
          <p:nvPr>
            <p:ph type="title"/>
          </p:nvPr>
        </p:nvSpPr>
        <p:spPr>
          <a:xfrm>
            <a:off x="363538" y="595313"/>
            <a:ext cx="8393113" cy="749300"/>
          </a:xfrm>
          <a:prstGeom prst="rect">
            <a:avLst/>
          </a:prstGeom>
          <a:noFill/>
          <a:ln w="9525">
            <a:noFill/>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true"/>
          </p:cNvSpPr>
          <p:nvPr>
            <p:ph type="body" idx="1"/>
          </p:nvPr>
        </p:nvSpPr>
        <p:spPr>
          <a:xfrm>
            <a:off x="381000" y="1803400"/>
            <a:ext cx="8388350" cy="2209800"/>
          </a:xfrm>
          <a:prstGeom prst="rect">
            <a:avLst/>
          </a:prstGeom>
          <a:noFill/>
          <a:ln w="9525">
            <a:noFill/>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true"/>
          <p:nvPr/>
        </p:nvSpPr>
        <p:spPr>
          <a:xfrm>
            <a:off x="2312988" y="4505325"/>
            <a:ext cx="1752600" cy="420688"/>
          </a:xfrm>
          <a:prstGeom prst="rect">
            <a:avLst/>
          </a:prstGeom>
          <a:noFill/>
          <a:ln w="9525">
            <a:noFill/>
            <a:miter/>
          </a:ln>
        </p:spPr>
        <p:txBody>
          <a:bodyPr anchor="t">
            <a:spAutoFit/>
          </a:bodyPr>
          <a:p>
            <a:pPr lvl="2" indent="0">
              <a:lnSpc>
                <a:spcPct val="120000"/>
              </a:lnSpc>
              <a:spcBef>
                <a:spcPct val="50000"/>
              </a:spcBef>
              <a:buClr>
                <a:schemeClr val="tx2"/>
              </a:buClr>
              <a:buSzPct val="95000"/>
              <a:buFont typeface="Wingdings" panose="05000000000000000000" pitchFamily="2" charset="2"/>
              <a:buNone/>
            </a:pPr>
            <a:endParaRPr lang="zh-CN" altLang="en-US" sz="1800" b="0" dirty="0">
              <a:latin typeface="Arial" panose="02080604020202020204" pitchFamily="34" charset="0"/>
              <a:ea typeface="宋体" pitchFamily="2" charset="-122"/>
            </a:endParaRPr>
          </a:p>
        </p:txBody>
      </p:sp>
      <p:graphicFrame>
        <p:nvGraphicFramePr>
          <p:cNvPr id="1029" name="对象 1028"/>
          <p:cNvGraphicFramePr>
            <a:graphicFrameLocks noChangeAspect="true"/>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 id="2147483950" r:id="rId8"/>
    <p:sldLayoutId id="2147483951" r:id="rId9"/>
    <p:sldLayoutId id="2147483952" r:id="rId10"/>
    <p:sldLayoutId id="2147483953" r:id="rId11"/>
    <p:sldLayoutId id="2147483954" r:id="rId12"/>
    <p:sldLayoutId id="2147483955"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blipFill rotWithShape="false">
          <a:blip r:embed="rId14"/>
          <a:stretch>
            <a:fillRect/>
          </a:stretch>
        </a:blipFill>
        <a:effectLst/>
      </p:bgPr>
    </p:bg>
    <p:spTree>
      <p:nvGrpSpPr>
        <p:cNvPr id="1" name=""/>
        <p:cNvGrpSpPr/>
        <p:nvPr/>
      </p:nvGrpSpPr>
      <p:grpSpPr/>
      <p:sp>
        <p:nvSpPr>
          <p:cNvPr id="1026" name="标题 1025"/>
          <p:cNvSpPr>
            <a:spLocks noGrp="true"/>
          </p:cNvSpPr>
          <p:nvPr>
            <p:ph type="title"/>
          </p:nvPr>
        </p:nvSpPr>
        <p:spPr>
          <a:xfrm>
            <a:off x="363538" y="595313"/>
            <a:ext cx="8393113" cy="749300"/>
          </a:xfrm>
          <a:prstGeom prst="rect">
            <a:avLst/>
          </a:prstGeom>
          <a:noFill/>
          <a:ln w="9525">
            <a:noFill/>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true"/>
          </p:cNvSpPr>
          <p:nvPr>
            <p:ph type="body" idx="1"/>
          </p:nvPr>
        </p:nvSpPr>
        <p:spPr>
          <a:xfrm>
            <a:off x="381000" y="1803400"/>
            <a:ext cx="8388350" cy="2209800"/>
          </a:xfrm>
          <a:prstGeom prst="rect">
            <a:avLst/>
          </a:prstGeom>
          <a:noFill/>
          <a:ln w="9525">
            <a:noFill/>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true"/>
          <p:nvPr/>
        </p:nvSpPr>
        <p:spPr>
          <a:xfrm>
            <a:off x="2312988" y="4505325"/>
            <a:ext cx="1752600" cy="420688"/>
          </a:xfrm>
          <a:prstGeom prst="rect">
            <a:avLst/>
          </a:prstGeom>
          <a:noFill/>
          <a:ln w="9525">
            <a:noFill/>
            <a:miter/>
          </a:ln>
        </p:spPr>
        <p:txBody>
          <a:bodyPr anchor="t">
            <a:spAutoFit/>
          </a:bodyPr>
          <a:p>
            <a:pPr lvl="2" indent="0">
              <a:lnSpc>
                <a:spcPct val="120000"/>
              </a:lnSpc>
              <a:spcBef>
                <a:spcPct val="50000"/>
              </a:spcBef>
              <a:buClr>
                <a:schemeClr val="tx2"/>
              </a:buClr>
              <a:buSzPct val="95000"/>
              <a:buFont typeface="Wingdings" panose="05000000000000000000" pitchFamily="2" charset="2"/>
              <a:buNone/>
            </a:pPr>
            <a:endParaRPr lang="zh-CN" altLang="en-US" sz="1800" b="0" dirty="0">
              <a:latin typeface="Arial" panose="02080604020202020204" pitchFamily="34" charset="0"/>
              <a:ea typeface="宋体" pitchFamily="2" charset="-122"/>
            </a:endParaRPr>
          </a:p>
        </p:txBody>
      </p:sp>
      <p:graphicFrame>
        <p:nvGraphicFramePr>
          <p:cNvPr id="1029" name="对象 1028"/>
          <p:cNvGraphicFramePr>
            <a:graphicFrameLocks noChangeAspect="true"/>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957" r:id="rId1"/>
    <p:sldLayoutId id="2147483958" r:id="rId2"/>
    <p:sldLayoutId id="2147483959" r:id="rId3"/>
    <p:sldLayoutId id="2147483960" r:id="rId4"/>
    <p:sldLayoutId id="2147483961" r:id="rId5"/>
    <p:sldLayoutId id="2147483962" r:id="rId6"/>
    <p:sldLayoutId id="2147483963" r:id="rId7"/>
    <p:sldLayoutId id="2147483964" r:id="rId8"/>
    <p:sldLayoutId id="2147483965" r:id="rId9"/>
    <p:sldLayoutId id="2147483966" r:id="rId10"/>
    <p:sldLayoutId id="2147483967" r:id="rId11"/>
    <p:sldLayoutId id="2147483968" r:id="rId12"/>
    <p:sldLayoutId id="2147483969"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blipFill rotWithShape="false">
          <a:blip r:embed="rId14"/>
          <a:stretch>
            <a:fillRect/>
          </a:stretch>
        </a:blipFill>
        <a:effectLst/>
      </p:bgPr>
    </p:bg>
    <p:spTree>
      <p:nvGrpSpPr>
        <p:cNvPr id="1" name=""/>
        <p:cNvGrpSpPr/>
        <p:nvPr/>
      </p:nvGrpSpPr>
      <p:grpSpPr/>
      <p:sp>
        <p:nvSpPr>
          <p:cNvPr id="1026" name="标题 1025"/>
          <p:cNvSpPr>
            <a:spLocks noGrp="true"/>
          </p:cNvSpPr>
          <p:nvPr>
            <p:ph type="title"/>
          </p:nvPr>
        </p:nvSpPr>
        <p:spPr>
          <a:xfrm>
            <a:off x="363538" y="595313"/>
            <a:ext cx="8393113" cy="749300"/>
          </a:xfrm>
          <a:prstGeom prst="rect">
            <a:avLst/>
          </a:prstGeom>
          <a:noFill/>
          <a:ln w="9525">
            <a:noFill/>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true"/>
          </p:cNvSpPr>
          <p:nvPr>
            <p:ph type="body" idx="1"/>
          </p:nvPr>
        </p:nvSpPr>
        <p:spPr>
          <a:xfrm>
            <a:off x="381000" y="1803400"/>
            <a:ext cx="8388350" cy="2209800"/>
          </a:xfrm>
          <a:prstGeom prst="rect">
            <a:avLst/>
          </a:prstGeom>
          <a:noFill/>
          <a:ln w="9525">
            <a:noFill/>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true"/>
          <p:nvPr/>
        </p:nvSpPr>
        <p:spPr>
          <a:xfrm>
            <a:off x="2312988" y="4505325"/>
            <a:ext cx="1752600" cy="420688"/>
          </a:xfrm>
          <a:prstGeom prst="rect">
            <a:avLst/>
          </a:prstGeom>
          <a:noFill/>
          <a:ln w="9525">
            <a:noFill/>
            <a:miter/>
          </a:ln>
        </p:spPr>
        <p:txBody>
          <a:bodyPr anchor="t">
            <a:spAutoFit/>
          </a:bodyPr>
          <a:p>
            <a:pPr lvl="2" indent="0">
              <a:lnSpc>
                <a:spcPct val="120000"/>
              </a:lnSpc>
              <a:spcBef>
                <a:spcPct val="50000"/>
              </a:spcBef>
              <a:buClr>
                <a:schemeClr val="tx2"/>
              </a:buClr>
              <a:buSzPct val="95000"/>
              <a:buFont typeface="Wingdings" panose="05000000000000000000" pitchFamily="2" charset="2"/>
              <a:buNone/>
            </a:pPr>
            <a:endParaRPr lang="zh-CN" altLang="en-US" sz="1800" b="0" dirty="0">
              <a:latin typeface="Arial" panose="02080604020202020204" pitchFamily="34" charset="0"/>
              <a:ea typeface="宋体" pitchFamily="2" charset="-122"/>
            </a:endParaRPr>
          </a:p>
        </p:txBody>
      </p:sp>
      <p:graphicFrame>
        <p:nvGraphicFramePr>
          <p:cNvPr id="1029" name="对象 1028"/>
          <p:cNvGraphicFramePr>
            <a:graphicFrameLocks noChangeAspect="true"/>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971" r:id="rId1"/>
    <p:sldLayoutId id="2147483972" r:id="rId2"/>
    <p:sldLayoutId id="2147483973" r:id="rId3"/>
    <p:sldLayoutId id="2147483974" r:id="rId4"/>
    <p:sldLayoutId id="2147483975" r:id="rId5"/>
    <p:sldLayoutId id="2147483976" r:id="rId6"/>
    <p:sldLayoutId id="2147483977" r:id="rId7"/>
    <p:sldLayoutId id="2147483978" r:id="rId8"/>
    <p:sldLayoutId id="2147483979" r:id="rId9"/>
    <p:sldLayoutId id="2147483980" r:id="rId10"/>
    <p:sldLayoutId id="2147483981" r:id="rId11"/>
    <p:sldLayoutId id="2147483982" r:id="rId12"/>
    <p:sldLayoutId id="2147483983"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Pr>
        <a:blipFill rotWithShape="false">
          <a:blip r:embed="rId14"/>
          <a:stretch>
            <a:fillRect/>
          </a:stretch>
        </a:blipFill>
        <a:effectLst/>
      </p:bgPr>
    </p:bg>
    <p:spTree>
      <p:nvGrpSpPr>
        <p:cNvPr id="1" name=""/>
        <p:cNvGrpSpPr/>
        <p:nvPr/>
      </p:nvGrpSpPr>
      <p:grpSpPr/>
      <p:sp>
        <p:nvSpPr>
          <p:cNvPr id="1026" name="标题 1025"/>
          <p:cNvSpPr>
            <a:spLocks noGrp="true"/>
          </p:cNvSpPr>
          <p:nvPr>
            <p:ph type="title"/>
          </p:nvPr>
        </p:nvSpPr>
        <p:spPr>
          <a:xfrm>
            <a:off x="363538" y="595313"/>
            <a:ext cx="8393113" cy="749300"/>
          </a:xfrm>
          <a:prstGeom prst="rect">
            <a:avLst/>
          </a:prstGeom>
          <a:noFill/>
          <a:ln w="9525">
            <a:noFill/>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true"/>
          </p:cNvSpPr>
          <p:nvPr>
            <p:ph type="body" idx="1"/>
          </p:nvPr>
        </p:nvSpPr>
        <p:spPr>
          <a:xfrm>
            <a:off x="381000" y="1803400"/>
            <a:ext cx="8388350" cy="2209800"/>
          </a:xfrm>
          <a:prstGeom prst="rect">
            <a:avLst/>
          </a:prstGeom>
          <a:noFill/>
          <a:ln w="9525">
            <a:noFill/>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true"/>
          <p:nvPr/>
        </p:nvSpPr>
        <p:spPr>
          <a:xfrm>
            <a:off x="2312988" y="4505325"/>
            <a:ext cx="1752600" cy="420688"/>
          </a:xfrm>
          <a:prstGeom prst="rect">
            <a:avLst/>
          </a:prstGeom>
          <a:noFill/>
          <a:ln w="9525">
            <a:noFill/>
            <a:miter/>
          </a:ln>
        </p:spPr>
        <p:txBody>
          <a:bodyPr anchor="t">
            <a:spAutoFit/>
          </a:bodyPr>
          <a:p>
            <a:pPr lvl="2" indent="0">
              <a:lnSpc>
                <a:spcPct val="120000"/>
              </a:lnSpc>
              <a:spcBef>
                <a:spcPct val="50000"/>
              </a:spcBef>
              <a:buClr>
                <a:schemeClr val="tx2"/>
              </a:buClr>
              <a:buSzPct val="95000"/>
              <a:buFont typeface="Wingdings" panose="05000000000000000000" pitchFamily="2" charset="2"/>
              <a:buNone/>
            </a:pPr>
            <a:endParaRPr lang="zh-CN" altLang="en-US" sz="1800" b="0" dirty="0">
              <a:latin typeface="Arial" panose="02080604020202020204" pitchFamily="34" charset="0"/>
              <a:ea typeface="宋体" pitchFamily="2" charset="-122"/>
            </a:endParaRPr>
          </a:p>
        </p:txBody>
      </p:sp>
      <p:graphicFrame>
        <p:nvGraphicFramePr>
          <p:cNvPr id="1029" name="对象 1028"/>
          <p:cNvGraphicFramePr>
            <a:graphicFrameLocks noChangeAspect="true"/>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985" r:id="rId1"/>
    <p:sldLayoutId id="2147483986" r:id="rId2"/>
    <p:sldLayoutId id="2147483987" r:id="rId3"/>
    <p:sldLayoutId id="2147483988" r:id="rId4"/>
    <p:sldLayoutId id="2147483989" r:id="rId5"/>
    <p:sldLayoutId id="2147483990" r:id="rId6"/>
    <p:sldLayoutId id="2147483991" r:id="rId7"/>
    <p:sldLayoutId id="2147483992" r:id="rId8"/>
    <p:sldLayoutId id="2147483993" r:id="rId9"/>
    <p:sldLayoutId id="2147483994" r:id="rId10"/>
    <p:sldLayoutId id="2147483995" r:id="rId11"/>
    <p:sldLayoutId id="2147483996" r:id="rId12"/>
    <p:sldLayoutId id="2147483997"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cSld>
    <p:bg>
      <p:bgPr>
        <a:blipFill rotWithShape="false">
          <a:blip r:embed="rId14"/>
          <a:stretch>
            <a:fillRect/>
          </a:stretch>
        </a:blipFill>
        <a:effectLst/>
      </p:bgPr>
    </p:bg>
    <p:spTree>
      <p:nvGrpSpPr>
        <p:cNvPr id="1" name=""/>
        <p:cNvGrpSpPr/>
        <p:nvPr/>
      </p:nvGrpSpPr>
      <p:grpSpPr/>
      <p:sp>
        <p:nvSpPr>
          <p:cNvPr id="1026" name="标题 1025"/>
          <p:cNvSpPr>
            <a:spLocks noGrp="true"/>
          </p:cNvSpPr>
          <p:nvPr>
            <p:ph type="title"/>
          </p:nvPr>
        </p:nvSpPr>
        <p:spPr>
          <a:xfrm>
            <a:off x="363538" y="595313"/>
            <a:ext cx="8393113" cy="749300"/>
          </a:xfrm>
          <a:prstGeom prst="rect">
            <a:avLst/>
          </a:prstGeom>
          <a:noFill/>
          <a:ln w="9525">
            <a:noFill/>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true"/>
          </p:cNvSpPr>
          <p:nvPr>
            <p:ph type="body" idx="1"/>
          </p:nvPr>
        </p:nvSpPr>
        <p:spPr>
          <a:xfrm>
            <a:off x="381000" y="1803400"/>
            <a:ext cx="8388350" cy="2209800"/>
          </a:xfrm>
          <a:prstGeom prst="rect">
            <a:avLst/>
          </a:prstGeom>
          <a:noFill/>
          <a:ln w="9525">
            <a:noFill/>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true"/>
          <p:nvPr/>
        </p:nvSpPr>
        <p:spPr>
          <a:xfrm>
            <a:off x="2312988" y="4505325"/>
            <a:ext cx="1752600" cy="420688"/>
          </a:xfrm>
          <a:prstGeom prst="rect">
            <a:avLst/>
          </a:prstGeom>
          <a:noFill/>
          <a:ln w="9525">
            <a:noFill/>
            <a:miter/>
          </a:ln>
        </p:spPr>
        <p:txBody>
          <a:bodyPr anchor="t">
            <a:spAutoFit/>
          </a:bodyPr>
          <a:p>
            <a:pPr lvl="2" indent="0">
              <a:lnSpc>
                <a:spcPct val="120000"/>
              </a:lnSpc>
              <a:spcBef>
                <a:spcPct val="50000"/>
              </a:spcBef>
              <a:buClr>
                <a:schemeClr val="tx2"/>
              </a:buClr>
              <a:buSzPct val="95000"/>
              <a:buFont typeface="Wingdings" panose="05000000000000000000" pitchFamily="2" charset="2"/>
              <a:buNone/>
            </a:pPr>
            <a:endParaRPr lang="zh-CN" altLang="en-US" sz="1800" b="0" dirty="0">
              <a:latin typeface="Arial" panose="02080604020202020204" pitchFamily="34" charset="0"/>
              <a:ea typeface="宋体" pitchFamily="2" charset="-122"/>
            </a:endParaRPr>
          </a:p>
        </p:txBody>
      </p:sp>
      <p:graphicFrame>
        <p:nvGraphicFramePr>
          <p:cNvPr id="1029" name="对象 1028"/>
          <p:cNvGraphicFramePr>
            <a:graphicFrameLocks noChangeAspect="true"/>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999" r:id="rId1"/>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 id="2147484009" r:id="rId11"/>
    <p:sldLayoutId id="2147484010" r:id="rId12"/>
    <p:sldLayoutId id="2147484011"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cSld>
    <p:bg>
      <p:bgPr>
        <a:blipFill rotWithShape="false">
          <a:blip r:embed="rId14"/>
          <a:stretch>
            <a:fillRect/>
          </a:stretch>
        </a:blipFill>
        <a:effectLst/>
      </p:bgPr>
    </p:bg>
    <p:spTree>
      <p:nvGrpSpPr>
        <p:cNvPr id="1" name=""/>
        <p:cNvGrpSpPr/>
        <p:nvPr/>
      </p:nvGrpSpPr>
      <p:grpSpPr/>
      <p:sp>
        <p:nvSpPr>
          <p:cNvPr id="1026" name="标题 1025"/>
          <p:cNvSpPr>
            <a:spLocks noGrp="true"/>
          </p:cNvSpPr>
          <p:nvPr>
            <p:ph type="title"/>
          </p:nvPr>
        </p:nvSpPr>
        <p:spPr>
          <a:xfrm>
            <a:off x="363538" y="595313"/>
            <a:ext cx="8393113" cy="749300"/>
          </a:xfrm>
          <a:prstGeom prst="rect">
            <a:avLst/>
          </a:prstGeom>
          <a:noFill/>
          <a:ln w="9525">
            <a:noFill/>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true"/>
          </p:cNvSpPr>
          <p:nvPr>
            <p:ph type="body" idx="1"/>
          </p:nvPr>
        </p:nvSpPr>
        <p:spPr>
          <a:xfrm>
            <a:off x="381000" y="1803400"/>
            <a:ext cx="8388350" cy="2209800"/>
          </a:xfrm>
          <a:prstGeom prst="rect">
            <a:avLst/>
          </a:prstGeom>
          <a:noFill/>
          <a:ln w="9525">
            <a:noFill/>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true"/>
          <p:nvPr/>
        </p:nvSpPr>
        <p:spPr>
          <a:xfrm>
            <a:off x="2312988" y="4505325"/>
            <a:ext cx="1752600" cy="420688"/>
          </a:xfrm>
          <a:prstGeom prst="rect">
            <a:avLst/>
          </a:prstGeom>
          <a:noFill/>
          <a:ln w="9525">
            <a:noFill/>
            <a:miter/>
          </a:ln>
        </p:spPr>
        <p:txBody>
          <a:bodyPr anchor="t">
            <a:spAutoFit/>
          </a:bodyPr>
          <a:p>
            <a:pPr lvl="2" indent="0">
              <a:lnSpc>
                <a:spcPct val="120000"/>
              </a:lnSpc>
              <a:spcBef>
                <a:spcPct val="50000"/>
              </a:spcBef>
              <a:buClr>
                <a:schemeClr val="tx2"/>
              </a:buClr>
              <a:buSzPct val="95000"/>
              <a:buFont typeface="Wingdings" panose="05000000000000000000" pitchFamily="2" charset="2"/>
              <a:buNone/>
            </a:pPr>
            <a:endParaRPr lang="zh-CN" altLang="en-US" sz="1800" b="0" dirty="0">
              <a:latin typeface="Arial" panose="02080604020202020204" pitchFamily="34" charset="0"/>
              <a:ea typeface="宋体" pitchFamily="2" charset="-122"/>
            </a:endParaRPr>
          </a:p>
        </p:txBody>
      </p:sp>
      <p:graphicFrame>
        <p:nvGraphicFramePr>
          <p:cNvPr id="1029" name="对象 1028"/>
          <p:cNvGraphicFramePr>
            <a:graphicFrameLocks noChangeAspect="true"/>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4013" r:id="rId1"/>
    <p:sldLayoutId id="2147484014" r:id="rId2"/>
    <p:sldLayoutId id="2147484015" r:id="rId3"/>
    <p:sldLayoutId id="2147484016" r:id="rId4"/>
    <p:sldLayoutId id="2147484017" r:id="rId5"/>
    <p:sldLayoutId id="2147484018" r:id="rId6"/>
    <p:sldLayoutId id="2147484019" r:id="rId7"/>
    <p:sldLayoutId id="2147484020" r:id="rId8"/>
    <p:sldLayoutId id="2147484021" r:id="rId9"/>
    <p:sldLayoutId id="2147484022" r:id="rId10"/>
    <p:sldLayoutId id="2147484023" r:id="rId11"/>
    <p:sldLayoutId id="2147484024" r:id="rId12"/>
    <p:sldLayoutId id="2147484025"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cSld>
    <p:bg>
      <p:bgPr>
        <a:blipFill rotWithShape="false">
          <a:blip r:embed="rId14"/>
          <a:stretch>
            <a:fillRect/>
          </a:stretch>
        </a:blipFill>
        <a:effectLst/>
      </p:bgPr>
    </p:bg>
    <p:spTree>
      <p:nvGrpSpPr>
        <p:cNvPr id="1" name=""/>
        <p:cNvGrpSpPr/>
        <p:nvPr/>
      </p:nvGrpSpPr>
      <p:grpSpPr/>
      <p:sp>
        <p:nvSpPr>
          <p:cNvPr id="1026" name="标题 1025"/>
          <p:cNvSpPr>
            <a:spLocks noGrp="true"/>
          </p:cNvSpPr>
          <p:nvPr>
            <p:ph type="title"/>
          </p:nvPr>
        </p:nvSpPr>
        <p:spPr>
          <a:xfrm>
            <a:off x="363538" y="595313"/>
            <a:ext cx="8393113" cy="749300"/>
          </a:xfrm>
          <a:prstGeom prst="rect">
            <a:avLst/>
          </a:prstGeom>
          <a:noFill/>
          <a:ln w="9525">
            <a:noFill/>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true"/>
          </p:cNvSpPr>
          <p:nvPr>
            <p:ph type="body" idx="1"/>
          </p:nvPr>
        </p:nvSpPr>
        <p:spPr>
          <a:xfrm>
            <a:off x="381000" y="1803400"/>
            <a:ext cx="8388350" cy="2209800"/>
          </a:xfrm>
          <a:prstGeom prst="rect">
            <a:avLst/>
          </a:prstGeom>
          <a:noFill/>
          <a:ln w="9525">
            <a:noFill/>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true"/>
          <p:nvPr/>
        </p:nvSpPr>
        <p:spPr>
          <a:xfrm>
            <a:off x="2312988" y="4505325"/>
            <a:ext cx="1752600" cy="420688"/>
          </a:xfrm>
          <a:prstGeom prst="rect">
            <a:avLst/>
          </a:prstGeom>
          <a:noFill/>
          <a:ln w="9525">
            <a:noFill/>
            <a:miter/>
          </a:ln>
        </p:spPr>
        <p:txBody>
          <a:bodyPr anchor="t">
            <a:spAutoFit/>
          </a:bodyPr>
          <a:p>
            <a:pPr lvl="2" indent="0">
              <a:lnSpc>
                <a:spcPct val="120000"/>
              </a:lnSpc>
              <a:spcBef>
                <a:spcPct val="50000"/>
              </a:spcBef>
              <a:buClr>
                <a:schemeClr val="tx2"/>
              </a:buClr>
              <a:buSzPct val="95000"/>
              <a:buFont typeface="Wingdings" panose="05000000000000000000" pitchFamily="2" charset="2"/>
              <a:buNone/>
            </a:pPr>
            <a:endParaRPr lang="zh-CN" altLang="en-US" sz="1800" b="0" dirty="0">
              <a:latin typeface="Arial" panose="02080604020202020204" pitchFamily="34" charset="0"/>
              <a:ea typeface="宋体" pitchFamily="2" charset="-122"/>
            </a:endParaRPr>
          </a:p>
        </p:txBody>
      </p:sp>
      <p:graphicFrame>
        <p:nvGraphicFramePr>
          <p:cNvPr id="1029" name="对象 1028"/>
          <p:cNvGraphicFramePr>
            <a:graphicFrameLocks noChangeAspect="true"/>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4027" r:id="rId1"/>
    <p:sldLayoutId id="2147484028" r:id="rId2"/>
    <p:sldLayoutId id="2147484029" r:id="rId3"/>
    <p:sldLayoutId id="2147484030" r:id="rId4"/>
    <p:sldLayoutId id="2147484031" r:id="rId5"/>
    <p:sldLayoutId id="2147484032" r:id="rId6"/>
    <p:sldLayoutId id="2147484033" r:id="rId7"/>
    <p:sldLayoutId id="2147484034" r:id="rId8"/>
    <p:sldLayoutId id="2147484035" r:id="rId9"/>
    <p:sldLayoutId id="2147484036" r:id="rId10"/>
    <p:sldLayoutId id="2147484037" r:id="rId11"/>
    <p:sldLayoutId id="2147484038" r:id="rId12"/>
    <p:sldLayoutId id="2147484039"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false">
          <a:blip r:embed="rId14"/>
          <a:stretch>
            <a:fillRect/>
          </a:stretch>
        </a:blipFill>
        <a:effectLst/>
      </p:bgPr>
    </p:bg>
    <p:spTree>
      <p:nvGrpSpPr>
        <p:cNvPr id="1" name=""/>
        <p:cNvGrpSpPr/>
        <p:nvPr/>
      </p:nvGrpSpPr>
      <p:grpSpPr/>
      <p:sp>
        <p:nvSpPr>
          <p:cNvPr id="1026" name="标题 1025"/>
          <p:cNvSpPr>
            <a:spLocks noGrp="true"/>
          </p:cNvSpPr>
          <p:nvPr>
            <p:ph type="title"/>
          </p:nvPr>
        </p:nvSpPr>
        <p:spPr>
          <a:xfrm>
            <a:off x="363538" y="595313"/>
            <a:ext cx="8393113" cy="749300"/>
          </a:xfrm>
          <a:prstGeom prst="rect">
            <a:avLst/>
          </a:prstGeom>
          <a:noFill/>
          <a:ln w="9525">
            <a:noFill/>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true"/>
          </p:cNvSpPr>
          <p:nvPr>
            <p:ph type="body" idx="1"/>
          </p:nvPr>
        </p:nvSpPr>
        <p:spPr>
          <a:xfrm>
            <a:off x="381000" y="1803400"/>
            <a:ext cx="8388350" cy="2209800"/>
          </a:xfrm>
          <a:prstGeom prst="rect">
            <a:avLst/>
          </a:prstGeom>
          <a:noFill/>
          <a:ln w="9525">
            <a:noFill/>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true"/>
          <p:nvPr/>
        </p:nvSpPr>
        <p:spPr>
          <a:xfrm>
            <a:off x="2312988" y="4505325"/>
            <a:ext cx="1752600" cy="420688"/>
          </a:xfrm>
          <a:prstGeom prst="rect">
            <a:avLst/>
          </a:prstGeom>
          <a:noFill/>
          <a:ln w="9525">
            <a:noFill/>
            <a:miter/>
          </a:ln>
        </p:spPr>
        <p:txBody>
          <a:bodyPr anchor="t">
            <a:spAutoFit/>
          </a:bodyPr>
          <a:p>
            <a:pPr lvl="2" indent="0">
              <a:lnSpc>
                <a:spcPct val="120000"/>
              </a:lnSpc>
              <a:spcBef>
                <a:spcPct val="50000"/>
              </a:spcBef>
              <a:buClr>
                <a:schemeClr val="tx2"/>
              </a:buClr>
              <a:buSzPct val="95000"/>
              <a:buFont typeface="Wingdings" panose="05000000000000000000" pitchFamily="2" charset="2"/>
              <a:buNone/>
            </a:pPr>
            <a:endParaRPr lang="zh-CN" altLang="en-US" sz="1800" b="0" dirty="0">
              <a:latin typeface="Arial" panose="02080604020202020204" pitchFamily="34" charset="0"/>
              <a:ea typeface="宋体" pitchFamily="2" charset="-122"/>
            </a:endParaRPr>
          </a:p>
        </p:txBody>
      </p:sp>
      <p:graphicFrame>
        <p:nvGraphicFramePr>
          <p:cNvPr id="1029" name="对象 1028"/>
          <p:cNvGraphicFramePr>
            <a:graphicFrameLocks noChangeAspect="true"/>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rotWithShape="false">
          <a:blip r:embed="rId14"/>
          <a:stretch>
            <a:fillRect/>
          </a:stretch>
        </a:blipFill>
        <a:effectLst/>
      </p:bgPr>
    </p:bg>
    <p:spTree>
      <p:nvGrpSpPr>
        <p:cNvPr id="1" name=""/>
        <p:cNvGrpSpPr/>
        <p:nvPr/>
      </p:nvGrpSpPr>
      <p:grpSpPr/>
      <p:sp>
        <p:nvSpPr>
          <p:cNvPr id="1026" name="标题 1025"/>
          <p:cNvSpPr>
            <a:spLocks noGrp="true"/>
          </p:cNvSpPr>
          <p:nvPr>
            <p:ph type="title"/>
          </p:nvPr>
        </p:nvSpPr>
        <p:spPr>
          <a:xfrm>
            <a:off x="363538" y="595313"/>
            <a:ext cx="8393113" cy="749300"/>
          </a:xfrm>
          <a:prstGeom prst="rect">
            <a:avLst/>
          </a:prstGeom>
          <a:noFill/>
          <a:ln w="9525">
            <a:noFill/>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true"/>
          </p:cNvSpPr>
          <p:nvPr>
            <p:ph type="body" idx="1"/>
          </p:nvPr>
        </p:nvSpPr>
        <p:spPr>
          <a:xfrm>
            <a:off x="381000" y="1803400"/>
            <a:ext cx="8388350" cy="2209800"/>
          </a:xfrm>
          <a:prstGeom prst="rect">
            <a:avLst/>
          </a:prstGeom>
          <a:noFill/>
          <a:ln w="9525">
            <a:noFill/>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true"/>
          <p:nvPr/>
        </p:nvSpPr>
        <p:spPr>
          <a:xfrm>
            <a:off x="2312988" y="4505325"/>
            <a:ext cx="1752600" cy="420688"/>
          </a:xfrm>
          <a:prstGeom prst="rect">
            <a:avLst/>
          </a:prstGeom>
          <a:noFill/>
          <a:ln w="9525">
            <a:noFill/>
            <a:miter/>
          </a:ln>
        </p:spPr>
        <p:txBody>
          <a:bodyPr anchor="t">
            <a:spAutoFit/>
          </a:bodyPr>
          <a:p>
            <a:pPr lvl="2" indent="0">
              <a:lnSpc>
                <a:spcPct val="120000"/>
              </a:lnSpc>
              <a:spcBef>
                <a:spcPct val="50000"/>
              </a:spcBef>
              <a:buClr>
                <a:schemeClr val="tx2"/>
              </a:buClr>
              <a:buSzPct val="95000"/>
              <a:buFont typeface="Wingdings" panose="05000000000000000000" pitchFamily="2" charset="2"/>
              <a:buNone/>
            </a:pPr>
            <a:endParaRPr lang="zh-CN" altLang="en-US" sz="1800" b="0" dirty="0">
              <a:latin typeface="Arial" panose="02080604020202020204" pitchFamily="34" charset="0"/>
              <a:ea typeface="宋体" pitchFamily="2" charset="-122"/>
            </a:endParaRPr>
          </a:p>
        </p:txBody>
      </p:sp>
      <p:graphicFrame>
        <p:nvGraphicFramePr>
          <p:cNvPr id="1029" name="对象 1028"/>
          <p:cNvGraphicFramePr>
            <a:graphicFrameLocks noChangeAspect="true"/>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rotWithShape="false">
          <a:blip r:embed="rId14"/>
          <a:stretch>
            <a:fillRect/>
          </a:stretch>
        </a:blipFill>
        <a:effectLst/>
      </p:bgPr>
    </p:bg>
    <p:spTree>
      <p:nvGrpSpPr>
        <p:cNvPr id="1" name=""/>
        <p:cNvGrpSpPr/>
        <p:nvPr/>
      </p:nvGrpSpPr>
      <p:grpSpPr/>
      <p:sp>
        <p:nvSpPr>
          <p:cNvPr id="1026" name="标题 1025"/>
          <p:cNvSpPr>
            <a:spLocks noGrp="true"/>
          </p:cNvSpPr>
          <p:nvPr>
            <p:ph type="title"/>
          </p:nvPr>
        </p:nvSpPr>
        <p:spPr>
          <a:xfrm>
            <a:off x="363538" y="595313"/>
            <a:ext cx="8393113" cy="749300"/>
          </a:xfrm>
          <a:prstGeom prst="rect">
            <a:avLst/>
          </a:prstGeom>
          <a:noFill/>
          <a:ln w="9525">
            <a:noFill/>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true"/>
          </p:cNvSpPr>
          <p:nvPr>
            <p:ph type="body" idx="1"/>
          </p:nvPr>
        </p:nvSpPr>
        <p:spPr>
          <a:xfrm>
            <a:off x="381000" y="1803400"/>
            <a:ext cx="8388350" cy="2209800"/>
          </a:xfrm>
          <a:prstGeom prst="rect">
            <a:avLst/>
          </a:prstGeom>
          <a:noFill/>
          <a:ln w="9525">
            <a:noFill/>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true"/>
          <p:nvPr/>
        </p:nvSpPr>
        <p:spPr>
          <a:xfrm>
            <a:off x="2312988" y="4505325"/>
            <a:ext cx="1752600" cy="420688"/>
          </a:xfrm>
          <a:prstGeom prst="rect">
            <a:avLst/>
          </a:prstGeom>
          <a:noFill/>
          <a:ln w="9525">
            <a:noFill/>
            <a:miter/>
          </a:ln>
        </p:spPr>
        <p:txBody>
          <a:bodyPr anchor="t">
            <a:spAutoFit/>
          </a:bodyPr>
          <a:p>
            <a:pPr lvl="2" indent="0">
              <a:lnSpc>
                <a:spcPct val="120000"/>
              </a:lnSpc>
              <a:spcBef>
                <a:spcPct val="50000"/>
              </a:spcBef>
              <a:buClr>
                <a:schemeClr val="tx2"/>
              </a:buClr>
              <a:buSzPct val="95000"/>
              <a:buFont typeface="Wingdings" panose="05000000000000000000" pitchFamily="2" charset="2"/>
              <a:buNone/>
            </a:pPr>
            <a:endParaRPr lang="zh-CN" altLang="en-US" sz="1800" b="0" dirty="0">
              <a:latin typeface="Arial" panose="02080604020202020204" pitchFamily="34" charset="0"/>
              <a:ea typeface="宋体" pitchFamily="2" charset="-122"/>
            </a:endParaRPr>
          </a:p>
        </p:txBody>
      </p:sp>
      <p:graphicFrame>
        <p:nvGraphicFramePr>
          <p:cNvPr id="1029" name="对象 1028"/>
          <p:cNvGraphicFramePr>
            <a:graphicFrameLocks noChangeAspect="true"/>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rotWithShape="false">
          <a:blip r:embed="rId14"/>
          <a:stretch>
            <a:fillRect/>
          </a:stretch>
        </a:blipFill>
        <a:effectLst/>
      </p:bgPr>
    </p:bg>
    <p:spTree>
      <p:nvGrpSpPr>
        <p:cNvPr id="1" name=""/>
        <p:cNvGrpSpPr/>
        <p:nvPr/>
      </p:nvGrpSpPr>
      <p:grpSpPr/>
      <p:sp>
        <p:nvSpPr>
          <p:cNvPr id="1026" name="标题 1025"/>
          <p:cNvSpPr>
            <a:spLocks noGrp="true"/>
          </p:cNvSpPr>
          <p:nvPr>
            <p:ph type="title"/>
          </p:nvPr>
        </p:nvSpPr>
        <p:spPr>
          <a:xfrm>
            <a:off x="363538" y="595313"/>
            <a:ext cx="8393113" cy="749300"/>
          </a:xfrm>
          <a:prstGeom prst="rect">
            <a:avLst/>
          </a:prstGeom>
          <a:noFill/>
          <a:ln w="9525">
            <a:noFill/>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true"/>
          </p:cNvSpPr>
          <p:nvPr>
            <p:ph type="body" idx="1"/>
          </p:nvPr>
        </p:nvSpPr>
        <p:spPr>
          <a:xfrm>
            <a:off x="381000" y="1803400"/>
            <a:ext cx="8388350" cy="2209800"/>
          </a:xfrm>
          <a:prstGeom prst="rect">
            <a:avLst/>
          </a:prstGeom>
          <a:noFill/>
          <a:ln w="9525">
            <a:noFill/>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true"/>
          <p:nvPr/>
        </p:nvSpPr>
        <p:spPr>
          <a:xfrm>
            <a:off x="2312988" y="4505325"/>
            <a:ext cx="1752600" cy="420688"/>
          </a:xfrm>
          <a:prstGeom prst="rect">
            <a:avLst/>
          </a:prstGeom>
          <a:noFill/>
          <a:ln w="9525">
            <a:noFill/>
            <a:miter/>
          </a:ln>
        </p:spPr>
        <p:txBody>
          <a:bodyPr anchor="t">
            <a:spAutoFit/>
          </a:bodyPr>
          <a:p>
            <a:pPr lvl="2" indent="0">
              <a:lnSpc>
                <a:spcPct val="120000"/>
              </a:lnSpc>
              <a:spcBef>
                <a:spcPct val="50000"/>
              </a:spcBef>
              <a:buClr>
                <a:schemeClr val="tx2"/>
              </a:buClr>
              <a:buSzPct val="95000"/>
              <a:buFont typeface="Wingdings" panose="05000000000000000000" pitchFamily="2" charset="2"/>
              <a:buNone/>
            </a:pPr>
            <a:endParaRPr lang="zh-CN" altLang="en-US" sz="1800" b="0" dirty="0">
              <a:latin typeface="Arial" panose="02080604020202020204" pitchFamily="34" charset="0"/>
              <a:ea typeface="宋体" pitchFamily="2" charset="-122"/>
            </a:endParaRPr>
          </a:p>
        </p:txBody>
      </p:sp>
      <p:graphicFrame>
        <p:nvGraphicFramePr>
          <p:cNvPr id="1029" name="对象 1028"/>
          <p:cNvGraphicFramePr>
            <a:graphicFrameLocks noChangeAspect="true"/>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blipFill rotWithShape="false">
          <a:blip r:embed="rId14"/>
          <a:stretch>
            <a:fillRect/>
          </a:stretch>
        </a:blipFill>
        <a:effectLst/>
      </p:bgPr>
    </p:bg>
    <p:spTree>
      <p:nvGrpSpPr>
        <p:cNvPr id="1" name=""/>
        <p:cNvGrpSpPr/>
        <p:nvPr/>
      </p:nvGrpSpPr>
      <p:grpSpPr/>
      <p:sp>
        <p:nvSpPr>
          <p:cNvPr id="1026" name="标题 1025"/>
          <p:cNvSpPr>
            <a:spLocks noGrp="true"/>
          </p:cNvSpPr>
          <p:nvPr>
            <p:ph type="title"/>
          </p:nvPr>
        </p:nvSpPr>
        <p:spPr>
          <a:xfrm>
            <a:off x="363538" y="595313"/>
            <a:ext cx="8393113" cy="749300"/>
          </a:xfrm>
          <a:prstGeom prst="rect">
            <a:avLst/>
          </a:prstGeom>
          <a:noFill/>
          <a:ln w="9525">
            <a:noFill/>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true"/>
          </p:cNvSpPr>
          <p:nvPr>
            <p:ph type="body" idx="1"/>
          </p:nvPr>
        </p:nvSpPr>
        <p:spPr>
          <a:xfrm>
            <a:off x="381000" y="1803400"/>
            <a:ext cx="8388350" cy="2209800"/>
          </a:xfrm>
          <a:prstGeom prst="rect">
            <a:avLst/>
          </a:prstGeom>
          <a:noFill/>
          <a:ln w="9525">
            <a:noFill/>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true"/>
          <p:nvPr/>
        </p:nvSpPr>
        <p:spPr>
          <a:xfrm>
            <a:off x="2312988" y="4505325"/>
            <a:ext cx="1752600" cy="420688"/>
          </a:xfrm>
          <a:prstGeom prst="rect">
            <a:avLst/>
          </a:prstGeom>
          <a:noFill/>
          <a:ln w="9525">
            <a:noFill/>
            <a:miter/>
          </a:ln>
        </p:spPr>
        <p:txBody>
          <a:bodyPr anchor="t">
            <a:spAutoFit/>
          </a:bodyPr>
          <a:p>
            <a:pPr lvl="2" indent="0">
              <a:lnSpc>
                <a:spcPct val="120000"/>
              </a:lnSpc>
              <a:spcBef>
                <a:spcPct val="50000"/>
              </a:spcBef>
              <a:buClr>
                <a:schemeClr val="tx2"/>
              </a:buClr>
              <a:buSzPct val="95000"/>
              <a:buFont typeface="Wingdings" panose="05000000000000000000" pitchFamily="2" charset="2"/>
              <a:buNone/>
            </a:pPr>
            <a:endParaRPr lang="zh-CN" altLang="en-US" sz="1800" b="0" dirty="0">
              <a:latin typeface="Arial" panose="02080604020202020204" pitchFamily="34" charset="0"/>
              <a:ea typeface="宋体" pitchFamily="2" charset="-122"/>
            </a:endParaRPr>
          </a:p>
        </p:txBody>
      </p:sp>
      <p:graphicFrame>
        <p:nvGraphicFramePr>
          <p:cNvPr id="1029" name="对象 1028"/>
          <p:cNvGraphicFramePr>
            <a:graphicFrameLocks noChangeAspect="true"/>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blipFill rotWithShape="false">
          <a:blip r:embed="rId14"/>
          <a:stretch>
            <a:fillRect/>
          </a:stretch>
        </a:blipFill>
        <a:effectLst/>
      </p:bgPr>
    </p:bg>
    <p:spTree>
      <p:nvGrpSpPr>
        <p:cNvPr id="1" name=""/>
        <p:cNvGrpSpPr/>
        <p:nvPr/>
      </p:nvGrpSpPr>
      <p:grpSpPr/>
      <p:sp>
        <p:nvSpPr>
          <p:cNvPr id="1026" name="标题 1025"/>
          <p:cNvSpPr>
            <a:spLocks noGrp="true"/>
          </p:cNvSpPr>
          <p:nvPr>
            <p:ph type="title"/>
          </p:nvPr>
        </p:nvSpPr>
        <p:spPr>
          <a:xfrm>
            <a:off x="363538" y="595313"/>
            <a:ext cx="8393113" cy="749300"/>
          </a:xfrm>
          <a:prstGeom prst="rect">
            <a:avLst/>
          </a:prstGeom>
          <a:noFill/>
          <a:ln w="9525">
            <a:noFill/>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true"/>
          </p:cNvSpPr>
          <p:nvPr>
            <p:ph type="body" idx="1"/>
          </p:nvPr>
        </p:nvSpPr>
        <p:spPr>
          <a:xfrm>
            <a:off x="381000" y="1803400"/>
            <a:ext cx="8388350" cy="2209800"/>
          </a:xfrm>
          <a:prstGeom prst="rect">
            <a:avLst/>
          </a:prstGeom>
          <a:noFill/>
          <a:ln w="9525">
            <a:noFill/>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true"/>
          <p:nvPr/>
        </p:nvSpPr>
        <p:spPr>
          <a:xfrm>
            <a:off x="2312988" y="4505325"/>
            <a:ext cx="1752600" cy="420688"/>
          </a:xfrm>
          <a:prstGeom prst="rect">
            <a:avLst/>
          </a:prstGeom>
          <a:noFill/>
          <a:ln w="9525">
            <a:noFill/>
            <a:miter/>
          </a:ln>
        </p:spPr>
        <p:txBody>
          <a:bodyPr anchor="t">
            <a:spAutoFit/>
          </a:bodyPr>
          <a:p>
            <a:pPr lvl="2" indent="0">
              <a:lnSpc>
                <a:spcPct val="120000"/>
              </a:lnSpc>
              <a:spcBef>
                <a:spcPct val="50000"/>
              </a:spcBef>
              <a:buClr>
                <a:schemeClr val="tx2"/>
              </a:buClr>
              <a:buSzPct val="95000"/>
              <a:buFont typeface="Wingdings" panose="05000000000000000000" pitchFamily="2" charset="2"/>
              <a:buNone/>
            </a:pPr>
            <a:endParaRPr lang="zh-CN" altLang="en-US" sz="1800" b="0" dirty="0">
              <a:latin typeface="Arial" panose="02080604020202020204" pitchFamily="34" charset="0"/>
              <a:ea typeface="宋体" pitchFamily="2" charset="-122"/>
            </a:endParaRPr>
          </a:p>
        </p:txBody>
      </p:sp>
      <p:graphicFrame>
        <p:nvGraphicFramePr>
          <p:cNvPr id="1029" name="对象 1028"/>
          <p:cNvGraphicFramePr>
            <a:graphicFrameLocks noChangeAspect="true"/>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blipFill rotWithShape="false">
          <a:blip r:embed="rId14"/>
          <a:stretch>
            <a:fillRect/>
          </a:stretch>
        </a:blipFill>
        <a:effectLst/>
      </p:bgPr>
    </p:bg>
    <p:spTree>
      <p:nvGrpSpPr>
        <p:cNvPr id="1" name=""/>
        <p:cNvGrpSpPr/>
        <p:nvPr/>
      </p:nvGrpSpPr>
      <p:grpSpPr/>
      <p:sp>
        <p:nvSpPr>
          <p:cNvPr id="1026" name="标题 1025"/>
          <p:cNvSpPr>
            <a:spLocks noGrp="true"/>
          </p:cNvSpPr>
          <p:nvPr>
            <p:ph type="title"/>
          </p:nvPr>
        </p:nvSpPr>
        <p:spPr>
          <a:xfrm>
            <a:off x="363538" y="595313"/>
            <a:ext cx="8393113" cy="749300"/>
          </a:xfrm>
          <a:prstGeom prst="rect">
            <a:avLst/>
          </a:prstGeom>
          <a:noFill/>
          <a:ln w="9525">
            <a:noFill/>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true"/>
          </p:cNvSpPr>
          <p:nvPr>
            <p:ph type="body" idx="1"/>
          </p:nvPr>
        </p:nvSpPr>
        <p:spPr>
          <a:xfrm>
            <a:off x="381000" y="1803400"/>
            <a:ext cx="8388350" cy="2209800"/>
          </a:xfrm>
          <a:prstGeom prst="rect">
            <a:avLst/>
          </a:prstGeom>
          <a:noFill/>
          <a:ln w="9525">
            <a:noFill/>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true"/>
          <p:nvPr/>
        </p:nvSpPr>
        <p:spPr>
          <a:xfrm>
            <a:off x="2312988" y="4505325"/>
            <a:ext cx="1752600" cy="420688"/>
          </a:xfrm>
          <a:prstGeom prst="rect">
            <a:avLst/>
          </a:prstGeom>
          <a:noFill/>
          <a:ln w="9525">
            <a:noFill/>
            <a:miter/>
          </a:ln>
        </p:spPr>
        <p:txBody>
          <a:bodyPr anchor="t">
            <a:spAutoFit/>
          </a:bodyPr>
          <a:p>
            <a:pPr lvl="2" indent="0">
              <a:lnSpc>
                <a:spcPct val="120000"/>
              </a:lnSpc>
              <a:spcBef>
                <a:spcPct val="50000"/>
              </a:spcBef>
              <a:buClr>
                <a:schemeClr val="tx2"/>
              </a:buClr>
              <a:buSzPct val="95000"/>
              <a:buFont typeface="Wingdings" panose="05000000000000000000" pitchFamily="2" charset="2"/>
              <a:buNone/>
            </a:pPr>
            <a:endParaRPr lang="zh-CN" altLang="en-US" sz="1800" b="0" dirty="0">
              <a:latin typeface="Arial" panose="02080604020202020204" pitchFamily="34" charset="0"/>
              <a:ea typeface="宋体" pitchFamily="2" charset="-122"/>
            </a:endParaRPr>
          </a:p>
        </p:txBody>
      </p:sp>
      <p:graphicFrame>
        <p:nvGraphicFramePr>
          <p:cNvPr id="1029" name="对象 1028"/>
          <p:cNvGraphicFramePr>
            <a:graphicFrameLocks noChangeAspect="true"/>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vmlDrawing" Target="../drawings/vmlDrawing29.v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oleObject" Target="../embeddings/oleObject29.bin"/><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20.xml"/></Relationships>
</file>

<file path=ppt/slides/_rels/slide10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0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0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0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0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0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07.xml.rels><?xml version="1.0" encoding="UTF-8" standalone="yes"?>
<Relationships xmlns="http://schemas.openxmlformats.org/package/2006/relationships"><Relationship Id="rId5" Type="http://schemas.openxmlformats.org/officeDocument/2006/relationships/vmlDrawing" Target="../drawings/vmlDrawing41.v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oleObject" Target="../embeddings/oleObject41.bin"/><Relationship Id="rId1" Type="http://schemas.openxmlformats.org/officeDocument/2006/relationships/image" Target="../media/image4.png"/></Relationships>
</file>

<file path=ppt/slides/_rels/slide10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0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24.xml"/></Relationships>
</file>

<file path=ppt/slides/_rels/slide110.xml.rels><?xml version="1.0" encoding="UTF-8" standalone="yes"?>
<Relationships xmlns="http://schemas.openxmlformats.org/package/2006/relationships"><Relationship Id="rId5" Type="http://schemas.openxmlformats.org/officeDocument/2006/relationships/vmlDrawing" Target="../drawings/vmlDrawing42.v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oleObject" Target="../embeddings/oleObject42.bin"/><Relationship Id="rId1" Type="http://schemas.openxmlformats.org/officeDocument/2006/relationships/image" Target="../media/image4.png"/></Relationships>
</file>

<file path=ppt/slides/_rels/slide1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11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image" Target="../media/image4.png"/></Relationships>
</file>

<file path=ppt/slides/_rels/slide1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3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3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37.xml.rels><?xml version="1.0" encoding="UTF-8" standalone="yes"?>
<Relationships xmlns="http://schemas.openxmlformats.org/package/2006/relationships"><Relationship Id="rId5" Type="http://schemas.openxmlformats.org/officeDocument/2006/relationships/vmlDrawing" Target="../drawings/vmlDrawing43.v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oleObject" Target="../embeddings/oleObject43.bin"/><Relationship Id="rId1" Type="http://schemas.openxmlformats.org/officeDocument/2006/relationships/image" Target="../media/image4.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4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emf"/></Relationships>
</file>

<file path=ppt/slides/_rels/slide14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23.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36.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337.xml"/><Relationship Id="rId1" Type="http://schemas.openxmlformats.org/officeDocument/2006/relationships/image" Target="../media/image4.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slideLayout" Target="../slideLayouts/slideLayout259.xml"/><Relationship Id="rId1" Type="http://schemas.openxmlformats.org/officeDocument/2006/relationships/image" Target="../media/image4.png"/></Relationships>
</file>

<file path=ppt/slides/_rels/slide152.xml.rels><?xml version="1.0" encoding="UTF-8" standalone="yes"?>
<Relationships xmlns="http://schemas.openxmlformats.org/package/2006/relationships"><Relationship Id="rId2" Type="http://schemas.openxmlformats.org/officeDocument/2006/relationships/slideLayout" Target="../slideLayouts/slideLayout259.xml"/><Relationship Id="rId1" Type="http://schemas.openxmlformats.org/officeDocument/2006/relationships/image" Target="../media/image4.png"/></Relationships>
</file>

<file path=ppt/slides/_rels/slide153.xml.rels><?xml version="1.0" encoding="UTF-8" standalone="yes"?>
<Relationships xmlns="http://schemas.openxmlformats.org/package/2006/relationships"><Relationship Id="rId2" Type="http://schemas.openxmlformats.org/officeDocument/2006/relationships/slideLayout" Target="../slideLayouts/slideLayout272.xml"/><Relationship Id="rId1" Type="http://schemas.openxmlformats.org/officeDocument/2006/relationships/image" Target="../media/image4.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85.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98.xml"/></Relationships>
</file>

<file path=ppt/slides/_rels/slide156.xml.rels><?xml version="1.0" encoding="UTF-8" standalone="yes"?>
<Relationships xmlns="http://schemas.openxmlformats.org/package/2006/relationships"><Relationship Id="rId2" Type="http://schemas.openxmlformats.org/officeDocument/2006/relationships/slideLayout" Target="../slideLayouts/slideLayout311.xml"/><Relationship Id="rId1" Type="http://schemas.openxmlformats.org/officeDocument/2006/relationships/image" Target="../media/image4.png"/></Relationships>
</file>

<file path=ppt/slides/_rels/slide157.xml.rels><?xml version="1.0" encoding="UTF-8" standalone="yes"?>
<Relationships xmlns="http://schemas.openxmlformats.org/package/2006/relationships"><Relationship Id="rId2" Type="http://schemas.openxmlformats.org/officeDocument/2006/relationships/slideLayout" Target="../slideLayouts/slideLayout311.xml"/><Relationship Id="rId1" Type="http://schemas.openxmlformats.org/officeDocument/2006/relationships/image" Target="../media/image4.png"/></Relationships>
</file>

<file path=ppt/slides/_rels/slide158.xml.rels><?xml version="1.0" encoding="UTF-8" standalone="yes"?>
<Relationships xmlns="http://schemas.openxmlformats.org/package/2006/relationships"><Relationship Id="rId5" Type="http://schemas.openxmlformats.org/officeDocument/2006/relationships/vmlDrawing" Target="../drawings/vmlDrawing44.v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oleObject" Target="../embeddings/oleObject44.bin"/><Relationship Id="rId1" Type="http://schemas.openxmlformats.org/officeDocument/2006/relationships/image" Target="../media/image4.png"/></Relationships>
</file>

<file path=ppt/slides/_rels/slide1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4" Type="http://schemas.openxmlformats.org/officeDocument/2006/relationships/vmlDrawing" Target="../drawings/vmlDrawing30.v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oleObject" Target="../embeddings/oleObject30.bin"/></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25.xml.rels><?xml version="1.0" encoding="UTF-8" standalone="yes"?>
<Relationships xmlns="http://schemas.openxmlformats.org/package/2006/relationships"><Relationship Id="rId5" Type="http://schemas.openxmlformats.org/officeDocument/2006/relationships/vmlDrawing" Target="../drawings/vmlDrawing33.v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oleObject" Target="../embeddings/oleObject33.bin"/><Relationship Id="rId1" Type="http://schemas.openxmlformats.org/officeDocument/2006/relationships/image" Target="../media/image4.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4.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5" Type="http://schemas.openxmlformats.org/officeDocument/2006/relationships/vmlDrawing" Target="../drawings/vmlDrawing31.v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oleObject" Target="../embeddings/oleObject31.bin"/><Relationship Id="rId1"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36.xml.rels><?xml version="1.0" encoding="UTF-8" standalone="yes"?>
<Relationships xmlns="http://schemas.openxmlformats.org/package/2006/relationships"><Relationship Id="rId5" Type="http://schemas.openxmlformats.org/officeDocument/2006/relationships/vmlDrawing" Target="../drawings/vmlDrawing34.v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oleObject" Target="../embeddings/oleObject34.bin"/><Relationship Id="rId1" Type="http://schemas.openxmlformats.org/officeDocument/2006/relationships/image" Target="../media/image4.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5" Type="http://schemas.openxmlformats.org/officeDocument/2006/relationships/vmlDrawing" Target="../drawings/vmlDrawing32.v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oleObject" Target="../embeddings/oleObject32.bin"/><Relationship Id="rId1"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image" Target="../media/image4.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image" Target="../media/image4.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64.xml"/><Relationship Id="rId1" Type="http://schemas.openxmlformats.org/officeDocument/2006/relationships/image" Target="../media/image4.png"/></Relationships>
</file>

<file path=ppt/slides/_rels/slide51.xml.rels><?xml version="1.0" encoding="UTF-8" standalone="yes"?>
<Relationships xmlns="http://schemas.openxmlformats.org/package/2006/relationships"><Relationship Id="rId5" Type="http://schemas.openxmlformats.org/officeDocument/2006/relationships/vmlDrawing" Target="../drawings/vmlDrawing35.v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oleObject" Target="../embeddings/oleObject35.bin"/><Relationship Id="rId1" Type="http://schemas.openxmlformats.org/officeDocument/2006/relationships/image" Target="../media/image4.png"/></Relationships>
</file>

<file path=ppt/slides/_rels/slide52.xml.rels><?xml version="1.0" encoding="UTF-8" standalone="yes"?>
<Relationships xmlns="http://schemas.openxmlformats.org/package/2006/relationships"><Relationship Id="rId5" Type="http://schemas.openxmlformats.org/officeDocument/2006/relationships/vmlDrawing" Target="../drawings/vmlDrawing36.v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oleObject" Target="../embeddings/oleObject36.bin"/><Relationship Id="rId1" Type="http://schemas.openxmlformats.org/officeDocument/2006/relationships/image" Target="../media/image4.png"/></Relationships>
</file>

<file path=ppt/slides/_rels/slide53.xml.rels><?xml version="1.0" encoding="UTF-8" standalone="yes"?>
<Relationships xmlns="http://schemas.openxmlformats.org/package/2006/relationships"><Relationship Id="rId5" Type="http://schemas.openxmlformats.org/officeDocument/2006/relationships/vmlDrawing" Target="../drawings/vmlDrawing37.v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oleObject" Target="../embeddings/oleObject37.bin"/><Relationship Id="rId1" Type="http://schemas.openxmlformats.org/officeDocument/2006/relationships/image" Target="../media/image4.png"/></Relationships>
</file>

<file path=ppt/slides/_rels/slide54.xml.rels><?xml version="1.0" encoding="UTF-8" standalone="yes"?>
<Relationships xmlns="http://schemas.openxmlformats.org/package/2006/relationships"><Relationship Id="rId4" Type="http://schemas.openxmlformats.org/officeDocument/2006/relationships/vmlDrawing" Target="../drawings/vmlDrawing38.v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oleObject" Target="../embeddings/oleObject38.bin"/></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62.xml.rels><?xml version="1.0" encoding="UTF-8" standalone="yes"?>
<Relationships xmlns="http://schemas.openxmlformats.org/package/2006/relationships"><Relationship Id="rId5" Type="http://schemas.openxmlformats.org/officeDocument/2006/relationships/vmlDrawing" Target="../drawings/vmlDrawing39.v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oleObject" Target="../embeddings/oleObject39.bin"/><Relationship Id="rId1" Type="http://schemas.openxmlformats.org/officeDocument/2006/relationships/image" Target="../media/image4.png"/></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90.xml"/><Relationship Id="rId1" Type="http://schemas.openxmlformats.org/officeDocument/2006/relationships/image" Target="../media/image4.png"/></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363.xml"/><Relationship Id="rId1" Type="http://schemas.openxmlformats.org/officeDocument/2006/relationships/image" Target="../media/image4.png"/></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103.xml"/><Relationship Id="rId1" Type="http://schemas.openxmlformats.org/officeDocument/2006/relationships/image" Target="../media/image4.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16.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76.xml.rels><?xml version="1.0" encoding="UTF-8" standalone="yes"?>
<Relationships xmlns="http://schemas.openxmlformats.org/package/2006/relationships"><Relationship Id="rId5" Type="http://schemas.openxmlformats.org/officeDocument/2006/relationships/vmlDrawing" Target="../drawings/vmlDrawing40.v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oleObject" Target="../embeddings/oleObject40.bin"/><Relationship Id="rId1" Type="http://schemas.openxmlformats.org/officeDocument/2006/relationships/image" Target="../media/image4.png"/></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129.xml"/><Relationship Id="rId1" Type="http://schemas.openxmlformats.org/officeDocument/2006/relationships/image" Target="../media/image4.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77.xml"/><Relationship Id="rId1" Type="http://schemas.openxmlformats.org/officeDocument/2006/relationships/image" Target="../media/image4.png"/></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168.xml"/><Relationship Id="rId1" Type="http://schemas.openxmlformats.org/officeDocument/2006/relationships/image" Target="../media/image4.png"/></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181.xml"/><Relationship Id="rId1" Type="http://schemas.openxmlformats.org/officeDocument/2006/relationships/image" Target="../media/image4.png"/></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194.xml"/><Relationship Id="rId1" Type="http://schemas.openxmlformats.org/officeDocument/2006/relationships/image" Target="../media/image4.png"/></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207.xml"/><Relationship Id="rId1" Type="http://schemas.openxmlformats.org/officeDocument/2006/relationships/image" Target="../media/image4.png"/></Relationships>
</file>

<file path=ppt/slides/_rels/slide9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9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4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50.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5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矩形 4097"/>
          <p:cNvSpPr/>
          <p:nvPr/>
        </p:nvSpPr>
        <p:spPr>
          <a:xfrm>
            <a:off x="992188" y="1562100"/>
            <a:ext cx="7129463" cy="3014663"/>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ctr" fontAlgn="base">
              <a:lnSpc>
                <a:spcPct val="120000"/>
              </a:lnSpc>
              <a:spcBef>
                <a:spcPct val="0"/>
              </a:spcBef>
              <a:buFont typeface="Wingdings" panose="05000000000000000000" pitchFamily="2" charset="2"/>
              <a:buNone/>
            </a:pPr>
            <a:endParaRPr lang="zh-CN" altLang="en-US" sz="2800" b="1" strike="noStrike" noProof="1">
              <a:ea typeface="宋体" pitchFamily="2" charset="-122"/>
            </a:endParaRPr>
          </a:p>
          <a:p>
            <a:pPr marL="533400" lvl="0" indent="-533400" algn="ctr" fontAlgn="base">
              <a:lnSpc>
                <a:spcPct val="120000"/>
              </a:lnSpc>
              <a:spcBef>
                <a:spcPct val="0"/>
              </a:spcBef>
              <a:buFont typeface="Wingdings" panose="05000000000000000000" pitchFamily="2" charset="2"/>
              <a:buNone/>
            </a:pPr>
            <a:r>
              <a:rPr lang="zh-CN" altLang="en-US" sz="4400" b="1" strike="noStrike" noProof="1">
                <a:solidFill>
                  <a:srgbClr val="990000"/>
                </a:solidFill>
                <a:latin typeface="Times New Roman" panose="02020603050405020304" pitchFamily="18" charset="0"/>
                <a:ea typeface="宋体" pitchFamily="2" charset="-122"/>
                <a:cs typeface="+mn-ea"/>
              </a:rPr>
              <a:t>第</a:t>
            </a:r>
            <a:r>
              <a:rPr lang="en-US" altLang="zh-CN" sz="4400" b="1" strike="noStrike" noProof="1">
                <a:solidFill>
                  <a:srgbClr val="990000"/>
                </a:solidFill>
                <a:latin typeface="Times New Roman" panose="02020603050405020304" pitchFamily="18" charset="0"/>
                <a:ea typeface="宋体" pitchFamily="2" charset="-122"/>
                <a:cs typeface="+mn-ea"/>
              </a:rPr>
              <a:t>4</a:t>
            </a:r>
            <a:r>
              <a:rPr lang="zh-CN" altLang="en-US" sz="4400" b="1" strike="noStrike" noProof="1">
                <a:solidFill>
                  <a:srgbClr val="990000"/>
                </a:solidFill>
                <a:latin typeface="Times New Roman" panose="02020603050405020304" pitchFamily="18" charset="0"/>
                <a:ea typeface="宋体" pitchFamily="2" charset="-122"/>
                <a:cs typeface="+mn-ea"/>
              </a:rPr>
              <a:t>章</a:t>
            </a:r>
            <a:endParaRPr lang="zh-CN" altLang="en-US" sz="4400" b="1" strike="noStrike" noProof="1">
              <a:solidFill>
                <a:srgbClr val="990000"/>
              </a:solidFill>
              <a:latin typeface="Times New Roman" panose="02020603050405020304" pitchFamily="18" charset="0"/>
              <a:ea typeface="宋体" pitchFamily="2" charset="-122"/>
            </a:endParaRPr>
          </a:p>
          <a:p>
            <a:pPr marL="533400" lvl="0" indent="-533400" algn="ctr" fontAlgn="base">
              <a:lnSpc>
                <a:spcPct val="120000"/>
              </a:lnSpc>
              <a:spcBef>
                <a:spcPct val="0"/>
              </a:spcBef>
              <a:buFont typeface="Wingdings" panose="05000000000000000000" pitchFamily="2" charset="2"/>
              <a:buNone/>
            </a:pPr>
            <a:r>
              <a:rPr lang="zh-CN" altLang="en-US" sz="4400" b="1" strike="noStrike" noProof="1">
                <a:solidFill>
                  <a:srgbClr val="990000"/>
                </a:solidFill>
                <a:latin typeface="Arial" panose="02080604020202020204" pitchFamily="34" charset="0"/>
                <a:ea typeface="宋体" pitchFamily="2" charset="-122"/>
                <a:cs typeface="+mn-ea"/>
              </a:rPr>
              <a:t>进程及进程管理</a:t>
            </a:r>
            <a:endParaRPr lang="zh-CN" altLang="en-US" sz="4400" b="1" strike="noStrike" noProof="1">
              <a:solidFill>
                <a:srgbClr val="990000"/>
              </a:solidFill>
              <a:ea typeface="宋体" pitchFamily="2" charset="-122"/>
            </a:endParaRPr>
          </a:p>
          <a:p>
            <a:pPr marL="533400" lvl="0" indent="-533400" algn="ctr" fontAlgn="base">
              <a:lnSpc>
                <a:spcPct val="120000"/>
              </a:lnSpc>
              <a:spcBef>
                <a:spcPct val="0"/>
              </a:spcBef>
              <a:buFont typeface="Wingdings" panose="05000000000000000000" pitchFamily="2" charset="2"/>
              <a:buNone/>
            </a:pPr>
            <a:endParaRPr lang="zh-CN" altLang="en-US" sz="4400" b="1" strike="noStrike" noProof="1">
              <a:solidFill>
                <a:srgbClr val="990000"/>
              </a:solidFill>
              <a:ea typeface="宋体" pitchFamily="2" charset="-122"/>
            </a:endParaRPr>
          </a:p>
        </p:txBody>
      </p:sp>
      <p:graphicFrame>
        <p:nvGraphicFramePr>
          <p:cNvPr id="2" name="内容占位符 4098"/>
          <p:cNvGraphicFramePr>
            <a:graphicFrameLocks noChangeAspect="true"/>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7" name="" r:id="rId2" imgW="838200" imgH="647700" progId="Paint.Picture">
                  <p:embed/>
                </p:oleObj>
              </mc:Choice>
              <mc:Fallback>
                <p:oleObj name="" r:id="rId2" imgW="838200" imgH="647700" progId="Paint.Picture">
                  <p:embed/>
                  <p:pic>
                    <p:nvPicPr>
                      <p:cNvPr id="0" name="图片 3076"/>
                      <p:cNvPicPr/>
                      <p:nvPr/>
                    </p:nvPicPr>
                    <p:blipFill>
                      <a:blip r:embed="rId3"/>
                      <a:stretch>
                        <a:fillRect/>
                      </a:stretch>
                    </p:blipFill>
                    <p:spPr>
                      <a:xfrm>
                        <a:off x="0" y="0"/>
                        <a:ext cx="838200" cy="517525"/>
                      </a:xfrm>
                      <a:prstGeom prst="rect">
                        <a:avLst/>
                      </a:prstGeom>
                      <a:noFill/>
                      <a:ln w="38100">
                        <a:miter/>
                      </a:ln>
                    </p:spPr>
                  </p:pic>
                </p:oleObj>
              </mc:Fallback>
            </mc:AlternateContent>
          </a:graphicData>
        </a:graphic>
      </p:graphicFrame>
      <p:sp>
        <p:nvSpPr>
          <p:cNvPr id="4100" name="矩形 4099"/>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098">
                                            <p:txEl>
                                              <p:charRg st="1" end="5"/>
                                            </p:txEl>
                                          </p:spTgt>
                                        </p:tgtEl>
                                        <p:attrNameLst>
                                          <p:attrName>style.visibility</p:attrName>
                                        </p:attrNameLst>
                                      </p:cBhvr>
                                      <p:to>
                                        <p:strVal val="visible"/>
                                      </p:to>
                                    </p:set>
                                    <p:anim calcmode="lin" valueType="num">
                                      <p:cBhvr additive="base">
                                        <p:cTn id="7" dur="500" fill="hold"/>
                                        <p:tgtEl>
                                          <p:spTgt spid="4098">
                                            <p:txEl>
                                              <p:charRg st="1" end="5"/>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098">
                                            <p:txEl>
                                              <p:charRg st="1" end="5"/>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4098">
                                            <p:txEl>
                                              <p:charRg st="5" end="13"/>
                                            </p:txEl>
                                          </p:spTgt>
                                        </p:tgtEl>
                                        <p:attrNameLst>
                                          <p:attrName>style.visibility</p:attrName>
                                        </p:attrNameLst>
                                      </p:cBhvr>
                                      <p:to>
                                        <p:strVal val="visible"/>
                                      </p:to>
                                    </p:set>
                                    <p:anim calcmode="lin" valueType="num">
                                      <p:cBhvr additive="base">
                                        <p:cTn id="11" dur="500" fill="hold"/>
                                        <p:tgtEl>
                                          <p:spTgt spid="4098">
                                            <p:txEl>
                                              <p:charRg st="5" end="13"/>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4098">
                                            <p:txEl>
                                              <p:charRg st="5" end="1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3" name="矩形 10242"/>
          <p:cNvSpPr/>
          <p:nvPr/>
        </p:nvSpPr>
        <p:spPr>
          <a:xfrm>
            <a:off x="158750" y="658813"/>
            <a:ext cx="5178425" cy="1408113"/>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b="1" strike="noStrike" noProof="1">
                <a:solidFill>
                  <a:srgbClr val="990000"/>
                </a:solidFill>
                <a:latin typeface="Times New Roman" panose="02020603050405020304" pitchFamily="18" charset="0"/>
                <a:ea typeface="宋体" pitchFamily="2" charset="-122"/>
                <a:cs typeface="+mn-ea"/>
              </a:rPr>
              <a:t>2.  </a:t>
            </a:r>
            <a:r>
              <a:rPr lang="zh-CN" altLang="en-US" b="1" strike="noStrike" noProof="1">
                <a:solidFill>
                  <a:srgbClr val="990000"/>
                </a:solidFill>
                <a:latin typeface="Arial" panose="02080604020202020204" pitchFamily="34" charset="0"/>
                <a:ea typeface="宋体" pitchFamily="2" charset="-122"/>
                <a:cs typeface="+mn-ea"/>
              </a:rPr>
              <a:t>并</a:t>
            </a:r>
            <a:r>
              <a:rPr lang="zh-CN" altLang="en-US" b="1" strike="noStrike" noProof="1" dirty="0">
                <a:solidFill>
                  <a:srgbClr val="990000"/>
                </a:solidFill>
                <a:latin typeface="Arial" panose="02080604020202020204" pitchFamily="34" charset="0"/>
                <a:ea typeface="宋体" pitchFamily="2" charset="-122"/>
                <a:cs typeface="+mn-ea"/>
              </a:rPr>
              <a:t>发执行</a:t>
            </a:r>
            <a:endParaRPr lang="zh-CN" altLang="en-US" b="1" strike="noStrike" noProof="1">
              <a:solidFill>
                <a:srgbClr val="990000"/>
              </a:solidFill>
              <a:ea typeface="宋体" pitchFamily="2" charset="-122"/>
            </a:endParaRPr>
          </a:p>
          <a:p>
            <a:pPr marL="533400" lvl="0" indent="-533400" fontAlgn="base">
              <a:lnSpc>
                <a:spcPct val="130000"/>
              </a:lnSpc>
              <a:buNone/>
            </a:pPr>
            <a:r>
              <a:rPr lang="zh-CN" altLang="en-US" sz="2800" b="1" strike="noStrike" noProof="1">
                <a:solidFill>
                  <a:srgbClr val="A50021"/>
                </a:solidFill>
                <a:latin typeface="Times New Roman" panose="02020603050405020304" pitchFamily="18" charset="0"/>
                <a:ea typeface="宋体" pitchFamily="2" charset="-122"/>
                <a:cs typeface="+mn-ea"/>
              </a:rPr>
              <a:t>      </a:t>
            </a:r>
            <a:r>
              <a:rPr lang="en-US" altLang="zh-CN" sz="2800" b="1" strike="noStrike" noProof="1">
                <a:solidFill>
                  <a:srgbClr val="A50021"/>
                </a:solidFill>
                <a:latin typeface="Times New Roman" panose="02020603050405020304" pitchFamily="18" charset="0"/>
                <a:ea typeface="宋体" pitchFamily="2" charset="-122"/>
                <a:cs typeface="+mn-ea"/>
              </a:rPr>
              <a:t>(1) </a:t>
            </a:r>
            <a:r>
              <a:rPr lang="zh-CN" altLang="en-US" sz="2800" b="1" strike="noStrike" noProof="1">
                <a:solidFill>
                  <a:srgbClr val="A50021"/>
                </a:solidFill>
                <a:latin typeface="Times New Roman" panose="02020603050405020304" pitchFamily="18" charset="0"/>
                <a:ea typeface="宋体" pitchFamily="2" charset="-122"/>
                <a:cs typeface="+mn-ea"/>
              </a:rPr>
              <a:t>多道系统的工作情况</a:t>
            </a:r>
            <a:endParaRPr lang="zh-CN" altLang="en-US" sz="2800" b="1" strike="noStrike" noProof="1">
              <a:solidFill>
                <a:srgbClr val="A50021"/>
              </a:solidFill>
              <a:latin typeface="Times New Roman" panose="02020603050405020304" pitchFamily="18" charset="0"/>
              <a:ea typeface="宋体" pitchFamily="2" charset="-122"/>
            </a:endParaRPr>
          </a:p>
        </p:txBody>
      </p:sp>
      <p:grpSp>
        <p:nvGrpSpPr>
          <p:cNvPr id="10244" name="组合 10243"/>
          <p:cNvGrpSpPr/>
          <p:nvPr/>
        </p:nvGrpSpPr>
        <p:grpSpPr>
          <a:xfrm>
            <a:off x="5427980" y="1078230"/>
            <a:ext cx="3540760" cy="4036695"/>
            <a:chOff x="0" y="0"/>
            <a:chExt cx="1997" cy="2543"/>
          </a:xfrm>
        </p:grpSpPr>
        <p:sp>
          <p:nvSpPr>
            <p:cNvPr id="13316" name="直接连接符 10244"/>
            <p:cNvSpPr/>
            <p:nvPr/>
          </p:nvSpPr>
          <p:spPr>
            <a:xfrm>
              <a:off x="979" y="1526"/>
              <a:ext cx="452" cy="461"/>
            </a:xfrm>
            <a:prstGeom prst="line">
              <a:avLst/>
            </a:prstGeom>
            <a:ln w="3810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13317" name="直接连接符 10245"/>
            <p:cNvSpPr/>
            <p:nvPr/>
          </p:nvSpPr>
          <p:spPr>
            <a:xfrm>
              <a:off x="978" y="878"/>
              <a:ext cx="452" cy="461"/>
            </a:xfrm>
            <a:prstGeom prst="line">
              <a:avLst/>
            </a:prstGeom>
            <a:ln w="3810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13318" name="椭圆 10246"/>
            <p:cNvSpPr/>
            <p:nvPr/>
          </p:nvSpPr>
          <p:spPr>
            <a:xfrm>
              <a:off x="0" y="0"/>
              <a:ext cx="337" cy="353"/>
            </a:xfrm>
            <a:prstGeom prst="ellipse">
              <a:avLst/>
            </a:prstGeom>
            <a:solidFill>
              <a:srgbClr val="CCFFFF"/>
            </a:solidFill>
            <a:ln w="38100" cap="flat" cmpd="sng">
              <a:solidFill>
                <a:srgbClr val="000000"/>
              </a:solidFill>
              <a:prstDash val="solid"/>
              <a:round/>
              <a:headEnd type="none" w="med" len="med"/>
              <a:tailEnd type="none" w="med" len="med"/>
            </a:ln>
          </p:spPr>
          <p:txBody>
            <a:bodyPr anchor="t"/>
            <a:p>
              <a:pPr lvl="0" algn="just">
                <a:lnSpc>
                  <a:spcPct val="60000"/>
                </a:lnSpc>
              </a:pPr>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I</a:t>
              </a:r>
              <a:r>
                <a:rPr lang="en-US" altLang="zh-CN" sz="1600" baseline="-25000">
                  <a:solidFill>
                    <a:schemeClr val="tx1"/>
                  </a:solidFill>
                  <a:latin typeface="Times New Roman" panose="02020603050405020304" pitchFamily="18" charset="0"/>
                  <a:ea typeface="宋体" pitchFamily="2" charset="-122"/>
                </a:rPr>
                <a:t>1</a:t>
              </a:r>
              <a:endParaRPr lang="en-US" altLang="zh-CN" sz="1600">
                <a:solidFill>
                  <a:schemeClr val="tx1"/>
                </a:solidFill>
                <a:latin typeface="Times New Roman" panose="02020603050405020304" pitchFamily="18" charset="0"/>
                <a:ea typeface="宋体" pitchFamily="2" charset="-122"/>
              </a:endParaRPr>
            </a:p>
          </p:txBody>
        </p:sp>
        <p:sp>
          <p:nvSpPr>
            <p:cNvPr id="13319" name="椭圆 10247"/>
            <p:cNvSpPr/>
            <p:nvPr/>
          </p:nvSpPr>
          <p:spPr>
            <a:xfrm>
              <a:off x="0" y="643"/>
              <a:ext cx="337" cy="352"/>
            </a:xfrm>
            <a:prstGeom prst="ellipse">
              <a:avLst/>
            </a:prstGeom>
            <a:solidFill>
              <a:srgbClr val="CCFFFF"/>
            </a:solidFill>
            <a:ln w="38100" cap="flat" cmpd="sng">
              <a:solidFill>
                <a:srgbClr val="000000"/>
              </a:solidFill>
              <a:prstDash val="solid"/>
              <a:round/>
              <a:headEnd type="none" w="med" len="med"/>
              <a:tailEnd type="none" w="med" len="med"/>
            </a:ln>
          </p:spPr>
          <p:txBody>
            <a:bodyPr anchor="t"/>
            <a:p>
              <a:pPr lvl="0" algn="just">
                <a:lnSpc>
                  <a:spcPct val="60000"/>
                </a:lnSpc>
              </a:pPr>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I</a:t>
              </a:r>
              <a:r>
                <a:rPr lang="en-US" altLang="zh-CN" sz="1600" baseline="-25000">
                  <a:solidFill>
                    <a:schemeClr val="tx1"/>
                  </a:solidFill>
                  <a:latin typeface="Times New Roman" panose="02020603050405020304" pitchFamily="18" charset="0"/>
                  <a:ea typeface="宋体" pitchFamily="2" charset="-122"/>
                </a:rPr>
                <a:t>2</a:t>
              </a:r>
              <a:endParaRPr lang="en-US" altLang="zh-CN" sz="1600">
                <a:solidFill>
                  <a:schemeClr val="tx1"/>
                </a:solidFill>
                <a:latin typeface="Times New Roman" panose="02020603050405020304" pitchFamily="18" charset="0"/>
                <a:ea typeface="宋体" pitchFamily="2" charset="-122"/>
              </a:endParaRPr>
            </a:p>
          </p:txBody>
        </p:sp>
        <p:sp>
          <p:nvSpPr>
            <p:cNvPr id="13320" name="椭圆 10248"/>
            <p:cNvSpPr/>
            <p:nvPr/>
          </p:nvSpPr>
          <p:spPr>
            <a:xfrm>
              <a:off x="8" y="1276"/>
              <a:ext cx="337" cy="353"/>
            </a:xfrm>
            <a:prstGeom prst="ellipse">
              <a:avLst/>
            </a:prstGeom>
            <a:solidFill>
              <a:srgbClr val="CCFFFF"/>
            </a:solidFill>
            <a:ln w="38100" cap="flat" cmpd="sng">
              <a:solidFill>
                <a:srgbClr val="000000"/>
              </a:solidFill>
              <a:prstDash val="solid"/>
              <a:round/>
              <a:headEnd type="none" w="med" len="med"/>
              <a:tailEnd type="none" w="med" len="med"/>
            </a:ln>
          </p:spPr>
          <p:txBody>
            <a:bodyPr anchor="t"/>
            <a:p>
              <a:pPr lvl="0" algn="just">
                <a:lnSpc>
                  <a:spcPct val="60000"/>
                </a:lnSpc>
              </a:pPr>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I</a:t>
              </a:r>
              <a:r>
                <a:rPr lang="en-US" altLang="zh-CN" sz="1600" baseline="-25000">
                  <a:solidFill>
                    <a:schemeClr val="tx1"/>
                  </a:solidFill>
                  <a:latin typeface="Times New Roman" panose="02020603050405020304" pitchFamily="18" charset="0"/>
                  <a:ea typeface="宋体" pitchFamily="2" charset="-122"/>
                </a:rPr>
                <a:t>3</a:t>
              </a:r>
              <a:endParaRPr lang="en-US" altLang="zh-CN" sz="1600">
                <a:solidFill>
                  <a:schemeClr val="tx1"/>
                </a:solidFill>
                <a:latin typeface="Times New Roman" panose="02020603050405020304" pitchFamily="18" charset="0"/>
                <a:ea typeface="宋体" pitchFamily="2" charset="-122"/>
              </a:endParaRPr>
            </a:p>
          </p:txBody>
        </p:sp>
        <p:sp>
          <p:nvSpPr>
            <p:cNvPr id="13321" name="椭圆 10249"/>
            <p:cNvSpPr/>
            <p:nvPr/>
          </p:nvSpPr>
          <p:spPr>
            <a:xfrm>
              <a:off x="8" y="1909"/>
              <a:ext cx="337" cy="353"/>
            </a:xfrm>
            <a:prstGeom prst="ellipse">
              <a:avLst/>
            </a:prstGeom>
            <a:solidFill>
              <a:srgbClr val="CCFFFF"/>
            </a:solidFill>
            <a:ln w="38100" cap="flat" cmpd="sng">
              <a:solidFill>
                <a:srgbClr val="000000"/>
              </a:solidFill>
              <a:prstDash val="solid"/>
              <a:round/>
              <a:headEnd type="none" w="med" len="med"/>
              <a:tailEnd type="none" w="med" len="med"/>
            </a:ln>
          </p:spPr>
          <p:txBody>
            <a:bodyPr anchor="t"/>
            <a:p>
              <a:pPr lvl="0" algn="just">
                <a:lnSpc>
                  <a:spcPct val="60000"/>
                </a:lnSpc>
              </a:pPr>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I</a:t>
              </a:r>
              <a:r>
                <a:rPr lang="en-US" altLang="zh-CN" sz="1600" baseline="-25000">
                  <a:solidFill>
                    <a:schemeClr val="tx1"/>
                  </a:solidFill>
                  <a:latin typeface="Times New Roman" panose="02020603050405020304" pitchFamily="18" charset="0"/>
                  <a:ea typeface="宋体" pitchFamily="2" charset="-122"/>
                </a:rPr>
                <a:t>4</a:t>
              </a:r>
              <a:endParaRPr lang="en-US" altLang="zh-CN" sz="1600">
                <a:solidFill>
                  <a:schemeClr val="tx1"/>
                </a:solidFill>
                <a:latin typeface="Times New Roman" panose="02020603050405020304" pitchFamily="18" charset="0"/>
                <a:ea typeface="宋体" pitchFamily="2" charset="-122"/>
              </a:endParaRPr>
            </a:p>
          </p:txBody>
        </p:sp>
        <p:sp>
          <p:nvSpPr>
            <p:cNvPr id="13322" name="椭圆 10250"/>
            <p:cNvSpPr/>
            <p:nvPr/>
          </p:nvSpPr>
          <p:spPr>
            <a:xfrm>
              <a:off x="706" y="643"/>
              <a:ext cx="337" cy="352"/>
            </a:xfrm>
            <a:prstGeom prst="ellipse">
              <a:avLst/>
            </a:prstGeom>
            <a:solidFill>
              <a:srgbClr val="CCFFFF"/>
            </a:solidFill>
            <a:ln w="38100" cap="flat" cmpd="sng">
              <a:solidFill>
                <a:srgbClr val="000000"/>
              </a:solidFill>
              <a:prstDash val="solid"/>
              <a:round/>
              <a:headEnd type="none" w="med" len="med"/>
              <a:tailEnd type="none" w="med" len="med"/>
            </a:ln>
          </p:spPr>
          <p:txBody>
            <a:bodyPr anchor="t"/>
            <a:p>
              <a:pPr lvl="0" algn="just">
                <a:lnSpc>
                  <a:spcPct val="60000"/>
                </a:lnSpc>
              </a:pPr>
              <a:r>
                <a:rPr lang="en-US" altLang="zh-CN" sz="1600">
                  <a:solidFill>
                    <a:schemeClr val="tx1"/>
                  </a:solidFill>
                  <a:latin typeface="Times New Roman" panose="02020603050405020304" pitchFamily="18" charset="0"/>
                  <a:ea typeface="宋体" pitchFamily="2" charset="-122"/>
                </a:rPr>
                <a:t>C</a:t>
              </a:r>
              <a:r>
                <a:rPr lang="en-US" altLang="zh-CN" sz="1600" baseline="-25000">
                  <a:solidFill>
                    <a:schemeClr val="tx1"/>
                  </a:solidFill>
                  <a:latin typeface="Times New Roman" panose="02020603050405020304" pitchFamily="18" charset="0"/>
                  <a:ea typeface="宋体" pitchFamily="2" charset="-122"/>
                </a:rPr>
                <a:t>1</a:t>
              </a:r>
              <a:endParaRPr lang="en-US" altLang="zh-CN" sz="1600">
                <a:solidFill>
                  <a:schemeClr val="tx1"/>
                </a:solidFill>
                <a:latin typeface="Times New Roman" panose="02020603050405020304" pitchFamily="18" charset="0"/>
                <a:ea typeface="宋体" pitchFamily="2" charset="-122"/>
              </a:endParaRPr>
            </a:p>
          </p:txBody>
        </p:sp>
        <p:sp>
          <p:nvSpPr>
            <p:cNvPr id="13323" name="椭圆 10251"/>
            <p:cNvSpPr/>
            <p:nvPr/>
          </p:nvSpPr>
          <p:spPr>
            <a:xfrm>
              <a:off x="706" y="1909"/>
              <a:ext cx="337" cy="353"/>
            </a:xfrm>
            <a:prstGeom prst="ellipse">
              <a:avLst/>
            </a:prstGeom>
            <a:solidFill>
              <a:srgbClr val="CCFFFF"/>
            </a:solidFill>
            <a:ln w="38100" cap="flat" cmpd="sng">
              <a:solidFill>
                <a:srgbClr val="000000"/>
              </a:solidFill>
              <a:prstDash val="solid"/>
              <a:round/>
              <a:headEnd type="none" w="med" len="med"/>
              <a:tailEnd type="none" w="med" len="med"/>
            </a:ln>
          </p:spPr>
          <p:txBody>
            <a:bodyPr anchor="t"/>
            <a:p>
              <a:pPr lvl="0" algn="just">
                <a:lnSpc>
                  <a:spcPct val="60000"/>
                </a:lnSpc>
              </a:pPr>
              <a:r>
                <a:rPr lang="en-US" altLang="zh-CN" sz="1600">
                  <a:solidFill>
                    <a:schemeClr val="tx1"/>
                  </a:solidFill>
                  <a:latin typeface="Times New Roman" panose="02020603050405020304" pitchFamily="18" charset="0"/>
                  <a:ea typeface="宋体" pitchFamily="2" charset="-122"/>
                </a:rPr>
                <a:t>C</a:t>
              </a:r>
              <a:r>
                <a:rPr lang="en-US" altLang="zh-CN" sz="1600" baseline="-25000">
                  <a:solidFill>
                    <a:schemeClr val="tx1"/>
                  </a:solidFill>
                  <a:latin typeface="Times New Roman" panose="02020603050405020304" pitchFamily="18" charset="0"/>
                  <a:ea typeface="宋体" pitchFamily="2" charset="-122"/>
                </a:rPr>
                <a:t>3</a:t>
              </a:r>
              <a:endParaRPr lang="en-US" altLang="zh-CN" sz="1600">
                <a:solidFill>
                  <a:schemeClr val="tx1"/>
                </a:solidFill>
                <a:latin typeface="Times New Roman" panose="02020603050405020304" pitchFamily="18" charset="0"/>
                <a:ea typeface="宋体" pitchFamily="2" charset="-122"/>
              </a:endParaRPr>
            </a:p>
          </p:txBody>
        </p:sp>
        <p:sp>
          <p:nvSpPr>
            <p:cNvPr id="13324" name="椭圆 10252"/>
            <p:cNvSpPr/>
            <p:nvPr/>
          </p:nvSpPr>
          <p:spPr>
            <a:xfrm>
              <a:off x="706" y="1276"/>
              <a:ext cx="337" cy="353"/>
            </a:xfrm>
            <a:prstGeom prst="ellipse">
              <a:avLst/>
            </a:prstGeom>
            <a:solidFill>
              <a:srgbClr val="CCFFFF"/>
            </a:solidFill>
            <a:ln w="38100" cap="flat" cmpd="sng">
              <a:solidFill>
                <a:srgbClr val="000000"/>
              </a:solidFill>
              <a:prstDash val="solid"/>
              <a:round/>
              <a:headEnd type="none" w="med" len="med"/>
              <a:tailEnd type="none" w="med" len="med"/>
            </a:ln>
          </p:spPr>
          <p:txBody>
            <a:bodyPr anchor="t"/>
            <a:p>
              <a:pPr lvl="0" algn="just">
                <a:lnSpc>
                  <a:spcPct val="60000"/>
                </a:lnSpc>
              </a:pPr>
              <a:r>
                <a:rPr lang="en-US" altLang="zh-CN" sz="1600">
                  <a:solidFill>
                    <a:schemeClr val="tx1"/>
                  </a:solidFill>
                  <a:latin typeface="Times New Roman" panose="02020603050405020304" pitchFamily="18" charset="0"/>
                  <a:ea typeface="宋体" pitchFamily="2" charset="-122"/>
                </a:rPr>
                <a:t>C</a:t>
              </a:r>
              <a:r>
                <a:rPr lang="en-US" altLang="zh-CN" sz="1600" baseline="-25000">
                  <a:solidFill>
                    <a:schemeClr val="tx1"/>
                  </a:solidFill>
                  <a:latin typeface="Times New Roman" panose="02020603050405020304" pitchFamily="18" charset="0"/>
                  <a:ea typeface="宋体" pitchFamily="2" charset="-122"/>
                </a:rPr>
                <a:t>2</a:t>
              </a:r>
              <a:endParaRPr lang="en-US" altLang="zh-CN" sz="1600" baseline="-25000">
                <a:solidFill>
                  <a:schemeClr val="tx1"/>
                </a:solidFill>
                <a:latin typeface="Times New Roman" panose="02020603050405020304" pitchFamily="18" charset="0"/>
                <a:ea typeface="宋体" pitchFamily="2" charset="-122"/>
              </a:endParaRPr>
            </a:p>
          </p:txBody>
        </p:sp>
        <p:sp>
          <p:nvSpPr>
            <p:cNvPr id="13325" name="椭圆 10253"/>
            <p:cNvSpPr/>
            <p:nvPr/>
          </p:nvSpPr>
          <p:spPr>
            <a:xfrm>
              <a:off x="1403" y="1276"/>
              <a:ext cx="337" cy="353"/>
            </a:xfrm>
            <a:prstGeom prst="ellipse">
              <a:avLst/>
            </a:prstGeom>
            <a:solidFill>
              <a:srgbClr val="CCFFFF"/>
            </a:solidFill>
            <a:ln w="38100" cap="flat" cmpd="sng">
              <a:solidFill>
                <a:srgbClr val="000000"/>
              </a:solidFill>
              <a:prstDash val="solid"/>
              <a:round/>
              <a:headEnd type="none" w="med" len="med"/>
              <a:tailEnd type="none" w="med" len="med"/>
            </a:ln>
          </p:spPr>
          <p:txBody>
            <a:bodyPr anchor="t"/>
            <a:p>
              <a:pPr lvl="0" algn="just">
                <a:lnSpc>
                  <a:spcPct val="60000"/>
                </a:lnSpc>
              </a:pPr>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1</a:t>
              </a:r>
              <a:endParaRPr lang="en-US" altLang="zh-CN" sz="1600">
                <a:solidFill>
                  <a:schemeClr val="tx1"/>
                </a:solidFill>
                <a:latin typeface="Times New Roman" panose="02020603050405020304" pitchFamily="18" charset="0"/>
                <a:ea typeface="宋体" pitchFamily="2" charset="-122"/>
              </a:endParaRPr>
            </a:p>
          </p:txBody>
        </p:sp>
        <p:sp>
          <p:nvSpPr>
            <p:cNvPr id="13326" name="椭圆 10254"/>
            <p:cNvSpPr/>
            <p:nvPr/>
          </p:nvSpPr>
          <p:spPr>
            <a:xfrm>
              <a:off x="1403" y="1909"/>
              <a:ext cx="337" cy="353"/>
            </a:xfrm>
            <a:prstGeom prst="ellipse">
              <a:avLst/>
            </a:prstGeom>
            <a:solidFill>
              <a:srgbClr val="CCFFFF"/>
            </a:solidFill>
            <a:ln w="38100" cap="flat" cmpd="sng">
              <a:solidFill>
                <a:srgbClr val="000000"/>
              </a:solidFill>
              <a:prstDash val="solid"/>
              <a:round/>
              <a:headEnd type="none" w="med" len="med"/>
              <a:tailEnd type="none" w="med" len="med"/>
            </a:ln>
          </p:spPr>
          <p:txBody>
            <a:bodyPr anchor="t"/>
            <a:p>
              <a:pPr lvl="0" algn="just">
                <a:lnSpc>
                  <a:spcPct val="60000"/>
                </a:lnSpc>
              </a:pPr>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2</a:t>
              </a:r>
              <a:endParaRPr lang="en-US" altLang="zh-CN" sz="1600">
                <a:solidFill>
                  <a:schemeClr val="tx1"/>
                </a:solidFill>
                <a:latin typeface="Times New Roman" panose="02020603050405020304" pitchFamily="18" charset="0"/>
                <a:ea typeface="宋体" pitchFamily="2" charset="-122"/>
              </a:endParaRPr>
            </a:p>
          </p:txBody>
        </p:sp>
        <p:sp>
          <p:nvSpPr>
            <p:cNvPr id="13327" name="直接连接符 10255"/>
            <p:cNvSpPr/>
            <p:nvPr/>
          </p:nvSpPr>
          <p:spPr>
            <a:xfrm>
              <a:off x="183" y="350"/>
              <a:ext cx="0" cy="293"/>
            </a:xfrm>
            <a:prstGeom prst="line">
              <a:avLst/>
            </a:prstGeom>
            <a:ln w="3810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13328" name="直接连接符 10256"/>
            <p:cNvSpPr/>
            <p:nvPr/>
          </p:nvSpPr>
          <p:spPr>
            <a:xfrm>
              <a:off x="183" y="984"/>
              <a:ext cx="0" cy="292"/>
            </a:xfrm>
            <a:prstGeom prst="line">
              <a:avLst/>
            </a:prstGeom>
            <a:ln w="3810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13329" name="直接连接符 10257"/>
            <p:cNvSpPr/>
            <p:nvPr/>
          </p:nvSpPr>
          <p:spPr>
            <a:xfrm>
              <a:off x="183" y="1617"/>
              <a:ext cx="0" cy="292"/>
            </a:xfrm>
            <a:prstGeom prst="line">
              <a:avLst/>
            </a:prstGeom>
            <a:ln w="3810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13330" name="直接连接符 10258"/>
            <p:cNvSpPr/>
            <p:nvPr/>
          </p:nvSpPr>
          <p:spPr>
            <a:xfrm>
              <a:off x="183" y="2250"/>
              <a:ext cx="0" cy="293"/>
            </a:xfrm>
            <a:prstGeom prst="line">
              <a:avLst/>
            </a:prstGeom>
            <a:ln w="3810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13331" name="直接连接符 10259"/>
            <p:cNvSpPr/>
            <p:nvPr/>
          </p:nvSpPr>
          <p:spPr>
            <a:xfrm>
              <a:off x="880" y="984"/>
              <a:ext cx="0" cy="292"/>
            </a:xfrm>
            <a:prstGeom prst="line">
              <a:avLst/>
            </a:prstGeom>
            <a:ln w="3810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13332" name="直接连接符 10260"/>
            <p:cNvSpPr/>
            <p:nvPr/>
          </p:nvSpPr>
          <p:spPr>
            <a:xfrm>
              <a:off x="880" y="1617"/>
              <a:ext cx="0" cy="292"/>
            </a:xfrm>
            <a:prstGeom prst="line">
              <a:avLst/>
            </a:prstGeom>
            <a:ln w="3810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13333" name="直接连接符 10261"/>
            <p:cNvSpPr/>
            <p:nvPr/>
          </p:nvSpPr>
          <p:spPr>
            <a:xfrm>
              <a:off x="880" y="2250"/>
              <a:ext cx="0" cy="293"/>
            </a:xfrm>
            <a:prstGeom prst="line">
              <a:avLst/>
            </a:prstGeom>
            <a:ln w="3810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13334" name="直接连接符 10262"/>
            <p:cNvSpPr/>
            <p:nvPr/>
          </p:nvSpPr>
          <p:spPr>
            <a:xfrm>
              <a:off x="1578" y="1617"/>
              <a:ext cx="0" cy="292"/>
            </a:xfrm>
            <a:prstGeom prst="line">
              <a:avLst/>
            </a:prstGeom>
            <a:ln w="3810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13335" name="直接连接符 10263"/>
            <p:cNvSpPr/>
            <p:nvPr/>
          </p:nvSpPr>
          <p:spPr>
            <a:xfrm>
              <a:off x="1578" y="2250"/>
              <a:ext cx="0" cy="293"/>
            </a:xfrm>
            <a:prstGeom prst="line">
              <a:avLst/>
            </a:prstGeom>
            <a:ln w="3810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13336" name="直接连接符 10264"/>
            <p:cNvSpPr/>
            <p:nvPr/>
          </p:nvSpPr>
          <p:spPr>
            <a:xfrm>
              <a:off x="333" y="226"/>
              <a:ext cx="428" cy="470"/>
            </a:xfrm>
            <a:prstGeom prst="line">
              <a:avLst/>
            </a:prstGeom>
            <a:ln w="3810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13337" name="直接连接符 10265"/>
            <p:cNvSpPr/>
            <p:nvPr/>
          </p:nvSpPr>
          <p:spPr>
            <a:xfrm>
              <a:off x="314" y="1519"/>
              <a:ext cx="435" cy="488"/>
            </a:xfrm>
            <a:prstGeom prst="line">
              <a:avLst/>
            </a:prstGeom>
            <a:ln w="3810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13338" name="直接连接符 10266"/>
            <p:cNvSpPr/>
            <p:nvPr/>
          </p:nvSpPr>
          <p:spPr>
            <a:xfrm>
              <a:off x="1011" y="2202"/>
              <a:ext cx="262" cy="292"/>
            </a:xfrm>
            <a:prstGeom prst="line">
              <a:avLst/>
            </a:prstGeom>
            <a:ln w="3810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13339" name="直接连接符 10267"/>
            <p:cNvSpPr/>
            <p:nvPr/>
          </p:nvSpPr>
          <p:spPr>
            <a:xfrm>
              <a:off x="333" y="2176"/>
              <a:ext cx="262" cy="292"/>
            </a:xfrm>
            <a:prstGeom prst="line">
              <a:avLst/>
            </a:prstGeom>
            <a:ln w="3810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13340" name="直接连接符 10268"/>
            <p:cNvSpPr/>
            <p:nvPr/>
          </p:nvSpPr>
          <p:spPr>
            <a:xfrm>
              <a:off x="1692" y="1568"/>
              <a:ext cx="296" cy="293"/>
            </a:xfrm>
            <a:prstGeom prst="line">
              <a:avLst/>
            </a:prstGeom>
            <a:ln w="3810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13341" name="直接连接符 10269"/>
            <p:cNvSpPr/>
            <p:nvPr/>
          </p:nvSpPr>
          <p:spPr>
            <a:xfrm>
              <a:off x="309" y="866"/>
              <a:ext cx="427" cy="470"/>
            </a:xfrm>
            <a:prstGeom prst="line">
              <a:avLst/>
            </a:prstGeom>
            <a:ln w="3810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13342" name="直接连接符 10270"/>
            <p:cNvSpPr/>
            <p:nvPr/>
          </p:nvSpPr>
          <p:spPr>
            <a:xfrm>
              <a:off x="1701" y="2190"/>
              <a:ext cx="296" cy="293"/>
            </a:xfrm>
            <a:prstGeom prst="line">
              <a:avLst/>
            </a:prstGeom>
            <a:ln w="3810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grpSp>
      <p:sp>
        <p:nvSpPr>
          <p:cNvPr id="10272" name="文本框 10271"/>
          <p:cNvSpPr txBox="true"/>
          <p:nvPr/>
        </p:nvSpPr>
        <p:spPr>
          <a:xfrm>
            <a:off x="871538" y="4197350"/>
            <a:ext cx="4213225" cy="1846580"/>
          </a:xfrm>
          <a:prstGeom prst="rect">
            <a:avLst/>
          </a:prstGeom>
          <a:noFill/>
          <a:ln w="9525">
            <a:noFill/>
            <a:miter/>
          </a:ln>
        </p:spPr>
        <p:txBody>
          <a:bodyPr anchor="t">
            <a:spAutoFit/>
          </a:bodyPr>
          <a:p>
            <a:pPr lvl="0" algn="just">
              <a:lnSpc>
                <a:spcPct val="120000"/>
              </a:lnSpc>
              <a:buClr>
                <a:schemeClr val="tx2"/>
              </a:buClr>
              <a:buSzPct val="95000"/>
              <a:buFont typeface="Wingdings" panose="05000000000000000000" pitchFamily="2" charset="2"/>
              <a:buBlip>
                <a:blip r:embed="rId1"/>
              </a:buBlip>
            </a:pPr>
            <a:r>
              <a:rPr lang="zh-CN" altLang="en-US" sz="2400">
                <a:solidFill>
                  <a:schemeClr val="tx1"/>
                </a:solidFill>
                <a:latin typeface="Times New Roman" panose="02020603050405020304" pitchFamily="18" charset="0"/>
                <a:ea typeface="宋体" pitchFamily="2" charset="-122"/>
              </a:rPr>
              <a:t> </a:t>
            </a:r>
            <a:r>
              <a:rPr lang="zh-CN" altLang="en-US" sz="2400" b="0">
                <a:solidFill>
                  <a:schemeClr val="tx1"/>
                </a:solidFill>
                <a:latin typeface="Times New Roman" panose="02020603050405020304" pitchFamily="18" charset="0"/>
                <a:ea typeface="宋体" pitchFamily="2" charset="-122"/>
              </a:rPr>
              <a:t>哪些程序段的执行必须是顺</a:t>
            </a:r>
            <a:endParaRPr lang="zh-CN" altLang="en-US" sz="2400" b="0">
              <a:solidFill>
                <a:schemeClr val="tx1"/>
              </a:solidFill>
              <a:latin typeface="Times New Roman" panose="02020603050405020304" pitchFamily="18" charset="0"/>
              <a:ea typeface="宋体" pitchFamily="2" charset="-122"/>
            </a:endParaRPr>
          </a:p>
          <a:p>
            <a:pPr lvl="0" algn="just">
              <a:lnSpc>
                <a:spcPct val="120000"/>
              </a:lnSpc>
              <a:buClr>
                <a:schemeClr val="tx2"/>
              </a:buClr>
              <a:buSzPct val="95000"/>
              <a:buFont typeface="Wingdings" panose="05000000000000000000" pitchFamily="2" charset="2"/>
              <a:buNone/>
            </a:pPr>
            <a:r>
              <a:rPr lang="zh-CN" altLang="en-US" sz="2400" b="0">
                <a:solidFill>
                  <a:schemeClr val="tx1"/>
                </a:solidFill>
                <a:latin typeface="Times New Roman" panose="02020603050405020304" pitchFamily="18" charset="0"/>
                <a:ea typeface="宋体" pitchFamily="2" charset="-122"/>
              </a:rPr>
              <a:t>    序的？为什么？</a:t>
            </a:r>
            <a:endParaRPr lang="zh-CN" altLang="en-US" sz="2400" b="0">
              <a:solidFill>
                <a:schemeClr val="tx1"/>
              </a:solidFill>
              <a:latin typeface="Times New Roman" panose="02020603050405020304" pitchFamily="18" charset="0"/>
              <a:ea typeface="宋体" pitchFamily="2" charset="-122"/>
            </a:endParaRPr>
          </a:p>
          <a:p>
            <a:pPr lvl="0" algn="just">
              <a:lnSpc>
                <a:spcPct val="120000"/>
              </a:lnSpc>
              <a:buClr>
                <a:schemeClr val="tx2"/>
              </a:buClr>
              <a:buSzPct val="95000"/>
              <a:buFont typeface="Wingdings" panose="05000000000000000000" pitchFamily="2" charset="2"/>
              <a:buBlip>
                <a:blip r:embed="rId1"/>
              </a:buBlip>
            </a:pPr>
            <a:r>
              <a:rPr lang="zh-CN" altLang="en-US" sz="2400" b="0">
                <a:solidFill>
                  <a:schemeClr val="tx1"/>
                </a:solidFill>
                <a:latin typeface="Times New Roman" panose="02020603050405020304" pitchFamily="18" charset="0"/>
                <a:ea typeface="宋体" pitchFamily="2" charset="-122"/>
              </a:rPr>
              <a:t> 哪些程序段的执</a:t>
            </a:r>
            <a:r>
              <a:rPr lang="zh-CN" altLang="en-US" sz="2400" b="0" dirty="0">
                <a:solidFill>
                  <a:schemeClr val="tx1"/>
                </a:solidFill>
                <a:latin typeface="Times New Roman" panose="02020603050405020304" pitchFamily="18" charset="0"/>
                <a:ea typeface="宋体" pitchFamily="2" charset="-122"/>
              </a:rPr>
              <a:t>行可以是并</a:t>
            </a:r>
            <a:endParaRPr lang="zh-CN" altLang="en-US" sz="2400" b="0" dirty="0">
              <a:solidFill>
                <a:schemeClr val="tx1"/>
              </a:solidFill>
              <a:latin typeface="Times New Roman" panose="02020603050405020304" pitchFamily="18" charset="0"/>
              <a:ea typeface="宋体" pitchFamily="2" charset="-122"/>
            </a:endParaRPr>
          </a:p>
          <a:p>
            <a:pPr lvl="0" algn="just">
              <a:lnSpc>
                <a:spcPct val="120000"/>
              </a:lnSpc>
              <a:buClr>
                <a:schemeClr val="tx2"/>
              </a:buClr>
              <a:buSzPct val="95000"/>
              <a:buFont typeface="Wingdings" panose="05000000000000000000" pitchFamily="2" charset="2"/>
            </a:pPr>
            <a:r>
              <a:rPr lang="zh-CN" altLang="en-US" sz="2400" b="0" dirty="0">
                <a:solidFill>
                  <a:schemeClr val="tx1"/>
                </a:solidFill>
                <a:latin typeface="Times New Roman" panose="02020603050405020304" pitchFamily="18" charset="0"/>
                <a:ea typeface="宋体" pitchFamily="2" charset="-122"/>
              </a:rPr>
              <a:t>    行的</a:t>
            </a:r>
            <a:r>
              <a:rPr lang="zh-CN" altLang="en-US" sz="2400" b="0">
                <a:solidFill>
                  <a:schemeClr val="tx1"/>
                </a:solidFill>
                <a:latin typeface="Times New Roman" panose="02020603050405020304" pitchFamily="18" charset="0"/>
                <a:ea typeface="宋体" pitchFamily="2" charset="-122"/>
              </a:rPr>
              <a:t>？为什么？</a:t>
            </a:r>
            <a:endParaRPr lang="zh-CN" altLang="en-US" sz="2400" b="0">
              <a:solidFill>
                <a:schemeClr val="tx1"/>
              </a:solidFill>
              <a:latin typeface="Times New Roman" panose="02020603050405020304" pitchFamily="18" charset="0"/>
              <a:ea typeface="宋体" pitchFamily="2" charset="-122"/>
            </a:endParaRPr>
          </a:p>
        </p:txBody>
      </p:sp>
      <p:sp>
        <p:nvSpPr>
          <p:cNvPr id="10273" name="文本框 10272"/>
          <p:cNvSpPr txBox="true"/>
          <p:nvPr/>
        </p:nvSpPr>
        <p:spPr>
          <a:xfrm>
            <a:off x="5427663" y="5434013"/>
            <a:ext cx="3197225" cy="386080"/>
          </a:xfrm>
          <a:prstGeom prst="rect">
            <a:avLst/>
          </a:prstGeom>
          <a:noFill/>
          <a:ln w="9525">
            <a:noFill/>
            <a:miter/>
          </a:ln>
        </p:spPr>
        <p:txBody>
          <a:bodyPr anchor="t">
            <a:spAutoFit/>
          </a:bodyPr>
          <a:p>
            <a:pPr lvl="0" algn="just">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多道系统中操作的先后次序图</a:t>
            </a:r>
            <a:endParaRPr lang="zh-CN" altLang="en-US" sz="1600" b="0">
              <a:solidFill>
                <a:schemeClr val="tx1"/>
              </a:solidFill>
              <a:latin typeface="Times New Roman" panose="02020603050405020304" pitchFamily="18" charset="0"/>
              <a:ea typeface="宋体" pitchFamily="2" charset="-122"/>
            </a:endParaRPr>
          </a:p>
        </p:txBody>
      </p:sp>
      <p:sp>
        <p:nvSpPr>
          <p:cNvPr id="10274" name="矩形 10273"/>
          <p:cNvSpPr/>
          <p:nvPr/>
        </p:nvSpPr>
        <p:spPr>
          <a:xfrm>
            <a:off x="1200150" y="2078038"/>
            <a:ext cx="3817938" cy="193802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zh-CN" altLang="en-US" sz="2000" b="1" strike="noStrike" noProof="1">
                <a:solidFill>
                  <a:schemeClr val="tx1"/>
                </a:solidFill>
                <a:effectLst/>
                <a:latin typeface="Times New Roman" panose="02020603050405020304" pitchFamily="18" charset="0"/>
                <a:ea typeface="宋体" pitchFamily="2" charset="-122"/>
                <a:cs typeface="+mn-ea"/>
              </a:rPr>
              <a:t>对</a:t>
            </a:r>
            <a:r>
              <a:rPr lang="en-US" altLang="zh-CN" sz="2000" b="1" strike="noStrike" noProof="1">
                <a:solidFill>
                  <a:schemeClr val="tx1"/>
                </a:solidFill>
                <a:effectLst/>
                <a:latin typeface="Times New Roman" panose="02020603050405020304" pitchFamily="18" charset="0"/>
                <a:ea typeface="宋体" pitchFamily="2" charset="-122"/>
                <a:cs typeface="+mn-ea"/>
              </a:rPr>
              <a:t>n</a:t>
            </a:r>
            <a:r>
              <a:rPr lang="zh-CN" altLang="en-US" sz="2000" b="1" strike="noStrike" noProof="1">
                <a:solidFill>
                  <a:schemeClr val="tx1"/>
                </a:solidFill>
                <a:effectLst/>
                <a:latin typeface="Times New Roman" panose="02020603050405020304" pitchFamily="18" charset="0"/>
                <a:ea typeface="宋体" pitchFamily="2" charset="-122"/>
                <a:cs typeface="+mn-ea"/>
              </a:rPr>
              <a:t>个用户作业的处理 </a:t>
            </a:r>
            <a:r>
              <a:rPr lang="en-US" altLang="zh-CN" sz="2000" b="1" strike="noStrike" noProof="1">
                <a:solidFill>
                  <a:schemeClr val="tx1"/>
                </a:solidFill>
                <a:effectLst/>
                <a:latin typeface="Times New Roman" panose="02020603050405020304" pitchFamily="18" charset="0"/>
                <a:ea typeface="宋体" pitchFamily="2" charset="-122"/>
                <a:cs typeface="+mn-ea"/>
              </a:rPr>
              <a:t>——</a:t>
            </a:r>
            <a:endParaRPr lang="en-US" altLang="zh-CN" sz="2000" b="1" strike="noStrike" noProof="1">
              <a:solidFill>
                <a:schemeClr val="tx1"/>
              </a:solidFill>
              <a:effectLst/>
              <a:latin typeface="Times New Roman" panose="02020603050405020304" pitchFamily="18" charset="0"/>
              <a:ea typeface="宋体" pitchFamily="2" charset="-122"/>
            </a:endParaRPr>
          </a:p>
          <a:p>
            <a:pPr marL="533400" lvl="0" indent="-533400" fontAlgn="base">
              <a:buNone/>
            </a:pPr>
            <a:r>
              <a:rPr lang="en-US" altLang="zh-CN" sz="2000" strike="noStrike" noProof="1">
                <a:solidFill>
                  <a:schemeClr val="tx1"/>
                </a:solidFill>
                <a:latin typeface="Times New Roman" panose="02020603050405020304" pitchFamily="18" charset="0"/>
                <a:ea typeface="宋体" pitchFamily="2" charset="-122"/>
                <a:cs typeface="+mn-ea"/>
              </a:rPr>
              <a:t>  </a:t>
            </a:r>
            <a:r>
              <a:rPr lang="zh-CN" altLang="en-US" sz="2000" strike="noStrike" noProof="1">
                <a:solidFill>
                  <a:schemeClr val="tx1"/>
                </a:solidFill>
                <a:latin typeface="Times New Roman" panose="02020603050405020304" pitchFamily="18" charset="0"/>
                <a:ea typeface="宋体" pitchFamily="2" charset="-122"/>
                <a:cs typeface="+mn-ea"/>
              </a:rPr>
              <a:t>作业</a:t>
            </a:r>
            <a:r>
              <a:rPr lang="en-US" altLang="zh-CN" sz="2000" strike="noStrike" baseline="-25000" noProof="1">
                <a:solidFill>
                  <a:schemeClr val="tx1"/>
                </a:solidFill>
                <a:latin typeface="Times New Roman" panose="02020603050405020304" pitchFamily="18" charset="0"/>
                <a:ea typeface="宋体" pitchFamily="2" charset="-122"/>
                <a:cs typeface="+mn-ea"/>
              </a:rPr>
              <a:t>1</a:t>
            </a:r>
            <a:r>
              <a:rPr lang="zh-CN" altLang="en-US" sz="2000" strike="noStrike" noProof="1">
                <a:solidFill>
                  <a:schemeClr val="tx1"/>
                </a:solidFill>
                <a:latin typeface="Times New Roman" panose="02020603050405020304" pitchFamily="18" charset="0"/>
                <a:ea typeface="宋体" pitchFamily="2" charset="-122"/>
                <a:cs typeface="+mn-ea"/>
              </a:rPr>
              <a:t>：    </a:t>
            </a:r>
            <a:r>
              <a:rPr lang="en-US" altLang="zh-CN" sz="2000" strike="noStrike" noProof="1">
                <a:solidFill>
                  <a:schemeClr val="tx1"/>
                </a:solidFill>
                <a:latin typeface="Times New Roman" panose="02020603050405020304" pitchFamily="18" charset="0"/>
                <a:ea typeface="宋体" pitchFamily="2" charset="-122"/>
                <a:cs typeface="+mn-ea"/>
              </a:rPr>
              <a:t>I</a:t>
            </a:r>
            <a:r>
              <a:rPr lang="en-US" altLang="zh-CN" sz="2000" strike="noStrike" baseline="-25000" noProof="1">
                <a:solidFill>
                  <a:schemeClr val="tx1"/>
                </a:solidFill>
                <a:latin typeface="Times New Roman" panose="02020603050405020304" pitchFamily="18" charset="0"/>
                <a:ea typeface="宋体" pitchFamily="2" charset="-122"/>
                <a:cs typeface="+mn-ea"/>
              </a:rPr>
              <a:t>1</a:t>
            </a:r>
            <a:r>
              <a:rPr lang="en-US" altLang="zh-CN" sz="2000" strike="noStrike" noProof="1">
                <a:solidFill>
                  <a:schemeClr val="tx1"/>
                </a:solidFill>
                <a:latin typeface="Times New Roman" panose="02020603050405020304" pitchFamily="18" charset="0"/>
                <a:ea typeface="宋体" pitchFamily="2" charset="-122"/>
                <a:cs typeface="+mn-ea"/>
              </a:rPr>
              <a:t>      C</a:t>
            </a:r>
            <a:r>
              <a:rPr lang="en-US" altLang="zh-CN" sz="2000" strike="noStrike" baseline="-25000" noProof="1">
                <a:solidFill>
                  <a:schemeClr val="tx1"/>
                </a:solidFill>
                <a:latin typeface="Times New Roman" panose="02020603050405020304" pitchFamily="18" charset="0"/>
                <a:ea typeface="宋体" pitchFamily="2" charset="-122"/>
                <a:cs typeface="+mn-ea"/>
              </a:rPr>
              <a:t>1</a:t>
            </a:r>
            <a:r>
              <a:rPr lang="en-US" altLang="zh-CN" sz="2000" strike="noStrike" noProof="1">
                <a:solidFill>
                  <a:schemeClr val="tx1"/>
                </a:solidFill>
                <a:latin typeface="Times New Roman" panose="02020603050405020304" pitchFamily="18" charset="0"/>
                <a:ea typeface="宋体" pitchFamily="2" charset="-122"/>
                <a:cs typeface="+mn-ea"/>
              </a:rPr>
              <a:t>      P</a:t>
            </a:r>
            <a:r>
              <a:rPr lang="en-US" altLang="zh-CN" sz="2000" strike="noStrike" baseline="-25000" noProof="1">
                <a:solidFill>
                  <a:schemeClr val="tx1"/>
                </a:solidFill>
                <a:latin typeface="Times New Roman" panose="02020603050405020304" pitchFamily="18" charset="0"/>
                <a:ea typeface="宋体" pitchFamily="2" charset="-122"/>
                <a:cs typeface="+mn-ea"/>
              </a:rPr>
              <a:t>1</a:t>
            </a:r>
            <a:endParaRPr lang="en-US" altLang="zh-CN" sz="2000" strike="noStrike" baseline="-25000" noProof="1">
              <a:solidFill>
                <a:schemeClr val="tx1"/>
              </a:solidFill>
              <a:latin typeface="Times New Roman" panose="02020603050405020304" pitchFamily="18" charset="0"/>
              <a:ea typeface="宋体" pitchFamily="2" charset="-122"/>
            </a:endParaRPr>
          </a:p>
          <a:p>
            <a:pPr marL="533400" lvl="0" indent="-533400" fontAlgn="base">
              <a:buNone/>
            </a:pPr>
            <a:r>
              <a:rPr lang="en-US" altLang="zh-CN" sz="2000" strike="noStrike" noProof="1">
                <a:solidFill>
                  <a:schemeClr val="tx1"/>
                </a:solidFill>
                <a:latin typeface="Times New Roman" panose="02020603050405020304" pitchFamily="18" charset="0"/>
                <a:ea typeface="宋体" pitchFamily="2" charset="-122"/>
                <a:cs typeface="+mn-ea"/>
              </a:rPr>
              <a:t>  </a:t>
            </a:r>
            <a:r>
              <a:rPr lang="zh-CN" altLang="en-US" sz="2000" strike="noStrike" noProof="1">
                <a:solidFill>
                  <a:schemeClr val="tx1"/>
                </a:solidFill>
                <a:latin typeface="Times New Roman" panose="02020603050405020304" pitchFamily="18" charset="0"/>
                <a:ea typeface="宋体" pitchFamily="2" charset="-122"/>
                <a:cs typeface="+mn-ea"/>
              </a:rPr>
              <a:t>作业</a:t>
            </a:r>
            <a:r>
              <a:rPr lang="en-US" altLang="zh-CN" sz="2000" strike="noStrike" baseline="-25000" noProof="1">
                <a:solidFill>
                  <a:schemeClr val="tx1"/>
                </a:solidFill>
                <a:latin typeface="Times New Roman" panose="02020603050405020304" pitchFamily="18" charset="0"/>
                <a:ea typeface="宋体" pitchFamily="2" charset="-122"/>
                <a:cs typeface="+mn-ea"/>
              </a:rPr>
              <a:t>2</a:t>
            </a:r>
            <a:r>
              <a:rPr lang="zh-CN" altLang="en-US" sz="2000" strike="noStrike" noProof="1">
                <a:solidFill>
                  <a:schemeClr val="tx1"/>
                </a:solidFill>
                <a:latin typeface="Times New Roman" panose="02020603050405020304" pitchFamily="18" charset="0"/>
                <a:ea typeface="宋体" pitchFamily="2" charset="-122"/>
                <a:cs typeface="+mn-ea"/>
              </a:rPr>
              <a:t>：    </a:t>
            </a:r>
            <a:r>
              <a:rPr lang="en-US" altLang="zh-CN" sz="2000" strike="noStrike" noProof="1">
                <a:solidFill>
                  <a:schemeClr val="tx1"/>
                </a:solidFill>
                <a:latin typeface="Times New Roman" panose="02020603050405020304" pitchFamily="18" charset="0"/>
                <a:ea typeface="宋体" pitchFamily="2" charset="-122"/>
                <a:cs typeface="+mn-ea"/>
              </a:rPr>
              <a:t>I</a:t>
            </a:r>
            <a:r>
              <a:rPr lang="en-US" altLang="zh-CN" sz="2000" strike="noStrike" baseline="-25000" noProof="1">
                <a:solidFill>
                  <a:schemeClr val="tx1"/>
                </a:solidFill>
                <a:latin typeface="Times New Roman" panose="02020603050405020304" pitchFamily="18" charset="0"/>
                <a:ea typeface="宋体" pitchFamily="2" charset="-122"/>
                <a:cs typeface="+mn-ea"/>
              </a:rPr>
              <a:t>2</a:t>
            </a:r>
            <a:r>
              <a:rPr lang="en-US" altLang="zh-CN" sz="2000" strike="noStrike" noProof="1">
                <a:solidFill>
                  <a:schemeClr val="tx1"/>
                </a:solidFill>
                <a:latin typeface="Times New Roman" panose="02020603050405020304" pitchFamily="18" charset="0"/>
                <a:ea typeface="宋体" pitchFamily="2" charset="-122"/>
                <a:cs typeface="+mn-ea"/>
              </a:rPr>
              <a:t>      C</a:t>
            </a:r>
            <a:r>
              <a:rPr lang="en-US" altLang="zh-CN" sz="2000" strike="noStrike" baseline="-25000" noProof="1">
                <a:solidFill>
                  <a:schemeClr val="tx1"/>
                </a:solidFill>
                <a:latin typeface="Times New Roman" panose="02020603050405020304" pitchFamily="18" charset="0"/>
                <a:ea typeface="宋体" pitchFamily="2" charset="-122"/>
                <a:cs typeface="+mn-ea"/>
              </a:rPr>
              <a:t>2</a:t>
            </a:r>
            <a:r>
              <a:rPr lang="en-US" altLang="zh-CN" sz="2000" strike="noStrike" noProof="1">
                <a:solidFill>
                  <a:schemeClr val="tx1"/>
                </a:solidFill>
                <a:latin typeface="Times New Roman" panose="02020603050405020304" pitchFamily="18" charset="0"/>
                <a:ea typeface="宋体" pitchFamily="2" charset="-122"/>
                <a:cs typeface="+mn-ea"/>
              </a:rPr>
              <a:t>      P</a:t>
            </a:r>
            <a:r>
              <a:rPr lang="en-US" altLang="zh-CN" sz="2000" strike="noStrike" baseline="-25000" noProof="1">
                <a:solidFill>
                  <a:schemeClr val="tx1"/>
                </a:solidFill>
                <a:latin typeface="Times New Roman" panose="02020603050405020304" pitchFamily="18" charset="0"/>
                <a:ea typeface="宋体" pitchFamily="2" charset="-122"/>
                <a:cs typeface="+mn-ea"/>
              </a:rPr>
              <a:t>2</a:t>
            </a:r>
            <a:endParaRPr lang="en-US" altLang="zh-CN" sz="2000" strike="noStrike" baseline="-25000" noProof="1">
              <a:solidFill>
                <a:schemeClr val="tx1"/>
              </a:solidFill>
              <a:latin typeface="Times New Roman" panose="02020603050405020304" pitchFamily="18" charset="0"/>
              <a:ea typeface="宋体" pitchFamily="2" charset="-122"/>
            </a:endParaRPr>
          </a:p>
          <a:p>
            <a:pPr marL="533400" lvl="0" indent="-533400" fontAlgn="base">
              <a:buNone/>
            </a:pPr>
            <a:r>
              <a:rPr lang="en-US" altLang="zh-CN" sz="2000" strike="noStrike" noProof="1">
                <a:solidFill>
                  <a:schemeClr val="tx1"/>
                </a:solidFill>
                <a:latin typeface="Times New Roman" panose="02020603050405020304" pitchFamily="18" charset="0"/>
                <a:ea typeface="宋体" pitchFamily="2" charset="-122"/>
                <a:cs typeface="+mn-ea"/>
              </a:rPr>
              <a:t>    ...         ...</a:t>
            </a:r>
            <a:r>
              <a:rPr lang="en-US" altLang="zh-CN" sz="2000" strike="noStrike" noProof="1">
                <a:solidFill>
                  <a:schemeClr val="tx1"/>
                </a:solidFill>
                <a:latin typeface="Times New Roman" panose="02020603050405020304" pitchFamily="18" charset="0"/>
                <a:ea typeface="宋体" pitchFamily="2" charset="-122"/>
                <a:cs typeface="+mn-ea"/>
                <a:sym typeface="MT Extra" panose="05050102010205020202" pitchFamily="18" charset="2"/>
              </a:rPr>
              <a:t> </a:t>
            </a:r>
            <a:r>
              <a:rPr lang="x-none" altLang="en-US" sz="2000" strike="noStrike" noProof="1">
                <a:solidFill>
                  <a:schemeClr val="tx1"/>
                </a:solidFill>
                <a:latin typeface="Times New Roman" panose="02020603050405020304" pitchFamily="18" charset="0"/>
                <a:ea typeface="宋体" pitchFamily="2" charset="-122"/>
                <a:cs typeface="+mn-ea"/>
                <a:sym typeface="MT Extra" panose="05050102010205020202" pitchFamily="18" charset="2"/>
              </a:rPr>
              <a:t>     </a:t>
            </a:r>
            <a:r>
              <a:rPr lang="en-US" altLang="x-none" sz="2000" strike="noStrike" noProof="1">
                <a:solidFill>
                  <a:schemeClr val="tx1"/>
                </a:solidFill>
                <a:latin typeface="Times New Roman" panose="02020603050405020304" pitchFamily="18" charset="0"/>
                <a:ea typeface="宋体" pitchFamily="2" charset="-122"/>
                <a:cs typeface="+mn-ea"/>
                <a:sym typeface="MT Extra" panose="05050102010205020202" pitchFamily="18" charset="2"/>
              </a:rPr>
              <a:t>...</a:t>
            </a:r>
            <a:r>
              <a:rPr lang="en-US" altLang="zh-CN" sz="2000" strike="noStrike" noProof="1">
                <a:solidFill>
                  <a:schemeClr val="tx1"/>
                </a:solidFill>
                <a:latin typeface="Times New Roman" panose="02020603050405020304" pitchFamily="18" charset="0"/>
                <a:ea typeface="宋体" pitchFamily="2" charset="-122"/>
                <a:cs typeface="+mn-ea"/>
                <a:sym typeface="MT Extra" panose="05050102010205020202" pitchFamily="18" charset="2"/>
              </a:rPr>
              <a:t>      ...</a:t>
            </a:r>
            <a:endParaRPr lang="en-US" altLang="zh-CN" sz="2000" strike="noStrike" noProof="1">
              <a:solidFill>
                <a:schemeClr val="tx1"/>
              </a:solidFill>
              <a:latin typeface="Times New Roman" panose="02020603050405020304" pitchFamily="18" charset="0"/>
              <a:ea typeface="宋体" pitchFamily="2" charset="-122"/>
              <a:sym typeface="MT Extra" panose="05050102010205020202" pitchFamily="18" charset="2"/>
            </a:endParaRPr>
          </a:p>
          <a:p>
            <a:pPr marL="533400" lvl="0" indent="-533400" fontAlgn="base">
              <a:buNone/>
            </a:pPr>
            <a:r>
              <a:rPr lang="en-US" altLang="zh-CN" sz="2000" strike="noStrike" noProof="1">
                <a:solidFill>
                  <a:schemeClr val="tx1"/>
                </a:solidFill>
                <a:latin typeface="Times New Roman" panose="02020603050405020304" pitchFamily="18" charset="0"/>
                <a:ea typeface="宋体" pitchFamily="2" charset="-122"/>
                <a:cs typeface="+mn-ea"/>
              </a:rPr>
              <a:t>  </a:t>
            </a:r>
            <a:r>
              <a:rPr lang="zh-CN" altLang="en-US" sz="2000" strike="noStrike" noProof="1">
                <a:solidFill>
                  <a:schemeClr val="tx1"/>
                </a:solidFill>
                <a:latin typeface="Times New Roman" panose="02020603050405020304" pitchFamily="18" charset="0"/>
                <a:ea typeface="宋体" pitchFamily="2" charset="-122"/>
                <a:cs typeface="+mn-ea"/>
              </a:rPr>
              <a:t>作业</a:t>
            </a:r>
            <a:r>
              <a:rPr lang="en-US" altLang="zh-CN" sz="2000" strike="noStrike" baseline="-25000" noProof="1">
                <a:solidFill>
                  <a:schemeClr val="tx1"/>
                </a:solidFill>
                <a:latin typeface="Times New Roman" panose="02020603050405020304" pitchFamily="18" charset="0"/>
                <a:ea typeface="宋体" pitchFamily="2" charset="-122"/>
                <a:cs typeface="+mn-ea"/>
              </a:rPr>
              <a:t>n</a:t>
            </a:r>
            <a:r>
              <a:rPr lang="zh-CN" altLang="en-US" sz="2000" strike="noStrike" noProof="1">
                <a:solidFill>
                  <a:schemeClr val="tx1"/>
                </a:solidFill>
                <a:latin typeface="Times New Roman" panose="02020603050405020304" pitchFamily="18" charset="0"/>
                <a:ea typeface="宋体" pitchFamily="2" charset="-122"/>
                <a:cs typeface="+mn-ea"/>
              </a:rPr>
              <a:t>：    </a:t>
            </a:r>
            <a:r>
              <a:rPr lang="en-US" altLang="zh-CN" sz="2000" strike="noStrike" noProof="1">
                <a:solidFill>
                  <a:schemeClr val="tx1"/>
                </a:solidFill>
                <a:latin typeface="Times New Roman" panose="02020603050405020304" pitchFamily="18" charset="0"/>
                <a:ea typeface="宋体" pitchFamily="2" charset="-122"/>
                <a:cs typeface="+mn-ea"/>
              </a:rPr>
              <a:t>I</a:t>
            </a:r>
            <a:r>
              <a:rPr lang="en-US" altLang="zh-CN" sz="2000" strike="noStrike" baseline="-25000" noProof="1">
                <a:solidFill>
                  <a:schemeClr val="tx1"/>
                </a:solidFill>
                <a:latin typeface="Times New Roman" panose="02020603050405020304" pitchFamily="18" charset="0"/>
                <a:ea typeface="宋体" pitchFamily="2" charset="-122"/>
                <a:cs typeface="+mn-ea"/>
              </a:rPr>
              <a:t>n</a:t>
            </a:r>
            <a:r>
              <a:rPr lang="en-US" altLang="zh-CN" sz="2000" strike="noStrike" noProof="1">
                <a:solidFill>
                  <a:schemeClr val="tx1"/>
                </a:solidFill>
                <a:latin typeface="Times New Roman" panose="02020603050405020304" pitchFamily="18" charset="0"/>
                <a:ea typeface="宋体" pitchFamily="2" charset="-122"/>
                <a:cs typeface="+mn-ea"/>
              </a:rPr>
              <a:t>      C</a:t>
            </a:r>
            <a:r>
              <a:rPr lang="en-US" altLang="zh-CN" sz="2000" strike="noStrike" baseline="-25000" noProof="1">
                <a:solidFill>
                  <a:schemeClr val="tx1"/>
                </a:solidFill>
                <a:latin typeface="Times New Roman" panose="02020603050405020304" pitchFamily="18" charset="0"/>
                <a:ea typeface="宋体" pitchFamily="2" charset="-122"/>
                <a:cs typeface="+mn-ea"/>
              </a:rPr>
              <a:t>n</a:t>
            </a:r>
            <a:r>
              <a:rPr lang="en-US" altLang="zh-CN" sz="2000" strike="noStrike" noProof="1">
                <a:solidFill>
                  <a:schemeClr val="tx1"/>
                </a:solidFill>
                <a:latin typeface="Times New Roman" panose="02020603050405020304" pitchFamily="18" charset="0"/>
                <a:ea typeface="宋体" pitchFamily="2" charset="-122"/>
                <a:cs typeface="+mn-ea"/>
              </a:rPr>
              <a:t>      P</a:t>
            </a:r>
            <a:r>
              <a:rPr lang="en-US" altLang="zh-CN" sz="2000" strike="noStrike" baseline="-25000" noProof="1">
                <a:solidFill>
                  <a:schemeClr val="tx1"/>
                </a:solidFill>
                <a:latin typeface="Times New Roman" panose="02020603050405020304" pitchFamily="18" charset="0"/>
                <a:ea typeface="宋体" pitchFamily="2" charset="-122"/>
                <a:cs typeface="+mn-ea"/>
              </a:rPr>
              <a:t>n</a:t>
            </a:r>
            <a:endParaRPr lang="en-US" altLang="zh-CN" sz="2000" strike="noStrike" baseline="-25000" noProof="1">
              <a:solidFill>
                <a:schemeClr val="tx1"/>
              </a:solidFill>
              <a:latin typeface="Times New Roman" panose="02020603050405020304" pitchFamily="18" charset="0"/>
              <a:ea typeface="宋体" pitchFamily="2" charset="-122"/>
            </a:endParaRPr>
          </a:p>
        </p:txBody>
      </p:sp>
      <p:sp>
        <p:nvSpPr>
          <p:cNvPr id="10275" name="矩形 10274"/>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进程的引入</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charRg st="0" end="9"/>
                                            </p:txEl>
                                          </p:spTgt>
                                        </p:tgtEl>
                                        <p:attrNameLst>
                                          <p:attrName>style.visibility</p:attrName>
                                        </p:attrNameLst>
                                      </p:cBhvr>
                                      <p:to>
                                        <p:strVal val="visible"/>
                                      </p:to>
                                    </p:set>
                                    <p:anim calcmode="lin" valueType="num">
                                      <p:cBhvr additive="base">
                                        <p:cTn id="7" dur="1000" fill="hold"/>
                                        <p:tgtEl>
                                          <p:spTgt spid="10243">
                                            <p:txEl>
                                              <p:charRg st="0" end="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0243">
                                            <p:txEl>
                                              <p:charRg st="0" end="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3">
                                            <p:txEl>
                                              <p:charRg st="9" end="29"/>
                                            </p:txEl>
                                          </p:spTgt>
                                        </p:tgtEl>
                                        <p:attrNameLst>
                                          <p:attrName>style.visibility</p:attrName>
                                        </p:attrNameLst>
                                      </p:cBhvr>
                                      <p:to>
                                        <p:strVal val="visible"/>
                                      </p:to>
                                    </p:set>
                                    <p:anim calcmode="lin" valueType="num">
                                      <p:cBhvr additive="base">
                                        <p:cTn id="13" dur="1000" fill="hold"/>
                                        <p:tgtEl>
                                          <p:spTgt spid="10243">
                                            <p:txEl>
                                              <p:charRg st="9" end="29"/>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10243">
                                            <p:txEl>
                                              <p:charRg st="9" end="29"/>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274"/>
                                        </p:tgtEl>
                                        <p:attrNameLst>
                                          <p:attrName>style.visibility</p:attrName>
                                        </p:attrNameLst>
                                      </p:cBhvr>
                                      <p:to>
                                        <p:strVal val="visible"/>
                                      </p:to>
                                    </p:set>
                                    <p:anim calcmode="lin" valueType="num">
                                      <p:cBhvr additive="base">
                                        <p:cTn id="19" dur="500" fill="hold"/>
                                        <p:tgtEl>
                                          <p:spTgt spid="10274"/>
                                        </p:tgtEl>
                                        <p:attrNameLst>
                                          <p:attrName>ppt_x</p:attrName>
                                        </p:attrNameLst>
                                      </p:cBhvr>
                                      <p:tavLst>
                                        <p:tav tm="0">
                                          <p:val>
                                            <p:strVal val="0-#ppt_w/2"/>
                                          </p:val>
                                        </p:tav>
                                        <p:tav tm="100000">
                                          <p:val>
                                            <p:strVal val="#ppt_x"/>
                                          </p:val>
                                        </p:tav>
                                      </p:tavLst>
                                    </p:anim>
                                    <p:anim calcmode="lin" valueType="num">
                                      <p:cBhvr additive="base">
                                        <p:cTn id="20" dur="500" fill="hold"/>
                                        <p:tgtEl>
                                          <p:spTgt spid="1027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10244"/>
                                        </p:tgtEl>
                                        <p:attrNameLst>
                                          <p:attrName>style.visibility</p:attrName>
                                        </p:attrNameLst>
                                      </p:cBhvr>
                                      <p:to>
                                        <p:strVal val="visible"/>
                                      </p:to>
                                    </p:set>
                                    <p:anim calcmode="lin" valueType="num">
                                      <p:cBhvr additive="base">
                                        <p:cTn id="25" dur="500" fill="hold"/>
                                        <p:tgtEl>
                                          <p:spTgt spid="10244"/>
                                        </p:tgtEl>
                                        <p:attrNameLst>
                                          <p:attrName>ppt_x</p:attrName>
                                        </p:attrNameLst>
                                      </p:cBhvr>
                                      <p:tavLst>
                                        <p:tav tm="0">
                                          <p:val>
                                            <p:strVal val="1+#ppt_w/2"/>
                                          </p:val>
                                        </p:tav>
                                        <p:tav tm="100000">
                                          <p:val>
                                            <p:strVal val="#ppt_x"/>
                                          </p:val>
                                        </p:tav>
                                      </p:tavLst>
                                    </p:anim>
                                    <p:anim calcmode="lin" valueType="num">
                                      <p:cBhvr additive="base">
                                        <p:cTn id="26" dur="500" fill="hold"/>
                                        <p:tgtEl>
                                          <p:spTgt spid="10244"/>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27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272"/>
                                        </p:tgtEl>
                                        <p:attrNameLst>
                                          <p:attrName>style.visibility</p:attrName>
                                        </p:attrNameLst>
                                      </p:cBhvr>
                                      <p:to>
                                        <p:strVal val="visible"/>
                                      </p:to>
                                    </p:set>
                                    <p:anim calcmode="lin" valueType="num">
                                      <p:cBhvr additive="base">
                                        <p:cTn id="35" dur="500" fill="hold"/>
                                        <p:tgtEl>
                                          <p:spTgt spid="10272"/>
                                        </p:tgtEl>
                                        <p:attrNameLst>
                                          <p:attrName>ppt_x</p:attrName>
                                        </p:attrNameLst>
                                      </p:cBhvr>
                                      <p:tavLst>
                                        <p:tav tm="0">
                                          <p:val>
                                            <p:strVal val="#ppt_x"/>
                                          </p:val>
                                        </p:tav>
                                        <p:tav tm="100000">
                                          <p:val>
                                            <p:strVal val="#ppt_x"/>
                                          </p:val>
                                        </p:tav>
                                      </p:tavLst>
                                    </p:anim>
                                    <p:anim calcmode="lin" valueType="num">
                                      <p:cBhvr additive="base">
                                        <p:cTn id="36" dur="500" fill="hold"/>
                                        <p:tgtEl>
                                          <p:spTgt spid="102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uiExpand="1" build="p"/>
      <p:bldP spid="10272" grpId="0"/>
      <p:bldP spid="10273" grpId="0"/>
      <p:bldP spid="10274"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3" name="矩形 66562"/>
          <p:cNvSpPr/>
          <p:nvPr/>
        </p:nvSpPr>
        <p:spPr>
          <a:xfrm>
            <a:off x="208915" y="802005"/>
            <a:ext cx="8660765" cy="5170805"/>
          </a:xfrm>
          <a:prstGeom prst="rect">
            <a:avLst/>
          </a:prstGeom>
          <a:noFill/>
          <a:ln w="9525">
            <a:noFill/>
            <a:miter/>
          </a:ln>
        </p:spPr>
        <p:txBody>
          <a:bodyPr wrap="square" anchor="t">
            <a:spAutoFit/>
          </a:bodyPr>
          <a:p>
            <a:pPr marL="533400" lvl="0" indent="-533400">
              <a:lnSpc>
                <a:spcPct val="110000"/>
              </a:lnSpc>
              <a:spcBef>
                <a:spcPct val="20000"/>
              </a:spcBef>
              <a:buClr>
                <a:schemeClr val="tx2"/>
              </a:buClr>
              <a:buSzPct val="95000"/>
              <a:buFont typeface="Wingdings" panose="05000000000000000000" pitchFamily="2" charset="2"/>
              <a:buNone/>
            </a:pPr>
            <a:r>
              <a:rPr lang="zh-CN" altLang="en-US" sz="2000">
                <a:solidFill>
                  <a:schemeClr val="tx1"/>
                </a:solidFill>
                <a:latin typeface="Times New Roman" panose="02020603050405020304" pitchFamily="18" charset="0"/>
                <a:ea typeface="宋体" pitchFamily="2" charset="-122"/>
              </a:rPr>
              <a:t>习题</a:t>
            </a:r>
            <a:r>
              <a:rPr lang="en-US" altLang="zh-CN" sz="2000">
                <a:solidFill>
                  <a:schemeClr val="tx1"/>
                </a:solidFill>
                <a:latin typeface="Times New Roman" panose="02020603050405020304" pitchFamily="18" charset="0"/>
                <a:ea typeface="宋体" pitchFamily="2" charset="-122"/>
              </a:rPr>
              <a:t>4-18</a:t>
            </a:r>
            <a:r>
              <a:rPr lang="zh-CN" altLang="en-US" sz="2000">
                <a:solidFill>
                  <a:schemeClr val="tx1"/>
                </a:solidFill>
                <a:latin typeface="Times New Roman" panose="02020603050405020304" pitchFamily="18" charset="0"/>
                <a:ea typeface="宋体" pitchFamily="2" charset="-122"/>
              </a:rPr>
              <a:t>：</a:t>
            </a:r>
            <a:endParaRPr lang="en-US" altLang="zh-CN" sz="1600">
              <a:solidFill>
                <a:schemeClr val="tx1"/>
              </a:solidFill>
              <a:latin typeface="Times New Roman" panose="02020603050405020304" pitchFamily="18" charset="0"/>
              <a:ea typeface="宋体" pitchFamily="2" charset="-122"/>
            </a:endParaRPr>
          </a:p>
          <a:p>
            <a:pPr marL="533400" lvl="0" indent="-533400">
              <a:lnSpc>
                <a:spcPct val="110000"/>
              </a:lnSpc>
              <a:spcBef>
                <a:spcPct val="20000"/>
              </a:spcBef>
              <a:buClr>
                <a:schemeClr val="tx2"/>
              </a:buClr>
              <a:buSzPct val="95000"/>
              <a:buFont typeface="Wingdings" panose="05000000000000000000" pitchFamily="2" charset="2"/>
              <a:buNone/>
            </a:pPr>
            <a:r>
              <a:rPr lang="zh-CN" altLang="en-US" sz="1600">
                <a:solidFill>
                  <a:schemeClr val="tx1"/>
                </a:solidFill>
                <a:latin typeface="Times New Roman" panose="02020603050405020304" pitchFamily="18" charset="0"/>
                <a:ea typeface="宋体" pitchFamily="2" charset="-122"/>
              </a:rPr>
              <a:t>（</a:t>
            </a:r>
            <a:r>
              <a:rPr lang="en-US" altLang="zh-CN" sz="1600">
                <a:solidFill>
                  <a:schemeClr val="tx1"/>
                </a:solidFill>
                <a:latin typeface="Times New Roman" panose="02020603050405020304" pitchFamily="18" charset="0"/>
                <a:ea typeface="宋体" pitchFamily="2" charset="-122"/>
              </a:rPr>
              <a:t>3</a:t>
            </a:r>
            <a:r>
              <a:rPr lang="zh-CN" altLang="en-US" sz="1600">
                <a:solidFill>
                  <a:schemeClr val="tx1"/>
                </a:solidFill>
                <a:latin typeface="Times New Roman" panose="02020603050405020304" pitchFamily="18" charset="0"/>
                <a:ea typeface="宋体" pitchFamily="2" charset="-122"/>
              </a:rPr>
              <a:t>）设</a:t>
            </a:r>
            <a:r>
              <a:rPr lang="en-US" altLang="zh-CN" sz="1600">
                <a:solidFill>
                  <a:schemeClr val="tx1"/>
                </a:solidFill>
                <a:latin typeface="Times New Roman" panose="02020603050405020304" pitchFamily="18" charset="0"/>
                <a:ea typeface="宋体" pitchFamily="2" charset="-122"/>
              </a:rPr>
              <a:t>a</a:t>
            </a:r>
            <a:r>
              <a:rPr lang="zh-CN" altLang="en-US" sz="1600">
                <a:solidFill>
                  <a:schemeClr val="tx1"/>
                </a:solidFill>
                <a:latin typeface="Times New Roman" panose="02020603050405020304" pitchFamily="18" charset="0"/>
                <a:ea typeface="宋体" pitchFamily="2" charset="-122"/>
              </a:rPr>
              <a:t>，</a:t>
            </a:r>
            <a:r>
              <a:rPr lang="en-US" altLang="zh-CN" sz="1600">
                <a:solidFill>
                  <a:schemeClr val="tx1"/>
                </a:solidFill>
                <a:latin typeface="Times New Roman" panose="02020603050405020304" pitchFamily="18" charset="0"/>
                <a:ea typeface="宋体" pitchFamily="2" charset="-122"/>
              </a:rPr>
              <a:t>b</a:t>
            </a:r>
            <a:r>
              <a:rPr lang="zh-CN" altLang="en-US" sz="1600">
                <a:solidFill>
                  <a:schemeClr val="tx1"/>
                </a:solidFill>
                <a:latin typeface="Times New Roman" panose="02020603050405020304" pitchFamily="18" charset="0"/>
                <a:ea typeface="宋体" pitchFamily="2" charset="-122"/>
              </a:rPr>
              <a:t>两进程为并发进程，它们共享一临界资源。其执行临界区的算法框图如下所示，判断是否有错，指出错误原因并改正。</a:t>
            </a:r>
            <a:endParaRPr lang="zh-CN" altLang="en-US" sz="1600">
              <a:solidFill>
                <a:schemeClr val="tx1"/>
              </a:solidFill>
              <a:latin typeface="Times New Roman" panose="02020603050405020304" pitchFamily="18" charset="0"/>
              <a:ea typeface="宋体" pitchFamily="2" charset="-122"/>
            </a:endParaRPr>
          </a:p>
          <a:p>
            <a:pPr marL="533400" lvl="0" indent="-533400">
              <a:lnSpc>
                <a:spcPct val="110000"/>
              </a:lnSpc>
              <a:spcBef>
                <a:spcPct val="20000"/>
              </a:spcBef>
              <a:buClr>
                <a:schemeClr val="tx2"/>
              </a:buClr>
              <a:buSzPct val="95000"/>
              <a:buFont typeface="Wingdings" panose="05000000000000000000" pitchFamily="2" charset="2"/>
              <a:buNone/>
            </a:pPr>
            <a:endParaRPr lang="zh-CN" altLang="en-US" sz="1600">
              <a:solidFill>
                <a:schemeClr val="tx1"/>
              </a:solidFill>
              <a:latin typeface="Times New Roman" panose="02020603050405020304" pitchFamily="18" charset="0"/>
              <a:ea typeface="宋体" pitchFamily="2" charset="-122"/>
            </a:endParaRPr>
          </a:p>
          <a:p>
            <a:pPr marL="533400" lvl="0" indent="-533400">
              <a:lnSpc>
                <a:spcPct val="110000"/>
              </a:lnSpc>
              <a:spcBef>
                <a:spcPct val="20000"/>
              </a:spcBef>
              <a:buClr>
                <a:schemeClr val="tx2"/>
              </a:buClr>
              <a:buSzPct val="95000"/>
              <a:buFont typeface="Wingdings" panose="05000000000000000000" pitchFamily="2" charset="2"/>
              <a:buNone/>
            </a:pPr>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a</a:t>
            </a:r>
            <a:r>
              <a:rPr lang="zh-CN" altLang="en-US" sz="1600">
                <a:solidFill>
                  <a:schemeClr val="tx1"/>
                </a:solidFill>
                <a:latin typeface="Times New Roman" panose="02020603050405020304" pitchFamily="18" charset="0"/>
                <a:ea typeface="宋体" pitchFamily="2" charset="-122"/>
              </a:rPr>
              <a:t>进程                                          </a:t>
            </a:r>
            <a:r>
              <a:rPr lang="en-US" altLang="zh-CN" sz="1600">
                <a:solidFill>
                  <a:schemeClr val="tx1"/>
                </a:solidFill>
                <a:latin typeface="Times New Roman" panose="02020603050405020304" pitchFamily="18" charset="0"/>
                <a:ea typeface="宋体" pitchFamily="2" charset="-122"/>
              </a:rPr>
              <a:t>b</a:t>
            </a:r>
            <a:r>
              <a:rPr lang="zh-CN" altLang="en-US" sz="1600">
                <a:solidFill>
                  <a:schemeClr val="tx1"/>
                </a:solidFill>
                <a:latin typeface="Times New Roman" panose="02020603050405020304" pitchFamily="18" charset="0"/>
                <a:ea typeface="宋体" pitchFamily="2" charset="-122"/>
              </a:rPr>
              <a:t>进程</a:t>
            </a:r>
            <a:endParaRPr lang="zh-CN" altLang="en-US" sz="1600">
              <a:solidFill>
                <a:schemeClr val="tx1"/>
              </a:solidFill>
              <a:latin typeface="Times New Roman" panose="02020603050405020304" pitchFamily="18" charset="0"/>
              <a:ea typeface="宋体" pitchFamily="2" charset="-122"/>
            </a:endParaRPr>
          </a:p>
          <a:p>
            <a:pPr marL="533400" lvl="0" indent="-533400">
              <a:lnSpc>
                <a:spcPct val="110000"/>
              </a:lnSpc>
              <a:spcBef>
                <a:spcPct val="20000"/>
              </a:spcBef>
              <a:buClr>
                <a:schemeClr val="tx2"/>
              </a:buClr>
              <a:buSzPct val="95000"/>
              <a:buFont typeface="Wingdings" panose="05000000000000000000" pitchFamily="2" charset="2"/>
              <a:buNone/>
            </a:pPr>
            <a:r>
              <a:rPr lang="zh-CN" altLang="en-US" sz="1600">
                <a:solidFill>
                  <a:schemeClr val="tx1"/>
                </a:solidFill>
                <a:latin typeface="Times New Roman" panose="02020603050405020304" pitchFamily="18" charset="0"/>
                <a:ea typeface="宋体" pitchFamily="2" charset="-122"/>
              </a:rPr>
              <a:t>           </a:t>
            </a:r>
            <a:endParaRPr lang="en-US" altLang="zh-CN" sz="1600">
              <a:solidFill>
                <a:schemeClr val="tx1"/>
              </a:solidFill>
              <a:latin typeface="Times New Roman" panose="02020603050405020304" pitchFamily="18" charset="0"/>
              <a:ea typeface="宋体" pitchFamily="2" charset="-122"/>
            </a:endParaRPr>
          </a:p>
          <a:p>
            <a:pPr marL="533400" lvl="0" indent="-533400">
              <a:lnSpc>
                <a:spcPct val="110000"/>
              </a:lnSpc>
              <a:spcBef>
                <a:spcPct val="20000"/>
              </a:spcBef>
              <a:buClr>
                <a:schemeClr val="tx2"/>
              </a:buClr>
              <a:buSzPct val="95000"/>
              <a:buFont typeface="Wingdings" panose="05000000000000000000" pitchFamily="2" charset="2"/>
              <a:buNone/>
            </a:pPr>
            <a:r>
              <a:rPr lang="en-US" altLang="zh-CN" sz="1600">
                <a:solidFill>
                  <a:schemeClr val="tx1"/>
                </a:solidFill>
                <a:latin typeface="Times New Roman" panose="02020603050405020304" pitchFamily="18" charset="0"/>
                <a:ea typeface="宋体" pitchFamily="2" charset="-122"/>
              </a:rPr>
              <a:t>     while(1)                                      while(1)</a:t>
            </a:r>
            <a:endParaRPr lang="en-US" altLang="zh-CN" sz="1600">
              <a:solidFill>
                <a:schemeClr val="tx1"/>
              </a:solidFill>
              <a:latin typeface="Times New Roman" panose="02020603050405020304" pitchFamily="18" charset="0"/>
              <a:ea typeface="宋体" pitchFamily="2" charset="-122"/>
            </a:endParaRPr>
          </a:p>
          <a:p>
            <a:pPr marL="533400" lvl="0" indent="-533400">
              <a:lnSpc>
                <a:spcPct val="110000"/>
              </a:lnSpc>
              <a:spcBef>
                <a:spcPct val="20000"/>
              </a:spcBef>
              <a:buClr>
                <a:schemeClr val="tx2"/>
              </a:buClr>
              <a:buSzPct val="95000"/>
              <a:buFont typeface="Wingdings" panose="05000000000000000000" pitchFamily="2" charset="2"/>
              <a:buNone/>
            </a:pPr>
            <a:r>
              <a:rPr lang="en-US" altLang="zh-CN" sz="1600">
                <a:solidFill>
                  <a:schemeClr val="tx1"/>
                </a:solidFill>
                <a:latin typeface="Times New Roman" panose="02020603050405020304" pitchFamily="18" charset="0"/>
                <a:ea typeface="宋体" pitchFamily="2" charset="-122"/>
              </a:rPr>
              <a:t>     {                                                  {</a:t>
            </a:r>
            <a:endParaRPr lang="en-US" altLang="zh-CN" sz="1600">
              <a:solidFill>
                <a:schemeClr val="tx1"/>
              </a:solidFill>
              <a:latin typeface="Times New Roman" panose="02020603050405020304" pitchFamily="18" charset="0"/>
              <a:ea typeface="宋体" pitchFamily="2" charset="-122"/>
            </a:endParaRPr>
          </a:p>
          <a:p>
            <a:pPr marL="533400" lvl="0" indent="-533400">
              <a:lnSpc>
                <a:spcPct val="110000"/>
              </a:lnSpc>
              <a:spcBef>
                <a:spcPct val="20000"/>
              </a:spcBef>
              <a:buClr>
                <a:schemeClr val="tx2"/>
              </a:buClr>
              <a:buSzPct val="95000"/>
              <a:buFont typeface="Wingdings" panose="05000000000000000000" pitchFamily="2" charset="2"/>
              <a:buNone/>
            </a:pPr>
            <a:r>
              <a:rPr lang="en-US" altLang="zh-CN" sz="1600">
                <a:solidFill>
                  <a:schemeClr val="tx1"/>
                </a:solidFill>
                <a:latin typeface="Times New Roman" panose="02020603050405020304" pitchFamily="18" charset="0"/>
                <a:ea typeface="宋体" pitchFamily="2" charset="-122"/>
              </a:rPr>
              <a:t>          ...                                                  ...</a:t>
            </a:r>
            <a:endParaRPr lang="zh-CN" altLang="en-US" sz="1600">
              <a:solidFill>
                <a:schemeClr val="tx1"/>
              </a:solidFill>
              <a:latin typeface="Times New Roman" panose="02020603050405020304" pitchFamily="18" charset="0"/>
              <a:ea typeface="宋体" pitchFamily="2" charset="-122"/>
            </a:endParaRPr>
          </a:p>
          <a:p>
            <a:pPr marL="533400" lvl="0" indent="-533400">
              <a:lnSpc>
                <a:spcPct val="110000"/>
              </a:lnSpc>
              <a:spcBef>
                <a:spcPct val="20000"/>
              </a:spcBef>
              <a:buClr>
                <a:schemeClr val="tx2"/>
              </a:buClr>
              <a:buSzPct val="95000"/>
              <a:buFont typeface="Wingdings" panose="05000000000000000000" pitchFamily="2" charset="2"/>
              <a:buNone/>
            </a:pPr>
            <a:r>
              <a:rPr lang="zh-CN" altLang="en-US" sz="1600">
                <a:solidFill>
                  <a:schemeClr val="tx1"/>
                </a:solidFill>
                <a:latin typeface="Times New Roman" panose="02020603050405020304" pitchFamily="18" charset="0"/>
                <a:ea typeface="宋体" pitchFamily="2" charset="-122"/>
              </a:rPr>
              <a:t>        </a:t>
            </a:r>
            <a:r>
              <a:rPr lang="en-US" sz="1600">
                <a:solidFill>
                  <a:schemeClr val="tx1"/>
                </a:solidFill>
                <a:latin typeface="Times New Roman" panose="02020603050405020304" pitchFamily="18" charset="0"/>
                <a:ea typeface="宋体" pitchFamily="2" charset="-122"/>
              </a:rPr>
              <a:t>CS</a:t>
            </a:r>
            <a:r>
              <a:rPr lang="en-US" sz="1600" baseline="-25000">
                <a:solidFill>
                  <a:schemeClr val="tx1"/>
                </a:solidFill>
                <a:latin typeface="Times New Roman" panose="02020603050405020304" pitchFamily="18" charset="0"/>
                <a:ea typeface="宋体" pitchFamily="2" charset="-122"/>
              </a:rPr>
              <a:t>a</a:t>
            </a:r>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sym typeface="+mn-ea"/>
              </a:rPr>
              <a:t>P(s</a:t>
            </a:r>
            <a:r>
              <a:rPr lang="en-US" altLang="zh-CN" sz="1600" baseline="-25000">
                <a:solidFill>
                  <a:schemeClr val="tx1"/>
                </a:solidFill>
                <a:latin typeface="Times New Roman" panose="02020603050405020304" pitchFamily="18" charset="0"/>
                <a:sym typeface="+mn-ea"/>
              </a:rPr>
              <a:t>1</a:t>
            </a:r>
            <a:r>
              <a:rPr lang="en-US" altLang="zh-CN" sz="1600">
                <a:solidFill>
                  <a:schemeClr val="tx1"/>
                </a:solidFill>
                <a:latin typeface="Times New Roman" panose="02020603050405020304" pitchFamily="18" charset="0"/>
                <a:sym typeface="+mn-ea"/>
              </a:rPr>
              <a:t>)</a:t>
            </a:r>
            <a:endParaRPr lang="zh-CN" altLang="en-US" sz="1600">
              <a:solidFill>
                <a:schemeClr val="tx1"/>
              </a:solidFill>
              <a:latin typeface="Times New Roman" panose="02020603050405020304" pitchFamily="18" charset="0"/>
              <a:ea typeface="宋体" pitchFamily="2" charset="-122"/>
            </a:endParaRPr>
          </a:p>
          <a:p>
            <a:pPr marL="533400" lvl="0" indent="-533400">
              <a:lnSpc>
                <a:spcPct val="110000"/>
              </a:lnSpc>
              <a:spcBef>
                <a:spcPct val="20000"/>
              </a:spcBef>
              <a:buClr>
                <a:schemeClr val="tx2"/>
              </a:buClr>
              <a:buSzPct val="95000"/>
              <a:buFont typeface="Wingdings" panose="05000000000000000000" pitchFamily="2" charset="2"/>
              <a:buNone/>
            </a:pPr>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sym typeface="+mn-ea"/>
              </a:rPr>
              <a:t>V(s</a:t>
            </a:r>
            <a:r>
              <a:rPr lang="en-US" altLang="zh-CN" sz="1600" baseline="-25000">
                <a:solidFill>
                  <a:schemeClr val="tx1"/>
                </a:solidFill>
                <a:latin typeface="Times New Roman" panose="02020603050405020304" pitchFamily="18" charset="0"/>
                <a:sym typeface="+mn-ea"/>
              </a:rPr>
              <a:t>1</a:t>
            </a:r>
            <a:r>
              <a:rPr lang="en-US" altLang="zh-CN" sz="1600">
                <a:solidFill>
                  <a:schemeClr val="tx1"/>
                </a:solidFill>
                <a:latin typeface="Times New Roman" panose="02020603050405020304" pitchFamily="18" charset="0"/>
                <a:sym typeface="+mn-ea"/>
              </a:rPr>
              <a:t>)</a:t>
            </a:r>
            <a:r>
              <a:rPr lang="en-US" altLang="zh-CN"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sym typeface="+mn-ea"/>
              </a:rPr>
              <a:t>CS</a:t>
            </a:r>
            <a:r>
              <a:rPr lang="en-US" altLang="zh-CN" sz="1600" baseline="-25000">
                <a:solidFill>
                  <a:schemeClr val="tx1"/>
                </a:solidFill>
                <a:latin typeface="Times New Roman" panose="02020603050405020304" pitchFamily="18" charset="0"/>
                <a:sym typeface="+mn-ea"/>
              </a:rPr>
              <a:t>b</a:t>
            </a:r>
            <a:endParaRPr lang="en-US" altLang="zh-CN" sz="1600">
              <a:solidFill>
                <a:schemeClr val="tx1"/>
              </a:solidFill>
              <a:latin typeface="Times New Roman" panose="02020603050405020304" pitchFamily="18" charset="0"/>
              <a:ea typeface="宋体" pitchFamily="2" charset="-122"/>
            </a:endParaRPr>
          </a:p>
          <a:p>
            <a:pPr marL="533400" lvl="0" indent="-533400">
              <a:lnSpc>
                <a:spcPct val="110000"/>
              </a:lnSpc>
              <a:spcBef>
                <a:spcPct val="20000"/>
              </a:spcBef>
              <a:buClr>
                <a:schemeClr val="tx2"/>
              </a:buClr>
              <a:buSzPct val="95000"/>
              <a:buFont typeface="Wingdings" panose="05000000000000000000" pitchFamily="2" charset="2"/>
              <a:buNone/>
            </a:pPr>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P(s</a:t>
            </a:r>
            <a:r>
              <a:rPr lang="en-US" altLang="zh-CN" sz="1600" baseline="-25000">
                <a:solidFill>
                  <a:schemeClr val="tx1"/>
                </a:solidFill>
                <a:latin typeface="Times New Roman" panose="02020603050405020304" pitchFamily="18" charset="0"/>
                <a:ea typeface="宋体" pitchFamily="2" charset="-122"/>
              </a:rPr>
              <a:t>2</a:t>
            </a:r>
            <a:r>
              <a:rPr lang="en-US" altLang="zh-CN"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sym typeface="+mn-ea"/>
              </a:rPr>
              <a:t>V(s</a:t>
            </a:r>
            <a:r>
              <a:rPr lang="en-US" altLang="zh-CN" sz="1600" baseline="-25000">
                <a:solidFill>
                  <a:schemeClr val="tx1"/>
                </a:solidFill>
                <a:latin typeface="Times New Roman" panose="02020603050405020304" pitchFamily="18" charset="0"/>
                <a:sym typeface="+mn-ea"/>
              </a:rPr>
              <a:t>2</a:t>
            </a:r>
            <a:r>
              <a:rPr lang="en-US" altLang="zh-CN" sz="1600">
                <a:solidFill>
                  <a:schemeClr val="tx1"/>
                </a:solidFill>
                <a:latin typeface="Times New Roman" panose="02020603050405020304" pitchFamily="18" charset="0"/>
                <a:sym typeface="+mn-ea"/>
              </a:rPr>
              <a:t>)</a:t>
            </a:r>
            <a:endParaRPr lang="en-US" altLang="zh-CN" sz="1600">
              <a:solidFill>
                <a:schemeClr val="tx1"/>
              </a:solidFill>
              <a:latin typeface="Times New Roman" panose="02020603050405020304" pitchFamily="18" charset="0"/>
              <a:ea typeface="宋体" pitchFamily="2" charset="-122"/>
            </a:endParaRPr>
          </a:p>
          <a:p>
            <a:pPr marL="533400" lvl="0" indent="-533400">
              <a:lnSpc>
                <a:spcPct val="110000"/>
              </a:lnSpc>
              <a:spcBef>
                <a:spcPct val="20000"/>
              </a:spcBef>
              <a:buClr>
                <a:schemeClr val="tx2"/>
              </a:buClr>
              <a:buSzPct val="95000"/>
              <a:buFont typeface="Wingdings" panose="05000000000000000000" pitchFamily="2" charset="2"/>
              <a:buNone/>
            </a:pPr>
            <a:r>
              <a:rPr lang="en-US" altLang="zh-CN" sz="1600">
                <a:solidFill>
                  <a:schemeClr val="tx1"/>
                </a:solidFill>
                <a:latin typeface="Times New Roman" panose="02020603050405020304" pitchFamily="18" charset="0"/>
                <a:ea typeface="宋体" pitchFamily="2" charset="-122"/>
              </a:rPr>
              <a:t>          ...                                                  ...</a:t>
            </a:r>
            <a:endParaRPr lang="en-US" altLang="zh-CN" sz="1600">
              <a:solidFill>
                <a:schemeClr val="tx1"/>
              </a:solidFill>
              <a:latin typeface="Times New Roman" panose="02020603050405020304" pitchFamily="18" charset="0"/>
              <a:ea typeface="宋体" pitchFamily="2" charset="-122"/>
            </a:endParaRPr>
          </a:p>
          <a:p>
            <a:pPr marL="533400" lvl="0" indent="-533400">
              <a:lnSpc>
                <a:spcPct val="110000"/>
              </a:lnSpc>
              <a:spcBef>
                <a:spcPct val="20000"/>
              </a:spcBef>
              <a:buClr>
                <a:schemeClr val="tx2"/>
              </a:buClr>
              <a:buSzPct val="95000"/>
              <a:buFont typeface="Wingdings" panose="05000000000000000000" pitchFamily="2" charset="2"/>
              <a:buNone/>
            </a:pPr>
            <a:r>
              <a:rPr lang="en-US" altLang="zh-CN" sz="1600">
                <a:solidFill>
                  <a:schemeClr val="tx1"/>
                </a:solidFill>
                <a:latin typeface="Times New Roman" panose="02020603050405020304" pitchFamily="18" charset="0"/>
                <a:ea typeface="宋体" pitchFamily="2" charset="-122"/>
              </a:rPr>
              <a:t>     }                                                  }   </a:t>
            </a:r>
            <a:endParaRPr lang="zh-CN" altLang="en-US" sz="1600">
              <a:solidFill>
                <a:schemeClr val="tx1"/>
              </a:solidFill>
              <a:latin typeface="Times New Roman" panose="02020603050405020304" pitchFamily="18" charset="0"/>
              <a:ea typeface="宋体" pitchFamily="2" charset="-122"/>
            </a:endParaRPr>
          </a:p>
          <a:p>
            <a:pPr marL="533400" lvl="0" indent="-533400">
              <a:lnSpc>
                <a:spcPct val="110000"/>
              </a:lnSpc>
              <a:spcBef>
                <a:spcPct val="20000"/>
              </a:spcBef>
              <a:buClr>
                <a:schemeClr val="tx2"/>
              </a:buClr>
              <a:buSzPct val="95000"/>
              <a:buFont typeface="Wingdings" panose="05000000000000000000" pitchFamily="2" charset="2"/>
              <a:buNone/>
            </a:pPr>
            <a:endParaRPr lang="zh-CN" altLang="en-US" sz="1600">
              <a:solidFill>
                <a:schemeClr val="tx1"/>
              </a:solidFill>
              <a:latin typeface="Times New Roman" panose="02020603050405020304" pitchFamily="18" charset="0"/>
              <a:ea typeface="宋体" pitchFamily="2" charset="-122"/>
            </a:endParaRPr>
          </a:p>
          <a:p>
            <a:pPr marL="533400" lvl="0" indent="-533400">
              <a:lnSpc>
                <a:spcPct val="110000"/>
              </a:lnSpc>
              <a:spcBef>
                <a:spcPct val="20000"/>
              </a:spcBef>
              <a:buClr>
                <a:schemeClr val="tx2"/>
              </a:buClr>
              <a:buSzPct val="95000"/>
              <a:buFont typeface="Wingdings" panose="05000000000000000000" pitchFamily="2" charset="2"/>
              <a:buNone/>
            </a:pPr>
            <a:r>
              <a:rPr lang="en-US" altLang="zh-CN" sz="1600">
                <a:solidFill>
                  <a:schemeClr val="tx1"/>
                </a:solidFill>
                <a:latin typeface="Times New Roman" panose="02020603050405020304" pitchFamily="18" charset="0"/>
                <a:ea typeface="宋体" pitchFamily="2" charset="-122"/>
              </a:rPr>
              <a:t>    </a:t>
            </a:r>
            <a:r>
              <a:rPr lang="zh-CN" altLang="en-US" sz="1600">
                <a:solidFill>
                  <a:schemeClr val="tx1"/>
                </a:solidFill>
                <a:latin typeface="Times New Roman" panose="02020603050405020304" pitchFamily="18" charset="0"/>
                <a:ea typeface="宋体" pitchFamily="2" charset="-122"/>
              </a:rPr>
              <a:t>注：信号灯</a:t>
            </a:r>
            <a:r>
              <a:rPr lang="en-US" altLang="zh-CN" sz="1600">
                <a:solidFill>
                  <a:schemeClr val="tx1"/>
                </a:solidFill>
                <a:latin typeface="Times New Roman" panose="02020603050405020304" pitchFamily="18" charset="0"/>
                <a:ea typeface="宋体" pitchFamily="2" charset="-122"/>
              </a:rPr>
              <a:t>s</a:t>
            </a:r>
            <a:r>
              <a:rPr lang="en-US" altLang="zh-CN" sz="1600" baseline="-25000">
                <a:solidFill>
                  <a:schemeClr val="tx1"/>
                </a:solidFill>
                <a:latin typeface="Times New Roman" panose="02020603050405020304" pitchFamily="18" charset="0"/>
                <a:ea typeface="宋体" pitchFamily="2" charset="-122"/>
              </a:rPr>
              <a:t>1</a:t>
            </a:r>
            <a:r>
              <a:rPr lang="zh-CN" altLang="en-US" sz="1600">
                <a:solidFill>
                  <a:schemeClr val="tx1"/>
                </a:solidFill>
                <a:latin typeface="Times New Roman" panose="02020603050405020304" pitchFamily="18" charset="0"/>
                <a:ea typeface="宋体" pitchFamily="2" charset="-122"/>
              </a:rPr>
              <a:t>，</a:t>
            </a:r>
            <a:r>
              <a:rPr lang="en-US" altLang="zh-CN" sz="1600">
                <a:solidFill>
                  <a:schemeClr val="tx1"/>
                </a:solidFill>
                <a:latin typeface="Times New Roman" panose="02020603050405020304" pitchFamily="18" charset="0"/>
                <a:ea typeface="宋体" pitchFamily="2" charset="-122"/>
              </a:rPr>
              <a:t>s</a:t>
            </a:r>
            <a:r>
              <a:rPr lang="en-US" altLang="zh-CN" sz="1600" baseline="-25000">
                <a:solidFill>
                  <a:schemeClr val="tx1"/>
                </a:solidFill>
                <a:latin typeface="Times New Roman" panose="02020603050405020304" pitchFamily="18" charset="0"/>
                <a:ea typeface="宋体" pitchFamily="2" charset="-122"/>
              </a:rPr>
              <a:t>2</a:t>
            </a:r>
            <a:r>
              <a:rPr lang="zh-CN" altLang="en-US" sz="1600">
                <a:solidFill>
                  <a:schemeClr val="tx1"/>
                </a:solidFill>
                <a:latin typeface="Times New Roman" panose="02020603050405020304" pitchFamily="18" charset="0"/>
                <a:ea typeface="宋体" pitchFamily="2" charset="-122"/>
              </a:rPr>
              <a:t>的初值为</a:t>
            </a:r>
            <a:r>
              <a:rPr lang="en-US" altLang="zh-CN" sz="1600">
                <a:solidFill>
                  <a:schemeClr val="tx1"/>
                </a:solidFill>
                <a:latin typeface="Times New Roman" panose="02020603050405020304" pitchFamily="18" charset="0"/>
                <a:ea typeface="宋体" pitchFamily="2" charset="-122"/>
              </a:rPr>
              <a:t>0</a:t>
            </a:r>
            <a:endParaRPr lang="en-US" altLang="zh-CN" sz="1600">
              <a:solidFill>
                <a:schemeClr val="tx1"/>
              </a:solidFill>
              <a:latin typeface="Times New Roman" panose="02020603050405020304" pitchFamily="18" charset="0"/>
              <a:ea typeface="宋体" pitchFamily="2" charset="-122"/>
            </a:endParaRPr>
          </a:p>
        </p:txBody>
      </p:sp>
      <p:sp>
        <p:nvSpPr>
          <p:cNvPr id="66571" name="矩形 66570"/>
          <p:cNvSpPr/>
          <p:nvPr/>
        </p:nvSpPr>
        <p:spPr>
          <a:xfrm>
            <a:off x="381000" y="85725"/>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进程互斥与同步的实现</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6563"/>
                                        </p:tgtEl>
                                        <p:attrNameLst>
                                          <p:attrName>style.visibility</p:attrName>
                                        </p:attrNameLst>
                                      </p:cBhvr>
                                      <p:to>
                                        <p:strVal val="visible"/>
                                      </p:to>
                                    </p:set>
                                    <p:anim calcmode="lin" valueType="num">
                                      <p:cBhvr additive="base">
                                        <p:cTn id="7" dur="500" fill="hold"/>
                                        <p:tgtEl>
                                          <p:spTgt spid="66563"/>
                                        </p:tgtEl>
                                        <p:attrNameLst>
                                          <p:attrName>ppt_x</p:attrName>
                                        </p:attrNameLst>
                                      </p:cBhvr>
                                      <p:tavLst>
                                        <p:tav tm="0">
                                          <p:val>
                                            <p:strVal val="0-#ppt_w/2"/>
                                          </p:val>
                                        </p:tav>
                                        <p:tav tm="100000">
                                          <p:val>
                                            <p:strVal val="#ppt_x"/>
                                          </p:val>
                                        </p:tav>
                                      </p:tavLst>
                                    </p:anim>
                                    <p:anim calcmode="lin" valueType="num">
                                      <p:cBhvr additive="base">
                                        <p:cTn id="8" dur="500" fill="hold"/>
                                        <p:tgtEl>
                                          <p:spTgt spid="665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7" name="矩形 67586"/>
          <p:cNvSpPr/>
          <p:nvPr/>
        </p:nvSpPr>
        <p:spPr>
          <a:xfrm>
            <a:off x="157163" y="615950"/>
            <a:ext cx="8405813" cy="133350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b="1" strike="noStrike" noProof="1">
                <a:solidFill>
                  <a:srgbClr val="990000"/>
                </a:solidFill>
                <a:latin typeface="Times New Roman" panose="02020603050405020304" pitchFamily="18" charset="0"/>
                <a:ea typeface="宋体" pitchFamily="2" charset="-122"/>
                <a:cs typeface="+mn-ea"/>
              </a:rPr>
              <a:t>4.  </a:t>
            </a:r>
            <a:r>
              <a:rPr lang="zh-CN" altLang="en-US" b="1" strike="noStrike" noProof="1">
                <a:solidFill>
                  <a:srgbClr val="990000"/>
                </a:solidFill>
                <a:latin typeface="Arial" panose="02080604020202020204" pitchFamily="34" charset="0"/>
                <a:ea typeface="宋体" pitchFamily="2" charset="-122"/>
                <a:cs typeface="+mn-ea"/>
              </a:rPr>
              <a:t>生产者</a:t>
            </a:r>
            <a:r>
              <a:rPr lang="en-US" altLang="zh-CN" b="1" strike="noStrike" noProof="1">
                <a:solidFill>
                  <a:srgbClr val="990000"/>
                </a:solidFill>
                <a:latin typeface="Arial" panose="02080604020202020204" pitchFamily="34" charset="0"/>
                <a:ea typeface="宋体" pitchFamily="2" charset="-122"/>
                <a:cs typeface="+mn-ea"/>
              </a:rPr>
              <a:t>——</a:t>
            </a:r>
            <a:r>
              <a:rPr lang="zh-CN" altLang="en-US" b="1" strike="noStrike" noProof="1">
                <a:solidFill>
                  <a:srgbClr val="990000"/>
                </a:solidFill>
                <a:latin typeface="Arial" panose="02080604020202020204" pitchFamily="34" charset="0"/>
                <a:ea typeface="宋体" pitchFamily="2" charset="-122"/>
                <a:cs typeface="+mn-ea"/>
              </a:rPr>
              <a:t>消费者问题</a:t>
            </a:r>
            <a:endParaRPr lang="zh-CN" altLang="en-US" b="1" strike="noStrike" noProof="1">
              <a:solidFill>
                <a:srgbClr val="990000"/>
              </a:solidFill>
              <a:ea typeface="宋体" pitchFamily="2" charset="-122"/>
            </a:endParaRPr>
          </a:p>
          <a:p>
            <a:pPr marL="533400" lvl="0" indent="-533400" fontAlgn="base">
              <a:lnSpc>
                <a:spcPct val="120000"/>
              </a:lnSpc>
              <a:spcBef>
                <a:spcPct val="20000"/>
              </a:spcBef>
              <a:buNone/>
            </a:pPr>
            <a:r>
              <a:rPr lang="zh-CN" altLang="en-US" sz="2800" b="1" strike="noStrike" noProof="1">
                <a:solidFill>
                  <a:srgbClr val="A50021"/>
                </a:solidFill>
                <a:latin typeface="Times New Roman" panose="02020603050405020304" pitchFamily="18" charset="0"/>
                <a:ea typeface="宋体" pitchFamily="2" charset="-122"/>
                <a:cs typeface="+mn-ea"/>
              </a:rPr>
              <a:t>      </a:t>
            </a:r>
            <a:r>
              <a:rPr lang="en-US" altLang="zh-CN" sz="2800" b="1" strike="noStrike" noProof="1">
                <a:solidFill>
                  <a:srgbClr val="A50021"/>
                </a:solidFill>
                <a:latin typeface="Times New Roman" panose="02020603050405020304" pitchFamily="18" charset="0"/>
                <a:ea typeface="宋体" pitchFamily="2" charset="-122"/>
                <a:cs typeface="+mn-ea"/>
              </a:rPr>
              <a:t>(1) </a:t>
            </a:r>
            <a:r>
              <a:rPr lang="zh-CN" altLang="en-US" sz="2800" b="1" strike="noStrike" noProof="1">
                <a:solidFill>
                  <a:srgbClr val="A50021"/>
                </a:solidFill>
                <a:latin typeface="Times New Roman" panose="02020603050405020304" pitchFamily="18" charset="0"/>
                <a:ea typeface="宋体" pitchFamily="2" charset="-122"/>
                <a:cs typeface="+mn-ea"/>
              </a:rPr>
              <a:t>生产者</a:t>
            </a:r>
            <a:r>
              <a:rPr lang="en-US" altLang="zh-CN" sz="2800" b="1" strike="noStrike" noProof="1">
                <a:solidFill>
                  <a:srgbClr val="A50021"/>
                </a:solidFill>
                <a:latin typeface="Times New Roman" panose="02020603050405020304" pitchFamily="18" charset="0"/>
                <a:ea typeface="宋体" pitchFamily="2" charset="-122"/>
                <a:cs typeface="+mn-ea"/>
              </a:rPr>
              <a:t>——</a:t>
            </a:r>
            <a:r>
              <a:rPr lang="zh-CN" altLang="en-US" sz="2800" b="1" strike="noStrike" noProof="1">
                <a:solidFill>
                  <a:srgbClr val="A50021"/>
                </a:solidFill>
                <a:latin typeface="Times New Roman" panose="02020603050405020304" pitchFamily="18" charset="0"/>
                <a:ea typeface="宋体" pitchFamily="2" charset="-122"/>
                <a:cs typeface="+mn-ea"/>
              </a:rPr>
              <a:t>消费者问题的例子</a:t>
            </a:r>
            <a:r>
              <a:rPr lang="zh-CN" altLang="en-US" sz="2000" strike="noStrike" noProof="1">
                <a:latin typeface="Times New Roman" panose="02020603050405020304" pitchFamily="18" charset="0"/>
                <a:ea typeface="宋体" pitchFamily="2" charset="-122"/>
                <a:cs typeface="+mn-ea"/>
              </a:rPr>
              <a:t>          </a:t>
            </a:r>
            <a:endParaRPr lang="zh-CN" altLang="en-US" sz="2000" strike="noStrike" noProof="1">
              <a:latin typeface="Times New Roman" panose="02020603050405020304" pitchFamily="18" charset="0"/>
              <a:ea typeface="宋体" pitchFamily="2" charset="-122"/>
            </a:endParaRPr>
          </a:p>
        </p:txBody>
      </p:sp>
      <p:sp>
        <p:nvSpPr>
          <p:cNvPr id="67588" name="矩形 67587"/>
          <p:cNvSpPr/>
          <p:nvPr/>
        </p:nvSpPr>
        <p:spPr>
          <a:xfrm>
            <a:off x="682625" y="1993900"/>
            <a:ext cx="7353300" cy="2319338"/>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400" b="1" strike="noStrike" noProof="1">
                <a:solidFill>
                  <a:srgbClr val="000099"/>
                </a:solidFill>
                <a:latin typeface="Times New Roman" panose="02020603050405020304" pitchFamily="18" charset="0"/>
                <a:ea typeface="宋体" pitchFamily="2" charset="-122"/>
                <a:cs typeface="+mn-ea"/>
              </a:rPr>
              <a:t>①</a:t>
            </a:r>
            <a:r>
              <a:rPr lang="zh-CN" altLang="en-US" sz="2400" b="1" strike="noStrike" noProof="1">
                <a:solidFill>
                  <a:srgbClr val="000099"/>
                </a:solidFill>
                <a:latin typeface="宋体" pitchFamily="2" charset="-122"/>
                <a:ea typeface="宋体" pitchFamily="2" charset="-122"/>
                <a:cs typeface="+mn-ea"/>
              </a:rPr>
              <a:t> </a:t>
            </a:r>
            <a:r>
              <a:rPr lang="zh-CN" altLang="en-US" sz="2400" b="1" strike="noStrike" noProof="1">
                <a:solidFill>
                  <a:srgbClr val="000099"/>
                </a:solidFill>
                <a:latin typeface="Times New Roman" panose="02020603050405020304" pitchFamily="18" charset="0"/>
                <a:ea typeface="宋体" pitchFamily="2" charset="-122"/>
                <a:cs typeface="+mn-ea"/>
              </a:rPr>
              <a:t>计算进程和打印进程</a:t>
            </a:r>
            <a:endParaRPr lang="zh-CN" altLang="en-US" sz="2400" b="1" strike="noStrike" noProof="1">
              <a:solidFill>
                <a:srgbClr val="000099"/>
              </a:solidFill>
              <a:latin typeface="Times New Roman" panose="02020603050405020304" pitchFamily="18" charset="0"/>
              <a:ea typeface="宋体" pitchFamily="2" charset="-122"/>
            </a:endParaRPr>
          </a:p>
          <a:p>
            <a:pPr marL="533400" lvl="0" indent="-533400" fontAlgn="base">
              <a:lnSpc>
                <a:spcPct val="130000"/>
              </a:lnSpc>
              <a:buNone/>
            </a:pPr>
            <a:r>
              <a:rPr lang="x-none" altLang="zh-CN" sz="2400" strike="noStrike" noProof="1">
                <a:solidFill>
                  <a:schemeClr val="tx1"/>
                </a:solidFill>
                <a:latin typeface="Times New Roman" panose="02020603050405020304" pitchFamily="18" charset="0"/>
                <a:ea typeface="宋体" pitchFamily="2" charset="-122"/>
                <a:cs typeface="+mn-ea"/>
              </a:rPr>
              <a:t>	多个</a:t>
            </a:r>
            <a:r>
              <a:rPr lang="zh-CN" altLang="en-US" sz="2400" strike="noStrike" noProof="1">
                <a:solidFill>
                  <a:schemeClr val="tx1"/>
                </a:solidFill>
                <a:latin typeface="Times New Roman" panose="02020603050405020304" pitchFamily="18" charset="0"/>
                <a:ea typeface="宋体" pitchFamily="2" charset="-122"/>
                <a:cs typeface="+mn-ea"/>
              </a:rPr>
              <a:t>计算进程 </a:t>
            </a:r>
            <a:r>
              <a:rPr lang="en-US" altLang="zh-CN" sz="2400" strike="noStrike" noProof="1">
                <a:solidFill>
                  <a:schemeClr val="tx1"/>
                </a:solidFill>
                <a:latin typeface="Times New Roman" panose="02020603050405020304" pitchFamily="18" charset="0"/>
                <a:ea typeface="宋体" pitchFamily="2" charset="-122"/>
                <a:cs typeface="+mn-ea"/>
              </a:rPr>
              <a:t>cp</a:t>
            </a:r>
            <a:r>
              <a:rPr lang="zh-CN" altLang="en-US" sz="2400" strike="noStrike" noProof="1">
                <a:solidFill>
                  <a:schemeClr val="tx1"/>
                </a:solidFill>
                <a:latin typeface="Times New Roman" panose="02020603050405020304" pitchFamily="18" charset="0"/>
                <a:ea typeface="宋体" pitchFamily="2" charset="-122"/>
                <a:cs typeface="+mn-ea"/>
              </a:rPr>
              <a:t>不断产生数据，是生产者；</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None/>
            </a:pPr>
            <a:r>
              <a:rPr lang="x-none" altLang="zh-CN" sz="2400" strike="noStrike" noProof="1">
                <a:solidFill>
                  <a:schemeClr val="tx1"/>
                </a:solidFill>
                <a:latin typeface="Times New Roman" panose="02020603050405020304" pitchFamily="18" charset="0"/>
                <a:ea typeface="宋体" pitchFamily="2" charset="-122"/>
                <a:cs typeface="+mn-ea"/>
              </a:rPr>
              <a:t>	</a:t>
            </a:r>
            <a:r>
              <a:rPr lang="x-none" altLang="zh-CN" sz="2400" strike="noStrike" noProof="1">
                <a:solidFill>
                  <a:schemeClr val="tx1"/>
                </a:solidFill>
                <a:latin typeface="Times New Roman" panose="02020603050405020304" pitchFamily="18" charset="0"/>
                <a:ea typeface="宋体" pitchFamily="2" charset="-122"/>
                <a:cs typeface="+mn-ea"/>
                <a:sym typeface="+mn-ea"/>
              </a:rPr>
              <a:t>多个</a:t>
            </a:r>
            <a:r>
              <a:rPr lang="zh-CN" altLang="en-US" sz="2400" strike="noStrike" noProof="1">
                <a:solidFill>
                  <a:schemeClr val="tx1"/>
                </a:solidFill>
                <a:latin typeface="Times New Roman" panose="02020603050405020304" pitchFamily="18" charset="0"/>
                <a:ea typeface="宋体" pitchFamily="2" charset="-122"/>
                <a:cs typeface="+mn-ea"/>
              </a:rPr>
              <a:t>打印进程 </a:t>
            </a:r>
            <a:r>
              <a:rPr lang="en-US" altLang="zh-CN" sz="2400" strike="noStrike" noProof="1">
                <a:solidFill>
                  <a:schemeClr val="tx1"/>
                </a:solidFill>
                <a:latin typeface="Times New Roman" panose="02020603050405020304" pitchFamily="18" charset="0"/>
                <a:ea typeface="宋体" pitchFamily="2" charset="-122"/>
                <a:cs typeface="+mn-ea"/>
              </a:rPr>
              <a:t>iop</a:t>
            </a:r>
            <a:r>
              <a:rPr lang="zh-CN" altLang="en-US" sz="2400" strike="noStrike" noProof="1">
                <a:solidFill>
                  <a:schemeClr val="tx1"/>
                </a:solidFill>
                <a:latin typeface="Times New Roman" panose="02020603050405020304" pitchFamily="18" charset="0"/>
                <a:ea typeface="宋体" pitchFamily="2" charset="-122"/>
                <a:cs typeface="+mn-ea"/>
              </a:rPr>
              <a:t>不断打印数据，是消费者</a:t>
            </a:r>
            <a:r>
              <a:rPr lang="x-none" altLang="zh-CN" sz="2400" strike="noStrike" noProof="1">
                <a:solidFill>
                  <a:schemeClr val="tx1"/>
                </a:solidFill>
                <a:latin typeface="Times New Roman" panose="02020603050405020304" pitchFamily="18" charset="0"/>
                <a:ea typeface="宋体" pitchFamily="2" charset="-122"/>
                <a:cs typeface="+mn-ea"/>
              </a:rPr>
              <a:t>；</a:t>
            </a:r>
            <a:endParaRPr lang="x-none" altLang="zh-CN" sz="2400" strike="noStrike" noProof="1">
              <a:solidFill>
                <a:schemeClr val="tx1"/>
              </a:solidFill>
              <a:latin typeface="Times New Roman" panose="02020603050405020304" pitchFamily="18" charset="0"/>
              <a:ea typeface="宋体" pitchFamily="2" charset="-122"/>
              <a:cs typeface="+mn-ea"/>
            </a:endParaRPr>
          </a:p>
          <a:p>
            <a:pPr marL="533400" lvl="0" indent="-533400" fontAlgn="base">
              <a:lnSpc>
                <a:spcPct val="130000"/>
              </a:lnSpc>
              <a:buNone/>
            </a:pPr>
            <a:r>
              <a:rPr lang="x-none" altLang="zh-CN" sz="2400" strike="noStrike" noProof="1">
                <a:solidFill>
                  <a:schemeClr val="tx1"/>
                </a:solidFill>
                <a:latin typeface="Times New Roman" panose="02020603050405020304" pitchFamily="18" charset="0"/>
                <a:ea typeface="宋体" pitchFamily="2" charset="-122"/>
                <a:cs typeface="+mn-ea"/>
              </a:rPr>
              <a:t>	有多个缓冲区；</a:t>
            </a:r>
            <a:r>
              <a:rPr lang="zh-CN" altLang="en-US" sz="2400" strike="noStrike" noProof="1">
                <a:solidFill>
                  <a:schemeClr val="tx1"/>
                </a:solidFill>
                <a:latin typeface="Times New Roman" panose="02020603050405020304" pitchFamily="18" charset="0"/>
                <a:ea typeface="宋体" pitchFamily="2" charset="-122"/>
                <a:cs typeface="+mn-ea"/>
              </a:rPr>
              <a:t>    </a:t>
            </a:r>
            <a:endParaRPr lang="zh-CN" altLang="en-US" sz="2400" strike="noStrike" noProof="1">
              <a:solidFill>
                <a:schemeClr val="tx1"/>
              </a:solidFill>
              <a:latin typeface="Times New Roman" panose="02020603050405020304" pitchFamily="18" charset="0"/>
              <a:ea typeface="宋体" pitchFamily="2" charset="-122"/>
            </a:endParaRPr>
          </a:p>
        </p:txBody>
      </p:sp>
      <p:sp>
        <p:nvSpPr>
          <p:cNvPr id="67589" name="矩形 67588"/>
          <p:cNvSpPr/>
          <p:nvPr/>
        </p:nvSpPr>
        <p:spPr>
          <a:xfrm>
            <a:off x="682625" y="4549775"/>
            <a:ext cx="7129463" cy="173513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400" b="1" strike="noStrike" noProof="1">
                <a:solidFill>
                  <a:srgbClr val="000099"/>
                </a:solidFill>
                <a:latin typeface="宋体" pitchFamily="2" charset="-122"/>
                <a:ea typeface="宋体" pitchFamily="2" charset="-122"/>
                <a:cs typeface="+mn-ea"/>
              </a:rPr>
              <a:t>② </a:t>
            </a:r>
            <a:r>
              <a:rPr lang="zh-CN" altLang="en-US" sz="2400" b="1" strike="noStrike" noProof="1">
                <a:solidFill>
                  <a:srgbClr val="000099"/>
                </a:solidFill>
                <a:latin typeface="Times New Roman" panose="02020603050405020304" pitchFamily="18" charset="0"/>
                <a:ea typeface="宋体" pitchFamily="2" charset="-122"/>
                <a:cs typeface="+mn-ea"/>
              </a:rPr>
              <a:t>通信问题</a:t>
            </a:r>
            <a:endParaRPr lang="zh-CN" altLang="en-US" sz="2400" b="1" strike="noStrike" noProof="1">
              <a:solidFill>
                <a:srgbClr val="000099"/>
              </a:solidFill>
              <a:latin typeface="Times New Roman" panose="02020603050405020304" pitchFamily="18" charset="0"/>
              <a:ea typeface="宋体" pitchFamily="2" charset="-122"/>
            </a:endParaRPr>
          </a:p>
          <a:p>
            <a:pPr marL="533400" lvl="0" indent="-533400" fontAlgn="base">
              <a:lnSpc>
                <a:spcPct val="130000"/>
              </a:lnSpc>
              <a:buNone/>
            </a:pPr>
            <a:r>
              <a:rPr lang="zh-CN" altLang="en-US" sz="2400" strike="noStrike" noProof="1">
                <a:solidFill>
                  <a:schemeClr val="tx1"/>
                </a:solidFill>
                <a:latin typeface="Times New Roman" panose="02020603050405020304" pitchFamily="18" charset="0"/>
                <a:ea typeface="宋体" pitchFamily="2" charset="-122"/>
                <a:cs typeface="+mn-ea"/>
              </a:rPr>
              <a:t>      发消息进程 </a:t>
            </a:r>
            <a:r>
              <a:rPr lang="en-US" altLang="zh-CN" sz="2400" strike="noStrike" noProof="1">
                <a:solidFill>
                  <a:schemeClr val="tx1"/>
                </a:solidFill>
                <a:latin typeface="Times New Roman" panose="02020603050405020304" pitchFamily="18" charset="0"/>
                <a:ea typeface="宋体" pitchFamily="2" charset="-122"/>
                <a:cs typeface="+mn-ea"/>
              </a:rPr>
              <a:t>send</a:t>
            </a:r>
            <a:r>
              <a:rPr lang="zh-CN" altLang="en-US" sz="2400" strike="noStrike" noProof="1">
                <a:solidFill>
                  <a:schemeClr val="tx1"/>
                </a:solidFill>
                <a:latin typeface="Times New Roman" panose="02020603050405020304" pitchFamily="18" charset="0"/>
                <a:ea typeface="宋体" pitchFamily="2" charset="-122"/>
                <a:cs typeface="+mn-ea"/>
              </a:rPr>
              <a:t>不断产生消息，是生产者；</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None/>
            </a:pPr>
            <a:r>
              <a:rPr lang="zh-CN" altLang="en-US" sz="2400" strike="noStrike" noProof="1">
                <a:solidFill>
                  <a:schemeClr val="tx1"/>
                </a:solidFill>
                <a:latin typeface="Times New Roman" panose="02020603050405020304" pitchFamily="18" charset="0"/>
                <a:ea typeface="宋体" pitchFamily="2" charset="-122"/>
                <a:cs typeface="+mn-ea"/>
              </a:rPr>
              <a:t>      收消息进程 </a:t>
            </a:r>
            <a:r>
              <a:rPr lang="en-US" altLang="zh-CN" sz="2400" strike="noStrike" noProof="1">
                <a:solidFill>
                  <a:schemeClr val="tx1"/>
                </a:solidFill>
                <a:latin typeface="Times New Roman" panose="02020603050405020304" pitchFamily="18" charset="0"/>
                <a:ea typeface="宋体" pitchFamily="2" charset="-122"/>
                <a:cs typeface="+mn-ea"/>
              </a:rPr>
              <a:t>receive</a:t>
            </a:r>
            <a:r>
              <a:rPr lang="zh-CN" altLang="en-US" sz="2400" strike="noStrike" noProof="1">
                <a:solidFill>
                  <a:schemeClr val="tx1"/>
                </a:solidFill>
                <a:latin typeface="Times New Roman" panose="02020603050405020304" pitchFamily="18" charset="0"/>
                <a:ea typeface="宋体" pitchFamily="2" charset="-122"/>
                <a:cs typeface="+mn-ea"/>
              </a:rPr>
              <a:t>不断接收消息，是消费者。 </a:t>
            </a:r>
            <a:endParaRPr lang="zh-CN" altLang="en-US" sz="2400" strike="noStrike" noProof="1">
              <a:solidFill>
                <a:schemeClr val="tx1"/>
              </a:solidFill>
              <a:latin typeface="Times New Roman" panose="02020603050405020304" pitchFamily="18" charset="0"/>
              <a:ea typeface="宋体" pitchFamily="2" charset="-122"/>
            </a:endParaRPr>
          </a:p>
        </p:txBody>
      </p:sp>
      <p:sp>
        <p:nvSpPr>
          <p:cNvPr id="67590" name="矩形 67589"/>
          <p:cNvSpPr/>
          <p:nvPr/>
        </p:nvSpPr>
        <p:spPr>
          <a:xfrm>
            <a:off x="381000" y="85725"/>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进程互斥与同步的实现</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7587">
                                            <p:txEl>
                                              <p:charRg st="0" end="15"/>
                                            </p:txEl>
                                          </p:spTgt>
                                        </p:tgtEl>
                                        <p:attrNameLst>
                                          <p:attrName>style.visibility</p:attrName>
                                        </p:attrNameLst>
                                      </p:cBhvr>
                                      <p:to>
                                        <p:strVal val="visible"/>
                                      </p:to>
                                    </p:set>
                                    <p:anim calcmode="lin" valueType="num">
                                      <p:cBhvr additive="base">
                                        <p:cTn id="7" dur="1000" fill="hold"/>
                                        <p:tgtEl>
                                          <p:spTgt spid="67587">
                                            <p:txEl>
                                              <p:charRg st="0" end="15"/>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67587">
                                            <p:txEl>
                                              <p:charRg st="0" end="15"/>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7587">
                                            <p:txEl>
                                              <p:charRg st="15" end="48"/>
                                            </p:txEl>
                                          </p:spTgt>
                                        </p:tgtEl>
                                        <p:attrNameLst>
                                          <p:attrName>style.visibility</p:attrName>
                                        </p:attrNameLst>
                                      </p:cBhvr>
                                      <p:to>
                                        <p:strVal val="visible"/>
                                      </p:to>
                                    </p:set>
                                    <p:anim calcmode="lin" valueType="num">
                                      <p:cBhvr additive="base">
                                        <p:cTn id="13" dur="1000" fill="hold"/>
                                        <p:tgtEl>
                                          <p:spTgt spid="67587">
                                            <p:txEl>
                                              <p:charRg st="15" end="48"/>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67587">
                                            <p:txEl>
                                              <p:charRg st="15" end="48"/>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7588"/>
                                        </p:tgtEl>
                                        <p:attrNameLst>
                                          <p:attrName>style.visibility</p:attrName>
                                        </p:attrNameLst>
                                      </p:cBhvr>
                                      <p:to>
                                        <p:strVal val="visible"/>
                                      </p:to>
                                    </p:set>
                                    <p:anim calcmode="lin" valueType="num">
                                      <p:cBhvr additive="base">
                                        <p:cTn id="19" dur="500" fill="hold"/>
                                        <p:tgtEl>
                                          <p:spTgt spid="67588"/>
                                        </p:tgtEl>
                                        <p:attrNameLst>
                                          <p:attrName>ppt_x</p:attrName>
                                        </p:attrNameLst>
                                      </p:cBhvr>
                                      <p:tavLst>
                                        <p:tav tm="0">
                                          <p:val>
                                            <p:strVal val="#ppt_x"/>
                                          </p:val>
                                        </p:tav>
                                        <p:tav tm="100000">
                                          <p:val>
                                            <p:strVal val="#ppt_x"/>
                                          </p:val>
                                        </p:tav>
                                      </p:tavLst>
                                    </p:anim>
                                    <p:anim calcmode="lin" valueType="num">
                                      <p:cBhvr additive="base">
                                        <p:cTn id="20" dur="500" fill="hold"/>
                                        <p:tgtEl>
                                          <p:spTgt spid="6758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7589"/>
                                        </p:tgtEl>
                                        <p:attrNameLst>
                                          <p:attrName>style.visibility</p:attrName>
                                        </p:attrNameLst>
                                      </p:cBhvr>
                                      <p:to>
                                        <p:strVal val="visible"/>
                                      </p:to>
                                    </p:set>
                                    <p:anim calcmode="lin" valueType="num">
                                      <p:cBhvr additive="base">
                                        <p:cTn id="25" dur="500" fill="hold"/>
                                        <p:tgtEl>
                                          <p:spTgt spid="67589"/>
                                        </p:tgtEl>
                                        <p:attrNameLst>
                                          <p:attrName>ppt_x</p:attrName>
                                        </p:attrNameLst>
                                      </p:cBhvr>
                                      <p:tavLst>
                                        <p:tav tm="0">
                                          <p:val>
                                            <p:strVal val="#ppt_x"/>
                                          </p:val>
                                        </p:tav>
                                        <p:tav tm="100000">
                                          <p:val>
                                            <p:strVal val="#ppt_x"/>
                                          </p:val>
                                        </p:tav>
                                      </p:tavLst>
                                    </p:anim>
                                    <p:anim calcmode="lin" valueType="num">
                                      <p:cBhvr additive="base">
                                        <p:cTn id="26" dur="500" fill="hold"/>
                                        <p:tgtEl>
                                          <p:spTgt spid="6758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build="p"/>
      <p:bldP spid="67588" grpId="0"/>
      <p:bldP spid="67589"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1" name="矩形 68610"/>
          <p:cNvSpPr/>
          <p:nvPr/>
        </p:nvSpPr>
        <p:spPr>
          <a:xfrm>
            <a:off x="642938" y="487363"/>
            <a:ext cx="8405813" cy="60483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en-US" altLang="zh-CN" sz="2800" b="1" strike="noStrike" noProof="1">
                <a:solidFill>
                  <a:srgbClr val="A50021"/>
                </a:solidFill>
                <a:latin typeface="Times New Roman" panose="02020603050405020304" pitchFamily="18" charset="0"/>
                <a:ea typeface="宋体" pitchFamily="2" charset="-122"/>
                <a:cs typeface="+mn-ea"/>
              </a:rPr>
              <a:t>(2) </a:t>
            </a:r>
            <a:r>
              <a:rPr lang="zh-CN" altLang="en-US" sz="2800" b="1" strike="noStrike" noProof="1">
                <a:solidFill>
                  <a:srgbClr val="A50021"/>
                </a:solidFill>
                <a:latin typeface="Times New Roman" panose="02020603050405020304" pitchFamily="18" charset="0"/>
                <a:ea typeface="宋体" pitchFamily="2" charset="-122"/>
                <a:cs typeface="+mn-ea"/>
              </a:rPr>
              <a:t>生产者</a:t>
            </a:r>
            <a:r>
              <a:rPr lang="en-US" altLang="zh-CN" sz="2800" b="1" strike="noStrike" noProof="1">
                <a:solidFill>
                  <a:srgbClr val="A50021"/>
                </a:solidFill>
                <a:latin typeface="Times New Roman" panose="02020603050405020304" pitchFamily="18" charset="0"/>
                <a:ea typeface="宋体" pitchFamily="2" charset="-122"/>
                <a:cs typeface="+mn-ea"/>
              </a:rPr>
              <a:t>——</a:t>
            </a:r>
            <a:r>
              <a:rPr lang="zh-CN" altLang="en-US" sz="2800" b="1" strike="noStrike" noProof="1">
                <a:solidFill>
                  <a:srgbClr val="A50021"/>
                </a:solidFill>
                <a:latin typeface="Times New Roman" panose="02020603050405020304" pitchFamily="18" charset="0"/>
                <a:ea typeface="宋体" pitchFamily="2" charset="-122"/>
                <a:cs typeface="+mn-ea"/>
              </a:rPr>
              <a:t>消费者问题的一般解答</a:t>
            </a:r>
            <a:r>
              <a:rPr lang="zh-CN" altLang="en-US" sz="2000" strike="noStrike" noProof="1">
                <a:latin typeface="Times New Roman" panose="02020603050405020304" pitchFamily="18" charset="0"/>
                <a:ea typeface="宋体" pitchFamily="2" charset="-122"/>
                <a:cs typeface="+mn-ea"/>
              </a:rPr>
              <a:t>         </a:t>
            </a:r>
            <a:endParaRPr lang="zh-CN" altLang="en-US" sz="2000" strike="noStrike" noProof="1">
              <a:latin typeface="Times New Roman" panose="02020603050405020304" pitchFamily="18" charset="0"/>
              <a:ea typeface="宋体" pitchFamily="2" charset="-122"/>
            </a:endParaRPr>
          </a:p>
        </p:txBody>
      </p:sp>
      <p:sp>
        <p:nvSpPr>
          <p:cNvPr id="68612" name="矩形 68611"/>
          <p:cNvSpPr/>
          <p:nvPr/>
        </p:nvSpPr>
        <p:spPr>
          <a:xfrm>
            <a:off x="681038" y="1065213"/>
            <a:ext cx="6186488" cy="53022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zh-CN" altLang="en-US" sz="2400" b="1" strike="noStrike" noProof="1">
                <a:solidFill>
                  <a:srgbClr val="000099"/>
                </a:solidFill>
                <a:latin typeface="Times New Roman" panose="02020603050405020304" pitchFamily="18" charset="0"/>
                <a:ea typeface="宋体" pitchFamily="2" charset="-122"/>
                <a:cs typeface="+mn-ea"/>
              </a:rPr>
              <a:t>① 生产者</a:t>
            </a:r>
            <a:r>
              <a:rPr lang="en-US" altLang="zh-CN" sz="2400" b="1" strike="noStrike" noProof="1">
                <a:solidFill>
                  <a:srgbClr val="000099"/>
                </a:solidFill>
                <a:latin typeface="Times New Roman" panose="02020603050405020304" pitchFamily="18" charset="0"/>
                <a:ea typeface="宋体" pitchFamily="2" charset="-122"/>
                <a:cs typeface="+mn-ea"/>
              </a:rPr>
              <a:t>——</a:t>
            </a:r>
            <a:r>
              <a:rPr lang="zh-CN" altLang="en-US" sz="2400" b="1" strike="noStrike" noProof="1">
                <a:solidFill>
                  <a:srgbClr val="000099"/>
                </a:solidFill>
                <a:latin typeface="Times New Roman" panose="02020603050405020304" pitchFamily="18" charset="0"/>
                <a:ea typeface="宋体" pitchFamily="2" charset="-122"/>
                <a:cs typeface="+mn-ea"/>
              </a:rPr>
              <a:t>消费者问题图示</a:t>
            </a:r>
            <a:r>
              <a:rPr lang="zh-CN" altLang="en-US" sz="2000" strike="noStrike" noProof="1">
                <a:solidFill>
                  <a:schemeClr val="tx1"/>
                </a:solidFill>
                <a:latin typeface="Times New Roman" panose="02020603050405020304" pitchFamily="18" charset="0"/>
                <a:ea typeface="宋体" pitchFamily="2" charset="-122"/>
                <a:cs typeface="+mn-ea"/>
              </a:rPr>
              <a:t>         </a:t>
            </a:r>
            <a:endParaRPr lang="zh-CN" altLang="en-US" sz="2000" strike="noStrike" noProof="1">
              <a:solidFill>
                <a:schemeClr val="tx1"/>
              </a:solidFill>
              <a:latin typeface="Times New Roman" panose="02020603050405020304" pitchFamily="18" charset="0"/>
              <a:ea typeface="宋体" pitchFamily="2" charset="-122"/>
            </a:endParaRPr>
          </a:p>
        </p:txBody>
      </p:sp>
      <p:sp>
        <p:nvSpPr>
          <p:cNvPr id="68613" name="矩形 68612"/>
          <p:cNvSpPr/>
          <p:nvPr/>
        </p:nvSpPr>
        <p:spPr>
          <a:xfrm>
            <a:off x="666750" y="3849688"/>
            <a:ext cx="7885113" cy="261143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400" b="1" strike="noStrike" noProof="1">
                <a:solidFill>
                  <a:srgbClr val="000099"/>
                </a:solidFill>
                <a:latin typeface="Times New Roman" panose="02020603050405020304" pitchFamily="18" charset="0"/>
                <a:ea typeface="宋体" pitchFamily="2" charset="-122"/>
                <a:cs typeface="+mn-ea"/>
              </a:rPr>
              <a:t>② 生产者与消费者的同步关系</a:t>
            </a:r>
            <a:endParaRPr lang="zh-CN" altLang="en-US" sz="2400" b="1" strike="noStrike" noProof="1">
              <a:solidFill>
                <a:srgbClr val="000099"/>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400" strike="noStrike" noProof="1">
                <a:solidFill>
                  <a:schemeClr val="tx1"/>
                </a:solidFill>
                <a:latin typeface="Times New Roman" panose="02020603050405020304" pitchFamily="18" charset="0"/>
                <a:ea typeface="宋体" pitchFamily="2" charset="-122"/>
                <a:cs typeface="+mn-ea"/>
              </a:rPr>
              <a:t>     生产者：当有界缓冲区中无空位置时，要等待；</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400" strike="noStrike" noProof="1">
                <a:solidFill>
                  <a:schemeClr val="tx1"/>
                </a:solidFill>
                <a:latin typeface="Times New Roman" panose="02020603050405020304" pitchFamily="18" charset="0"/>
                <a:ea typeface="宋体" pitchFamily="2" charset="-122"/>
                <a:cs typeface="+mn-ea"/>
              </a:rPr>
              <a:t>                     向有界缓冲区放入物品后，要发消息。</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400" strike="noStrike" noProof="1">
                <a:solidFill>
                  <a:schemeClr val="tx1"/>
                </a:solidFill>
                <a:latin typeface="Times New Roman" panose="02020603050405020304" pitchFamily="18" charset="0"/>
                <a:ea typeface="宋体" pitchFamily="2" charset="-122"/>
                <a:cs typeface="+mn-ea"/>
              </a:rPr>
              <a:t>     消费者：当有界缓冲区中无物品时，要等待；</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400" strike="noStrike" noProof="1">
                <a:solidFill>
                  <a:schemeClr val="tx1"/>
                </a:solidFill>
                <a:latin typeface="Times New Roman" panose="02020603050405020304" pitchFamily="18" charset="0"/>
                <a:ea typeface="宋体" pitchFamily="2" charset="-122"/>
                <a:cs typeface="+mn-ea"/>
              </a:rPr>
              <a:t>                     从有界缓冲区取出物品后，要发消息。</a:t>
            </a:r>
            <a:endParaRPr lang="zh-CN" altLang="en-US" sz="2400" strike="noStrike" noProof="1">
              <a:solidFill>
                <a:schemeClr val="tx1"/>
              </a:solidFill>
              <a:latin typeface="Times New Roman" panose="02020603050405020304" pitchFamily="18" charset="0"/>
              <a:ea typeface="宋体" pitchFamily="2" charset="-122"/>
            </a:endParaRPr>
          </a:p>
        </p:txBody>
      </p:sp>
      <p:grpSp>
        <p:nvGrpSpPr>
          <p:cNvPr id="68614" name="组合 68613"/>
          <p:cNvGrpSpPr/>
          <p:nvPr/>
        </p:nvGrpSpPr>
        <p:grpSpPr>
          <a:xfrm>
            <a:off x="1119188" y="1682750"/>
            <a:ext cx="5407025" cy="1670050"/>
            <a:chOff x="0" y="0"/>
            <a:chExt cx="3406" cy="1052"/>
          </a:xfrm>
        </p:grpSpPr>
        <p:sp>
          <p:nvSpPr>
            <p:cNvPr id="84998" name="文本框 68614"/>
            <p:cNvSpPr txBox="true"/>
            <p:nvPr/>
          </p:nvSpPr>
          <p:spPr>
            <a:xfrm>
              <a:off x="2946" y="0"/>
              <a:ext cx="276" cy="209"/>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c</a:t>
              </a:r>
              <a:r>
                <a:rPr lang="en-US" altLang="zh-CN" sz="1600" baseline="-25000">
                  <a:solidFill>
                    <a:schemeClr val="tx1"/>
                  </a:solidFill>
                  <a:latin typeface="Times New Roman" panose="02020603050405020304" pitchFamily="18" charset="0"/>
                  <a:ea typeface="宋体" pitchFamily="2" charset="-122"/>
                </a:rPr>
                <a:t>1</a:t>
              </a:r>
              <a:endParaRPr lang="en-US" altLang="zh-CN" sz="1600">
                <a:solidFill>
                  <a:schemeClr val="tx1"/>
                </a:solidFill>
                <a:latin typeface="Times New Roman" panose="02020603050405020304" pitchFamily="18" charset="0"/>
                <a:ea typeface="宋体" pitchFamily="2" charset="-122"/>
              </a:endParaRPr>
            </a:p>
          </p:txBody>
        </p:sp>
        <p:sp>
          <p:nvSpPr>
            <p:cNvPr id="84999" name="文本框 68615"/>
            <p:cNvSpPr txBox="true"/>
            <p:nvPr/>
          </p:nvSpPr>
          <p:spPr>
            <a:xfrm>
              <a:off x="138" y="2"/>
              <a:ext cx="276" cy="209"/>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1</a:t>
              </a:r>
              <a:endParaRPr lang="en-US" altLang="zh-CN" sz="1600">
                <a:solidFill>
                  <a:schemeClr val="tx1"/>
                </a:solidFill>
                <a:latin typeface="Times New Roman" panose="02020603050405020304" pitchFamily="18" charset="0"/>
                <a:ea typeface="宋体" pitchFamily="2" charset="-122"/>
              </a:endParaRPr>
            </a:p>
          </p:txBody>
        </p:sp>
        <p:sp>
          <p:nvSpPr>
            <p:cNvPr id="85000" name="矩形 68616"/>
            <p:cNvSpPr/>
            <p:nvPr/>
          </p:nvSpPr>
          <p:spPr>
            <a:xfrm>
              <a:off x="761" y="337"/>
              <a:ext cx="1770" cy="422"/>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85001" name="直接连接符 68617"/>
            <p:cNvSpPr/>
            <p:nvPr/>
          </p:nvSpPr>
          <p:spPr>
            <a:xfrm>
              <a:off x="414" y="211"/>
              <a:ext cx="236" cy="95"/>
            </a:xfrm>
            <a:prstGeom prst="line">
              <a:avLst/>
            </a:prstGeom>
            <a:ln w="19050" cap="flat" cmpd="sng">
              <a:solidFill>
                <a:srgbClr val="000000"/>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85002" name="直接连接符 68618"/>
            <p:cNvSpPr/>
            <p:nvPr/>
          </p:nvSpPr>
          <p:spPr>
            <a:xfrm>
              <a:off x="875" y="337"/>
              <a:ext cx="0" cy="422"/>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85003" name="直接连接符 68619"/>
            <p:cNvSpPr/>
            <p:nvPr/>
          </p:nvSpPr>
          <p:spPr>
            <a:xfrm>
              <a:off x="1013" y="337"/>
              <a:ext cx="0" cy="422"/>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85004" name="直接连接符 68620"/>
            <p:cNvSpPr/>
            <p:nvPr/>
          </p:nvSpPr>
          <p:spPr>
            <a:xfrm>
              <a:off x="1151" y="337"/>
              <a:ext cx="0" cy="422"/>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85005" name="直接连接符 68621"/>
            <p:cNvSpPr/>
            <p:nvPr/>
          </p:nvSpPr>
          <p:spPr>
            <a:xfrm>
              <a:off x="1289" y="337"/>
              <a:ext cx="0" cy="422"/>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85006" name="直接连接符 68622"/>
            <p:cNvSpPr/>
            <p:nvPr/>
          </p:nvSpPr>
          <p:spPr>
            <a:xfrm>
              <a:off x="1427" y="337"/>
              <a:ext cx="0" cy="422"/>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85007" name="直接连接符 68623"/>
            <p:cNvSpPr/>
            <p:nvPr/>
          </p:nvSpPr>
          <p:spPr>
            <a:xfrm>
              <a:off x="1611" y="337"/>
              <a:ext cx="0" cy="422"/>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85008" name="直接连接符 68624"/>
            <p:cNvSpPr/>
            <p:nvPr/>
          </p:nvSpPr>
          <p:spPr>
            <a:xfrm>
              <a:off x="2393" y="337"/>
              <a:ext cx="0" cy="422"/>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85009" name="直接连接符 68625"/>
            <p:cNvSpPr/>
            <p:nvPr/>
          </p:nvSpPr>
          <p:spPr>
            <a:xfrm>
              <a:off x="2255" y="337"/>
              <a:ext cx="0" cy="422"/>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85010" name="文本框 68626"/>
            <p:cNvSpPr txBox="true"/>
            <p:nvPr/>
          </p:nvSpPr>
          <p:spPr>
            <a:xfrm>
              <a:off x="1657" y="379"/>
              <a:ext cx="621" cy="193"/>
            </a:xfrm>
            <a:prstGeom prst="rect">
              <a:avLst/>
            </a:prstGeom>
            <a:noFill/>
            <a:ln w="9525">
              <a:noFill/>
              <a:miter/>
            </a:ln>
          </p:spPr>
          <p:txBody>
            <a:bodyPr anchor="t">
              <a:spAutoFit/>
            </a:bodyPr>
            <a:p>
              <a:pPr lvl="0">
                <a:spcBef>
                  <a:spcPct val="50000"/>
                </a:spcBef>
              </a:pPr>
              <a:r>
                <a:rPr lang="en-US" altLang="zh-CN">
                  <a:solidFill>
                    <a:schemeClr val="tx1"/>
                  </a:solidFill>
                  <a:latin typeface="Arial" panose="02080604020202020204" pitchFamily="34" charset="0"/>
                  <a:ea typeface="宋体" pitchFamily="2" charset="-122"/>
                  <a:sym typeface="MT Extra" panose="05050102010205020202" pitchFamily="18" charset="2"/>
                </a:rPr>
                <a:t>... ...</a:t>
              </a:r>
              <a:endParaRPr lang="en-US" altLang="zh-CN">
                <a:solidFill>
                  <a:schemeClr val="tx1"/>
                </a:solidFill>
                <a:latin typeface="Arial" panose="02080604020202020204" pitchFamily="34" charset="0"/>
                <a:ea typeface="宋体" pitchFamily="2" charset="-122"/>
                <a:sym typeface="MT Extra" panose="05050102010205020202" pitchFamily="18" charset="2"/>
              </a:endParaRPr>
            </a:p>
          </p:txBody>
        </p:sp>
        <p:sp>
          <p:nvSpPr>
            <p:cNvPr id="85011" name="直接连接符 68627"/>
            <p:cNvSpPr/>
            <p:nvPr/>
          </p:nvSpPr>
          <p:spPr>
            <a:xfrm>
              <a:off x="2716" y="717"/>
              <a:ext cx="276" cy="84"/>
            </a:xfrm>
            <a:prstGeom prst="line">
              <a:avLst/>
            </a:prstGeom>
            <a:ln w="19050"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85012" name="直接连接符 68628"/>
            <p:cNvSpPr/>
            <p:nvPr/>
          </p:nvSpPr>
          <p:spPr>
            <a:xfrm>
              <a:off x="2670" y="801"/>
              <a:ext cx="230" cy="126"/>
            </a:xfrm>
            <a:prstGeom prst="line">
              <a:avLst/>
            </a:prstGeom>
            <a:ln w="19050"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85013" name="直接连接符 68629"/>
            <p:cNvSpPr/>
            <p:nvPr/>
          </p:nvSpPr>
          <p:spPr>
            <a:xfrm flipV="true">
              <a:off x="2670" y="211"/>
              <a:ext cx="230" cy="126"/>
            </a:xfrm>
            <a:prstGeom prst="line">
              <a:avLst/>
            </a:prstGeom>
            <a:ln w="19050"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85014" name="直接连接符 68630"/>
            <p:cNvSpPr/>
            <p:nvPr/>
          </p:nvSpPr>
          <p:spPr>
            <a:xfrm flipV="true">
              <a:off x="2716" y="337"/>
              <a:ext cx="276" cy="85"/>
            </a:xfrm>
            <a:prstGeom prst="line">
              <a:avLst/>
            </a:prstGeom>
            <a:ln w="19050"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85015" name="直接连接符 68631"/>
            <p:cNvSpPr/>
            <p:nvPr/>
          </p:nvSpPr>
          <p:spPr>
            <a:xfrm>
              <a:off x="2762" y="506"/>
              <a:ext cx="276" cy="0"/>
            </a:xfrm>
            <a:prstGeom prst="line">
              <a:avLst/>
            </a:prstGeom>
            <a:ln w="19050"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85016" name="文本框 68632"/>
            <p:cNvSpPr txBox="true"/>
            <p:nvPr/>
          </p:nvSpPr>
          <p:spPr>
            <a:xfrm>
              <a:off x="2762" y="506"/>
              <a:ext cx="276"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sym typeface="MT Extra" panose="05050102010205020202" pitchFamily="18" charset="2"/>
                </a:rPr>
                <a:t>...</a:t>
              </a:r>
              <a:endParaRPr lang="en-US" altLang="zh-CN" sz="1600">
                <a:solidFill>
                  <a:schemeClr val="tx1"/>
                </a:solidFill>
                <a:latin typeface="Times New Roman" panose="02020603050405020304" pitchFamily="18" charset="0"/>
                <a:ea typeface="宋体" pitchFamily="2" charset="-122"/>
                <a:sym typeface="MT Extra" panose="05050102010205020202" pitchFamily="18" charset="2"/>
              </a:endParaRPr>
            </a:p>
          </p:txBody>
        </p:sp>
        <p:sp>
          <p:nvSpPr>
            <p:cNvPr id="85017" name="文本框 68633"/>
            <p:cNvSpPr txBox="true"/>
            <p:nvPr/>
          </p:nvSpPr>
          <p:spPr>
            <a:xfrm>
              <a:off x="3084" y="169"/>
              <a:ext cx="276" cy="209"/>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c</a:t>
              </a:r>
              <a:r>
                <a:rPr lang="en-US" altLang="zh-CN" sz="1600" baseline="-25000">
                  <a:solidFill>
                    <a:schemeClr val="tx1"/>
                  </a:solidFill>
                  <a:latin typeface="Times New Roman" panose="02020603050405020304" pitchFamily="18" charset="0"/>
                  <a:ea typeface="宋体" pitchFamily="2" charset="-122"/>
                </a:rPr>
                <a:t>2</a:t>
              </a:r>
              <a:endParaRPr lang="en-US" altLang="zh-CN" sz="1600">
                <a:solidFill>
                  <a:schemeClr val="tx1"/>
                </a:solidFill>
                <a:latin typeface="Times New Roman" panose="02020603050405020304" pitchFamily="18" charset="0"/>
                <a:ea typeface="宋体" pitchFamily="2" charset="-122"/>
              </a:endParaRPr>
            </a:p>
          </p:txBody>
        </p:sp>
        <p:sp>
          <p:nvSpPr>
            <p:cNvPr id="85018" name="文本框 68634"/>
            <p:cNvSpPr txBox="true"/>
            <p:nvPr/>
          </p:nvSpPr>
          <p:spPr>
            <a:xfrm>
              <a:off x="3130" y="379"/>
              <a:ext cx="276" cy="209"/>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c</a:t>
              </a:r>
              <a:r>
                <a:rPr lang="en-US" altLang="zh-CN" sz="1600" baseline="-25000">
                  <a:solidFill>
                    <a:schemeClr val="tx1"/>
                  </a:solidFill>
                  <a:latin typeface="Times New Roman" panose="02020603050405020304" pitchFamily="18" charset="0"/>
                  <a:ea typeface="宋体" pitchFamily="2" charset="-122"/>
                </a:rPr>
                <a:t>3</a:t>
              </a:r>
              <a:endParaRPr lang="en-US" altLang="zh-CN" sz="1600">
                <a:solidFill>
                  <a:schemeClr val="tx1"/>
                </a:solidFill>
                <a:latin typeface="Times New Roman" panose="02020603050405020304" pitchFamily="18" charset="0"/>
                <a:ea typeface="宋体" pitchFamily="2" charset="-122"/>
              </a:endParaRPr>
            </a:p>
          </p:txBody>
        </p:sp>
        <p:sp>
          <p:nvSpPr>
            <p:cNvPr id="85019" name="文本框 68635"/>
            <p:cNvSpPr txBox="true"/>
            <p:nvPr/>
          </p:nvSpPr>
          <p:spPr>
            <a:xfrm>
              <a:off x="2946" y="843"/>
              <a:ext cx="276" cy="209"/>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c</a:t>
              </a:r>
              <a:r>
                <a:rPr lang="en-US" altLang="zh-CN" sz="1600" baseline="-25000">
                  <a:solidFill>
                    <a:schemeClr val="tx1"/>
                  </a:solidFill>
                  <a:latin typeface="Times New Roman" panose="02020603050405020304" pitchFamily="18" charset="0"/>
                  <a:ea typeface="宋体" pitchFamily="2" charset="-122"/>
                </a:rPr>
                <a:t>k</a:t>
              </a:r>
              <a:endParaRPr lang="en-US" altLang="zh-CN" sz="1600">
                <a:solidFill>
                  <a:schemeClr val="tx1"/>
                </a:solidFill>
                <a:latin typeface="Times New Roman" panose="02020603050405020304" pitchFamily="18" charset="0"/>
                <a:ea typeface="宋体" pitchFamily="2" charset="-122"/>
              </a:endParaRPr>
            </a:p>
          </p:txBody>
        </p:sp>
        <p:sp>
          <p:nvSpPr>
            <p:cNvPr id="85020" name="直接连接符 68636"/>
            <p:cNvSpPr/>
            <p:nvPr/>
          </p:nvSpPr>
          <p:spPr>
            <a:xfrm flipH="true" flipV="true">
              <a:off x="322" y="337"/>
              <a:ext cx="276" cy="85"/>
            </a:xfrm>
            <a:prstGeom prst="line">
              <a:avLst/>
            </a:prstGeom>
            <a:ln w="19050"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85021" name="直接连接符 68637"/>
            <p:cNvSpPr/>
            <p:nvPr/>
          </p:nvSpPr>
          <p:spPr>
            <a:xfrm flipH="true">
              <a:off x="276" y="506"/>
              <a:ext cx="276" cy="0"/>
            </a:xfrm>
            <a:prstGeom prst="line">
              <a:avLst/>
            </a:prstGeom>
            <a:ln w="19050"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85022" name="文本框 68638"/>
            <p:cNvSpPr txBox="true"/>
            <p:nvPr/>
          </p:nvSpPr>
          <p:spPr>
            <a:xfrm>
              <a:off x="276" y="505"/>
              <a:ext cx="276"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sym typeface="MT Extra" panose="05050102010205020202" pitchFamily="18" charset="2"/>
                </a:rPr>
                <a:t>...</a:t>
              </a:r>
              <a:endParaRPr lang="en-US" altLang="zh-CN" sz="1600">
                <a:solidFill>
                  <a:schemeClr val="tx1"/>
                </a:solidFill>
                <a:latin typeface="Times New Roman" panose="02020603050405020304" pitchFamily="18" charset="0"/>
                <a:ea typeface="宋体" pitchFamily="2" charset="-122"/>
                <a:sym typeface="MT Extra" panose="05050102010205020202" pitchFamily="18" charset="2"/>
              </a:endParaRPr>
            </a:p>
          </p:txBody>
        </p:sp>
        <p:sp>
          <p:nvSpPr>
            <p:cNvPr id="85023" name="直接连接符 68639"/>
            <p:cNvSpPr/>
            <p:nvPr/>
          </p:nvSpPr>
          <p:spPr>
            <a:xfrm flipH="true">
              <a:off x="322" y="674"/>
              <a:ext cx="276" cy="85"/>
            </a:xfrm>
            <a:prstGeom prst="line">
              <a:avLst/>
            </a:prstGeom>
            <a:ln w="19050"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85024" name="直接连接符 68640"/>
            <p:cNvSpPr/>
            <p:nvPr/>
          </p:nvSpPr>
          <p:spPr>
            <a:xfrm flipH="true">
              <a:off x="414" y="759"/>
              <a:ext cx="230" cy="168"/>
            </a:xfrm>
            <a:prstGeom prst="line">
              <a:avLst/>
            </a:prstGeom>
            <a:ln w="19050"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85025" name="文本框 68641"/>
            <p:cNvSpPr txBox="true"/>
            <p:nvPr/>
          </p:nvSpPr>
          <p:spPr>
            <a:xfrm>
              <a:off x="46" y="169"/>
              <a:ext cx="276" cy="209"/>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2</a:t>
              </a:r>
              <a:endParaRPr lang="en-US" altLang="zh-CN" sz="1600">
                <a:solidFill>
                  <a:schemeClr val="tx1"/>
                </a:solidFill>
                <a:latin typeface="Times New Roman" panose="02020603050405020304" pitchFamily="18" charset="0"/>
                <a:ea typeface="宋体" pitchFamily="2" charset="-122"/>
              </a:endParaRPr>
            </a:p>
          </p:txBody>
        </p:sp>
        <p:sp>
          <p:nvSpPr>
            <p:cNvPr id="85026" name="文本框 68642"/>
            <p:cNvSpPr txBox="true"/>
            <p:nvPr/>
          </p:nvSpPr>
          <p:spPr>
            <a:xfrm>
              <a:off x="0" y="337"/>
              <a:ext cx="276" cy="209"/>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3</a:t>
              </a:r>
              <a:endParaRPr lang="en-US" altLang="zh-CN" sz="1600">
                <a:solidFill>
                  <a:schemeClr val="tx1"/>
                </a:solidFill>
                <a:latin typeface="Times New Roman" panose="02020603050405020304" pitchFamily="18" charset="0"/>
                <a:ea typeface="宋体" pitchFamily="2" charset="-122"/>
              </a:endParaRPr>
            </a:p>
          </p:txBody>
        </p:sp>
        <p:sp>
          <p:nvSpPr>
            <p:cNvPr id="85027" name="文本框 68643"/>
            <p:cNvSpPr txBox="true"/>
            <p:nvPr/>
          </p:nvSpPr>
          <p:spPr>
            <a:xfrm>
              <a:off x="138" y="801"/>
              <a:ext cx="368" cy="211"/>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m</a:t>
              </a:r>
              <a:endParaRPr lang="en-US" altLang="zh-CN" sz="1600">
                <a:solidFill>
                  <a:schemeClr val="tx1"/>
                </a:solidFill>
                <a:latin typeface="Times New Roman" panose="02020603050405020304" pitchFamily="18" charset="0"/>
                <a:ea typeface="宋体" pitchFamily="2" charset="-122"/>
              </a:endParaRPr>
            </a:p>
          </p:txBody>
        </p:sp>
      </p:grpSp>
      <p:sp>
        <p:nvSpPr>
          <p:cNvPr id="68645" name="文本框 68644"/>
          <p:cNvSpPr txBox="true"/>
          <p:nvPr/>
        </p:nvSpPr>
        <p:spPr>
          <a:xfrm>
            <a:off x="2273300" y="3376613"/>
            <a:ext cx="3065463" cy="385762"/>
          </a:xfrm>
          <a:prstGeom prst="rect">
            <a:avLst/>
          </a:prstGeom>
          <a:noFill/>
          <a:ln w="9525">
            <a:noFill/>
            <a:miter/>
          </a:ln>
        </p:spPr>
        <p:txBody>
          <a:bodyPr anchor="t">
            <a:spAutoFit/>
          </a:bodyPr>
          <a:p>
            <a:pPr lvl="0" algn="just">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生产者</a:t>
            </a:r>
            <a:r>
              <a:rPr lang="en-US" altLang="zh-CN" sz="1600" b="0">
                <a:solidFill>
                  <a:schemeClr val="tx1"/>
                </a:solidFill>
                <a:latin typeface="Times New Roman" panose="02020603050405020304" pitchFamily="18" charset="0"/>
                <a:ea typeface="宋体" pitchFamily="2" charset="-122"/>
              </a:rPr>
              <a:t>——</a:t>
            </a:r>
            <a:r>
              <a:rPr lang="zh-CN" altLang="en-US" sz="1600" b="0">
                <a:solidFill>
                  <a:schemeClr val="tx1"/>
                </a:solidFill>
                <a:latin typeface="Times New Roman" panose="02020603050405020304" pitchFamily="18" charset="0"/>
                <a:ea typeface="宋体" pitchFamily="2" charset="-122"/>
              </a:rPr>
              <a:t>消费者问题示意图</a:t>
            </a:r>
            <a:endParaRPr lang="zh-CN" altLang="en-US" sz="1600" b="0">
              <a:solidFill>
                <a:schemeClr val="tx1"/>
              </a:solidFill>
              <a:latin typeface="Times New Roman" panose="02020603050405020304" pitchFamily="18" charset="0"/>
              <a:ea typeface="宋体" pitchFamily="2" charset="-122"/>
            </a:endParaRPr>
          </a:p>
        </p:txBody>
      </p:sp>
      <p:sp>
        <p:nvSpPr>
          <p:cNvPr id="68646" name="矩形 68645"/>
          <p:cNvSpPr/>
          <p:nvPr/>
        </p:nvSpPr>
        <p:spPr>
          <a:xfrm>
            <a:off x="381000" y="85725"/>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进程互斥与同步的实现</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8611">
                                            <p:txEl>
                                              <p:charRg st="0" end="29"/>
                                            </p:txEl>
                                          </p:spTgt>
                                        </p:tgtEl>
                                        <p:attrNameLst>
                                          <p:attrName>style.visibility</p:attrName>
                                        </p:attrNameLst>
                                      </p:cBhvr>
                                      <p:to>
                                        <p:strVal val="visible"/>
                                      </p:to>
                                    </p:set>
                                    <p:anim calcmode="lin" valueType="num">
                                      <p:cBhvr additive="base">
                                        <p:cTn id="7" dur="1000" fill="hold"/>
                                        <p:tgtEl>
                                          <p:spTgt spid="68611">
                                            <p:txEl>
                                              <p:charRg st="0" end="2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68611">
                                            <p:txEl>
                                              <p:charRg st="0" end="2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8612"/>
                                        </p:tgtEl>
                                        <p:attrNameLst>
                                          <p:attrName>style.visibility</p:attrName>
                                        </p:attrNameLst>
                                      </p:cBhvr>
                                      <p:to>
                                        <p:strVal val="visible"/>
                                      </p:to>
                                    </p:set>
                                    <p:anim calcmode="lin" valueType="num">
                                      <p:cBhvr additive="base">
                                        <p:cTn id="13" dur="500" fill="hold"/>
                                        <p:tgtEl>
                                          <p:spTgt spid="68612"/>
                                        </p:tgtEl>
                                        <p:attrNameLst>
                                          <p:attrName>ppt_x</p:attrName>
                                        </p:attrNameLst>
                                      </p:cBhvr>
                                      <p:tavLst>
                                        <p:tav tm="0">
                                          <p:val>
                                            <p:strVal val="0-#ppt_w/2"/>
                                          </p:val>
                                        </p:tav>
                                        <p:tav tm="100000">
                                          <p:val>
                                            <p:strVal val="#ppt_x"/>
                                          </p:val>
                                        </p:tav>
                                      </p:tavLst>
                                    </p:anim>
                                    <p:anim calcmode="lin" valueType="num">
                                      <p:cBhvr additive="base">
                                        <p:cTn id="14" dur="500" fill="hold"/>
                                        <p:tgtEl>
                                          <p:spTgt spid="6861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8614"/>
                                        </p:tgtEl>
                                        <p:attrNameLst>
                                          <p:attrName>style.visibility</p:attrName>
                                        </p:attrNameLst>
                                      </p:cBhvr>
                                      <p:to>
                                        <p:strVal val="visible"/>
                                      </p:to>
                                    </p:set>
                                    <p:anim calcmode="lin" valueType="num">
                                      <p:cBhvr additive="base">
                                        <p:cTn id="19" dur="500" fill="hold"/>
                                        <p:tgtEl>
                                          <p:spTgt spid="68614"/>
                                        </p:tgtEl>
                                        <p:attrNameLst>
                                          <p:attrName>ppt_x</p:attrName>
                                        </p:attrNameLst>
                                      </p:cBhvr>
                                      <p:tavLst>
                                        <p:tav tm="0">
                                          <p:val>
                                            <p:strVal val="#ppt_x"/>
                                          </p:val>
                                        </p:tav>
                                        <p:tav tm="100000">
                                          <p:val>
                                            <p:strVal val="#ppt_x"/>
                                          </p:val>
                                        </p:tav>
                                      </p:tavLst>
                                    </p:anim>
                                    <p:anim calcmode="lin" valueType="num">
                                      <p:cBhvr additive="base">
                                        <p:cTn id="20" dur="500" fill="hold"/>
                                        <p:tgtEl>
                                          <p:spTgt spid="6861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864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68613"/>
                                        </p:tgtEl>
                                        <p:attrNameLst>
                                          <p:attrName>style.visibility</p:attrName>
                                        </p:attrNameLst>
                                      </p:cBhvr>
                                      <p:to>
                                        <p:strVal val="visible"/>
                                      </p:to>
                                    </p:set>
                                    <p:anim calcmode="lin" valueType="num">
                                      <p:cBhvr additive="base">
                                        <p:cTn id="29" dur="500" fill="hold"/>
                                        <p:tgtEl>
                                          <p:spTgt spid="68613"/>
                                        </p:tgtEl>
                                        <p:attrNameLst>
                                          <p:attrName>ppt_x</p:attrName>
                                        </p:attrNameLst>
                                      </p:cBhvr>
                                      <p:tavLst>
                                        <p:tav tm="0">
                                          <p:val>
                                            <p:strVal val="#ppt_x"/>
                                          </p:val>
                                        </p:tav>
                                        <p:tav tm="100000">
                                          <p:val>
                                            <p:strVal val="#ppt_x"/>
                                          </p:val>
                                        </p:tav>
                                      </p:tavLst>
                                    </p:anim>
                                    <p:anim calcmode="lin" valueType="num">
                                      <p:cBhvr additive="base">
                                        <p:cTn id="30" dur="500" fill="hold"/>
                                        <p:tgtEl>
                                          <p:spTgt spid="686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build="p"/>
      <p:bldP spid="68612" grpId="0"/>
      <p:bldP spid="68613" grpId="0"/>
      <p:bldP spid="68645"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5" name="矩形 69634"/>
          <p:cNvSpPr/>
          <p:nvPr/>
        </p:nvSpPr>
        <p:spPr>
          <a:xfrm>
            <a:off x="666750" y="2892425"/>
            <a:ext cx="7669213" cy="352044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400" b="1" strike="noStrike" noProof="1">
                <a:solidFill>
                  <a:srgbClr val="000099"/>
                </a:solidFill>
                <a:latin typeface="Times New Roman" panose="02020603050405020304" pitchFamily="18" charset="0"/>
                <a:ea typeface="宋体" pitchFamily="2" charset="-122"/>
                <a:cs typeface="+mn-ea"/>
              </a:rPr>
              <a:t>③ 信号灯设置</a:t>
            </a:r>
            <a:endParaRPr lang="zh-CN" altLang="en-US" sz="2400" b="1" strike="noStrike" noProof="1">
              <a:solidFill>
                <a:srgbClr val="000099"/>
              </a:solidFill>
              <a:latin typeface="Times New Roman" panose="02020603050405020304" pitchFamily="18" charset="0"/>
              <a:ea typeface="宋体" pitchFamily="2" charset="-122"/>
            </a:endParaRPr>
          </a:p>
          <a:p>
            <a:pPr marL="533400" lvl="0" indent="-533400" fontAlgn="base">
              <a:lnSpc>
                <a:spcPct val="130000"/>
              </a:lnSpc>
              <a:buNone/>
            </a:pPr>
            <a:r>
              <a:rPr lang="zh-CN" altLang="en-US" sz="2000" strike="noStrike" noProof="1">
                <a:solidFill>
                  <a:schemeClr val="tx1"/>
                </a:solidFill>
                <a:latin typeface="Times New Roman" panose="02020603050405020304" pitchFamily="18" charset="0"/>
                <a:ea typeface="宋体" pitchFamily="2" charset="-122"/>
                <a:cs typeface="+mn-ea"/>
              </a:rPr>
              <a:t>    </a:t>
            </a:r>
            <a:r>
              <a:rPr lang="en-US" altLang="zh-CN" sz="2000" b="1" strike="noStrike" noProof="1">
                <a:solidFill>
                  <a:schemeClr val="tx1"/>
                </a:solidFill>
                <a:latin typeface="宋体" pitchFamily="2" charset="-122"/>
                <a:ea typeface="宋体" pitchFamily="2" charset="-122"/>
                <a:cs typeface="+mn-ea"/>
              </a:rPr>
              <a:t>ⅰ </a:t>
            </a:r>
            <a:r>
              <a:rPr lang="zh-CN" altLang="en-US" sz="2400" b="1" strike="noStrike" noProof="1">
                <a:solidFill>
                  <a:schemeClr val="tx1"/>
                </a:solidFill>
                <a:latin typeface="Times New Roman" panose="02020603050405020304" pitchFamily="18" charset="0"/>
                <a:ea typeface="宋体" pitchFamily="2" charset="-122"/>
                <a:cs typeface="+mn-ea"/>
              </a:rPr>
              <a:t>两个同步信号灯</a:t>
            </a:r>
            <a:r>
              <a:rPr lang="en-US" altLang="zh-CN" sz="2400" b="1" strike="noStrike" noProof="1">
                <a:solidFill>
                  <a:schemeClr val="tx1"/>
                </a:solidFill>
                <a:latin typeface="Times New Roman" panose="02020603050405020304" pitchFamily="18" charset="0"/>
                <a:ea typeface="宋体" pitchFamily="2" charset="-122"/>
                <a:cs typeface="+mn-ea"/>
              </a:rPr>
              <a:t>——</a:t>
            </a:r>
            <a:endParaRPr lang="en-US" altLang="zh-CN" sz="2400" b="1"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None/>
            </a:pPr>
            <a:r>
              <a:rPr lang="en-US" altLang="zh-CN" sz="2400" strike="noStrike" noProof="1">
                <a:solidFill>
                  <a:schemeClr val="tx1"/>
                </a:solidFill>
                <a:latin typeface="Times New Roman" panose="02020603050405020304" pitchFamily="18" charset="0"/>
                <a:ea typeface="宋体" pitchFamily="2" charset="-122"/>
                <a:cs typeface="+mn-ea"/>
              </a:rPr>
              <a:t>       s</a:t>
            </a:r>
            <a:r>
              <a:rPr lang="en-US" altLang="zh-CN" sz="2400" strike="noStrike" baseline="-25000" noProof="1">
                <a:solidFill>
                  <a:schemeClr val="tx1"/>
                </a:solidFill>
                <a:latin typeface="Times New Roman" panose="02020603050405020304" pitchFamily="18" charset="0"/>
                <a:ea typeface="宋体" pitchFamily="2" charset="-122"/>
                <a:cs typeface="+mn-ea"/>
              </a:rPr>
              <a:t>b</a:t>
            </a:r>
            <a:r>
              <a:rPr lang="en-US" altLang="zh-CN" sz="2400" strike="noStrike" noProof="1">
                <a:solidFill>
                  <a:schemeClr val="tx1"/>
                </a:solidFill>
                <a:latin typeface="Times New Roman" panose="02020603050405020304" pitchFamily="18" charset="0"/>
                <a:ea typeface="宋体" pitchFamily="2" charset="-122"/>
                <a:cs typeface="+mn-ea"/>
              </a:rPr>
              <a:t> </a:t>
            </a:r>
            <a:r>
              <a:rPr lang="zh-CN" altLang="en-US" sz="2400" strike="noStrike" noProof="1">
                <a:solidFill>
                  <a:schemeClr val="tx1"/>
                </a:solidFill>
                <a:latin typeface="Times New Roman" panose="02020603050405020304" pitchFamily="18" charset="0"/>
                <a:ea typeface="宋体" pitchFamily="2" charset="-122"/>
                <a:cs typeface="+mn-ea"/>
              </a:rPr>
              <a:t>：表示空缓冲区的数目，初值 </a:t>
            </a:r>
            <a:r>
              <a:rPr lang="en-US" altLang="zh-CN" sz="2400" strike="noStrike" noProof="1">
                <a:solidFill>
                  <a:schemeClr val="tx1"/>
                </a:solidFill>
                <a:latin typeface="Times New Roman" panose="02020603050405020304" pitchFamily="18" charset="0"/>
                <a:ea typeface="宋体" pitchFamily="2" charset="-122"/>
                <a:cs typeface="+mn-ea"/>
              </a:rPr>
              <a:t>= n</a:t>
            </a:r>
            <a:endParaRPr lang="en-US" altLang="zh-CN"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None/>
            </a:pPr>
            <a:r>
              <a:rPr lang="en-US" altLang="zh-CN" sz="2400" strike="noStrike" noProof="1">
                <a:solidFill>
                  <a:schemeClr val="tx1"/>
                </a:solidFill>
                <a:latin typeface="Times New Roman" panose="02020603050405020304" pitchFamily="18" charset="0"/>
                <a:ea typeface="宋体" pitchFamily="2" charset="-122"/>
                <a:cs typeface="+mn-ea"/>
              </a:rPr>
              <a:t>       s</a:t>
            </a:r>
            <a:r>
              <a:rPr lang="en-US" altLang="zh-CN" sz="2400" strike="noStrike" baseline="-25000" noProof="1">
                <a:solidFill>
                  <a:schemeClr val="tx1"/>
                </a:solidFill>
                <a:latin typeface="Times New Roman" panose="02020603050405020304" pitchFamily="18" charset="0"/>
                <a:ea typeface="宋体" pitchFamily="2" charset="-122"/>
                <a:cs typeface="+mn-ea"/>
              </a:rPr>
              <a:t>a</a:t>
            </a:r>
            <a:r>
              <a:rPr lang="en-US" altLang="zh-CN" sz="2400" strike="noStrike" noProof="1">
                <a:solidFill>
                  <a:schemeClr val="tx1"/>
                </a:solidFill>
                <a:latin typeface="Times New Roman" panose="02020603050405020304" pitchFamily="18" charset="0"/>
                <a:ea typeface="宋体" pitchFamily="2" charset="-122"/>
                <a:cs typeface="+mn-ea"/>
              </a:rPr>
              <a:t> </a:t>
            </a:r>
            <a:r>
              <a:rPr lang="zh-CN" altLang="en-US" sz="2400" strike="noStrike" noProof="1">
                <a:solidFill>
                  <a:schemeClr val="tx1"/>
                </a:solidFill>
                <a:latin typeface="Times New Roman" panose="02020603050405020304" pitchFamily="18" charset="0"/>
                <a:ea typeface="宋体" pitchFamily="2" charset="-122"/>
                <a:cs typeface="+mn-ea"/>
              </a:rPr>
              <a:t>：表示满缓冲区 </a:t>
            </a:r>
            <a:r>
              <a:rPr lang="en-US" altLang="zh-CN" sz="2400" strike="noStrike" noProof="1">
                <a:solidFill>
                  <a:schemeClr val="tx1"/>
                </a:solidFill>
                <a:latin typeface="Times New Roman" panose="02020603050405020304" pitchFamily="18" charset="0"/>
                <a:ea typeface="宋体" pitchFamily="2" charset="-122"/>
                <a:cs typeface="+mn-ea"/>
              </a:rPr>
              <a:t>(</a:t>
            </a:r>
            <a:r>
              <a:rPr lang="zh-CN" altLang="en-US" sz="2400" strike="noStrike" noProof="1">
                <a:solidFill>
                  <a:schemeClr val="tx1"/>
                </a:solidFill>
                <a:latin typeface="Times New Roman" panose="02020603050405020304" pitchFamily="18" charset="0"/>
                <a:ea typeface="宋体" pitchFamily="2" charset="-122"/>
                <a:cs typeface="+mn-ea"/>
              </a:rPr>
              <a:t>即信息</a:t>
            </a:r>
            <a:r>
              <a:rPr lang="en-US" altLang="zh-CN" sz="2400" strike="noStrike" noProof="1">
                <a:solidFill>
                  <a:schemeClr val="tx1"/>
                </a:solidFill>
                <a:latin typeface="Times New Roman" panose="02020603050405020304" pitchFamily="18" charset="0"/>
                <a:ea typeface="宋体" pitchFamily="2" charset="-122"/>
                <a:cs typeface="+mn-ea"/>
              </a:rPr>
              <a:t>)</a:t>
            </a:r>
            <a:r>
              <a:rPr lang="zh-CN" altLang="en-US" sz="2400" strike="noStrike" noProof="1">
                <a:solidFill>
                  <a:schemeClr val="tx1"/>
                </a:solidFill>
                <a:latin typeface="Times New Roman" panose="02020603050405020304" pitchFamily="18" charset="0"/>
                <a:ea typeface="宋体" pitchFamily="2" charset="-122"/>
                <a:cs typeface="+mn-ea"/>
              </a:rPr>
              <a:t>的数目，初值 </a:t>
            </a:r>
            <a:r>
              <a:rPr lang="en-US" altLang="zh-CN" sz="2400" strike="noStrike" noProof="1">
                <a:solidFill>
                  <a:schemeClr val="tx1"/>
                </a:solidFill>
                <a:latin typeface="Times New Roman" panose="02020603050405020304" pitchFamily="18" charset="0"/>
                <a:ea typeface="宋体" pitchFamily="2" charset="-122"/>
                <a:cs typeface="+mn-ea"/>
              </a:rPr>
              <a:t>= 0 </a:t>
            </a:r>
            <a:endParaRPr lang="en-US" altLang="zh-CN"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None/>
            </a:pPr>
            <a:r>
              <a:rPr lang="en-US" altLang="zh-CN" sz="2400" strike="noStrike" noProof="1">
                <a:solidFill>
                  <a:schemeClr val="tx1"/>
                </a:solidFill>
                <a:latin typeface="Times New Roman" panose="02020603050405020304" pitchFamily="18" charset="0"/>
                <a:ea typeface="宋体" pitchFamily="2" charset="-122"/>
                <a:cs typeface="+mn-ea"/>
              </a:rPr>
              <a:t>   </a:t>
            </a:r>
            <a:r>
              <a:rPr lang="en-US" altLang="zh-CN" sz="2400" strike="noStrike" noProof="1">
                <a:solidFill>
                  <a:schemeClr val="tx1"/>
                </a:solidFill>
                <a:latin typeface="宋体" pitchFamily="2" charset="-122"/>
                <a:ea typeface="宋体" pitchFamily="2" charset="-122"/>
                <a:cs typeface="+mn-ea"/>
              </a:rPr>
              <a:t>ⅱ </a:t>
            </a:r>
            <a:r>
              <a:rPr lang="zh-CN" altLang="en-US" sz="2400" b="1" strike="noStrike" noProof="1">
                <a:solidFill>
                  <a:schemeClr val="tx1"/>
                </a:solidFill>
                <a:latin typeface="Times New Roman" panose="02020603050405020304" pitchFamily="18" charset="0"/>
                <a:ea typeface="宋体" pitchFamily="2" charset="-122"/>
                <a:cs typeface="+mn-ea"/>
              </a:rPr>
              <a:t>一个互斥信号灯</a:t>
            </a:r>
            <a:r>
              <a:rPr lang="en-US" altLang="zh-CN" sz="2400" b="1" strike="noStrike" noProof="1">
                <a:solidFill>
                  <a:schemeClr val="tx1"/>
                </a:solidFill>
                <a:latin typeface="Times New Roman" panose="02020603050405020304" pitchFamily="18" charset="0"/>
                <a:ea typeface="宋体" pitchFamily="2" charset="-122"/>
                <a:cs typeface="+mn-ea"/>
              </a:rPr>
              <a:t>——</a:t>
            </a:r>
            <a:r>
              <a:rPr lang="en-US" altLang="zh-CN" sz="2400" strike="noStrike" noProof="1">
                <a:solidFill>
                  <a:schemeClr val="tx1"/>
                </a:solidFill>
                <a:latin typeface="Times New Roman" panose="02020603050405020304" pitchFamily="18" charset="0"/>
                <a:ea typeface="宋体" pitchFamily="2" charset="-122"/>
                <a:cs typeface="+mn-ea"/>
              </a:rPr>
              <a:t>        </a:t>
            </a:r>
            <a:endParaRPr lang="en-US" altLang="zh-CN"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None/>
            </a:pPr>
            <a:r>
              <a:rPr lang="en-US" altLang="zh-CN" sz="2400" strike="noStrike" noProof="1">
                <a:solidFill>
                  <a:schemeClr val="tx1"/>
                </a:solidFill>
                <a:latin typeface="Times New Roman" panose="02020603050405020304" pitchFamily="18" charset="0"/>
                <a:ea typeface="宋体" pitchFamily="2" charset="-122"/>
                <a:cs typeface="+mn-ea"/>
              </a:rPr>
              <a:t>        mutex</a:t>
            </a:r>
            <a:r>
              <a:rPr lang="zh-CN" altLang="en-US" sz="2400" strike="noStrike" noProof="1">
                <a:solidFill>
                  <a:schemeClr val="tx1"/>
                </a:solidFill>
                <a:latin typeface="Times New Roman" panose="02020603050405020304" pitchFamily="18" charset="0"/>
                <a:ea typeface="宋体" pitchFamily="2" charset="-122"/>
                <a:cs typeface="+mn-ea"/>
              </a:rPr>
              <a:t>：表示有界缓冲区是否被占用，初值 </a:t>
            </a:r>
            <a:r>
              <a:rPr lang="en-US" altLang="zh-CN" sz="2400" strike="noStrike" noProof="1">
                <a:solidFill>
                  <a:schemeClr val="tx1"/>
                </a:solidFill>
                <a:latin typeface="Times New Roman" panose="02020603050405020304" pitchFamily="18" charset="0"/>
                <a:ea typeface="宋体" pitchFamily="2" charset="-122"/>
                <a:cs typeface="+mn-ea"/>
              </a:rPr>
              <a:t>= 1</a:t>
            </a:r>
            <a:endParaRPr lang="en-US" altLang="zh-CN" sz="2400" strike="noStrike" noProof="1">
              <a:solidFill>
                <a:schemeClr val="tx1"/>
              </a:solidFill>
              <a:latin typeface="Times New Roman" panose="02020603050405020304" pitchFamily="18" charset="0"/>
              <a:ea typeface="宋体" pitchFamily="2" charset="-122"/>
            </a:endParaRPr>
          </a:p>
        </p:txBody>
      </p:sp>
      <p:grpSp>
        <p:nvGrpSpPr>
          <p:cNvPr id="69636" name="组合 69635"/>
          <p:cNvGrpSpPr/>
          <p:nvPr/>
        </p:nvGrpSpPr>
        <p:grpSpPr>
          <a:xfrm>
            <a:off x="1119188" y="696913"/>
            <a:ext cx="5407025" cy="1670050"/>
            <a:chOff x="0" y="0"/>
            <a:chExt cx="3406" cy="1052"/>
          </a:xfrm>
        </p:grpSpPr>
        <p:sp>
          <p:nvSpPr>
            <p:cNvPr id="86020" name="文本框 69636"/>
            <p:cNvSpPr txBox="true"/>
            <p:nvPr/>
          </p:nvSpPr>
          <p:spPr>
            <a:xfrm>
              <a:off x="2946" y="0"/>
              <a:ext cx="276" cy="209"/>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c</a:t>
              </a:r>
              <a:r>
                <a:rPr lang="en-US" altLang="zh-CN" sz="1600" baseline="-25000">
                  <a:solidFill>
                    <a:schemeClr val="tx1"/>
                  </a:solidFill>
                  <a:latin typeface="Times New Roman" panose="02020603050405020304" pitchFamily="18" charset="0"/>
                  <a:ea typeface="宋体" pitchFamily="2" charset="-122"/>
                </a:rPr>
                <a:t>1</a:t>
              </a:r>
              <a:endParaRPr lang="en-US" altLang="zh-CN" sz="1600">
                <a:solidFill>
                  <a:schemeClr val="tx1"/>
                </a:solidFill>
                <a:latin typeface="Times New Roman" panose="02020603050405020304" pitchFamily="18" charset="0"/>
                <a:ea typeface="宋体" pitchFamily="2" charset="-122"/>
              </a:endParaRPr>
            </a:p>
          </p:txBody>
        </p:sp>
        <p:sp>
          <p:nvSpPr>
            <p:cNvPr id="86021" name="文本框 69637"/>
            <p:cNvSpPr txBox="true"/>
            <p:nvPr/>
          </p:nvSpPr>
          <p:spPr>
            <a:xfrm>
              <a:off x="138" y="2"/>
              <a:ext cx="276" cy="209"/>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1</a:t>
              </a:r>
              <a:endParaRPr lang="en-US" altLang="zh-CN" sz="1600">
                <a:solidFill>
                  <a:schemeClr val="tx1"/>
                </a:solidFill>
                <a:latin typeface="Times New Roman" panose="02020603050405020304" pitchFamily="18" charset="0"/>
                <a:ea typeface="宋体" pitchFamily="2" charset="-122"/>
              </a:endParaRPr>
            </a:p>
          </p:txBody>
        </p:sp>
        <p:sp>
          <p:nvSpPr>
            <p:cNvPr id="86022" name="矩形 69638"/>
            <p:cNvSpPr/>
            <p:nvPr/>
          </p:nvSpPr>
          <p:spPr>
            <a:xfrm>
              <a:off x="761" y="337"/>
              <a:ext cx="1770" cy="422"/>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86023" name="直接连接符 69639"/>
            <p:cNvSpPr/>
            <p:nvPr/>
          </p:nvSpPr>
          <p:spPr>
            <a:xfrm>
              <a:off x="414" y="211"/>
              <a:ext cx="236" cy="95"/>
            </a:xfrm>
            <a:prstGeom prst="line">
              <a:avLst/>
            </a:prstGeom>
            <a:ln w="19050" cap="flat" cmpd="sng">
              <a:solidFill>
                <a:srgbClr val="000000"/>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86024" name="直接连接符 69640"/>
            <p:cNvSpPr/>
            <p:nvPr/>
          </p:nvSpPr>
          <p:spPr>
            <a:xfrm>
              <a:off x="875" y="337"/>
              <a:ext cx="0" cy="422"/>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86025" name="直接连接符 69641"/>
            <p:cNvSpPr/>
            <p:nvPr/>
          </p:nvSpPr>
          <p:spPr>
            <a:xfrm>
              <a:off x="1013" y="337"/>
              <a:ext cx="0" cy="422"/>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86026" name="直接连接符 69642"/>
            <p:cNvSpPr/>
            <p:nvPr/>
          </p:nvSpPr>
          <p:spPr>
            <a:xfrm>
              <a:off x="1151" y="337"/>
              <a:ext cx="0" cy="422"/>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86027" name="直接连接符 69643"/>
            <p:cNvSpPr/>
            <p:nvPr/>
          </p:nvSpPr>
          <p:spPr>
            <a:xfrm>
              <a:off x="1289" y="337"/>
              <a:ext cx="0" cy="422"/>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86028" name="直接连接符 69644"/>
            <p:cNvSpPr/>
            <p:nvPr/>
          </p:nvSpPr>
          <p:spPr>
            <a:xfrm>
              <a:off x="1427" y="337"/>
              <a:ext cx="0" cy="422"/>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86029" name="直接连接符 69645"/>
            <p:cNvSpPr/>
            <p:nvPr/>
          </p:nvSpPr>
          <p:spPr>
            <a:xfrm>
              <a:off x="1611" y="337"/>
              <a:ext cx="0" cy="422"/>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86030" name="直接连接符 69646"/>
            <p:cNvSpPr/>
            <p:nvPr/>
          </p:nvSpPr>
          <p:spPr>
            <a:xfrm>
              <a:off x="2393" y="337"/>
              <a:ext cx="0" cy="422"/>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86031" name="直接连接符 69647"/>
            <p:cNvSpPr/>
            <p:nvPr/>
          </p:nvSpPr>
          <p:spPr>
            <a:xfrm>
              <a:off x="2255" y="337"/>
              <a:ext cx="0" cy="422"/>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86032" name="文本框 69648"/>
            <p:cNvSpPr txBox="true"/>
            <p:nvPr/>
          </p:nvSpPr>
          <p:spPr>
            <a:xfrm>
              <a:off x="1657" y="379"/>
              <a:ext cx="621" cy="193"/>
            </a:xfrm>
            <a:prstGeom prst="rect">
              <a:avLst/>
            </a:prstGeom>
            <a:noFill/>
            <a:ln w="9525">
              <a:noFill/>
              <a:miter/>
            </a:ln>
          </p:spPr>
          <p:txBody>
            <a:bodyPr anchor="t">
              <a:spAutoFit/>
            </a:bodyPr>
            <a:p>
              <a:pPr lvl="0">
                <a:spcBef>
                  <a:spcPct val="50000"/>
                </a:spcBef>
              </a:pPr>
              <a:r>
                <a:rPr lang="en-US" altLang="zh-CN">
                  <a:solidFill>
                    <a:schemeClr val="tx1"/>
                  </a:solidFill>
                  <a:latin typeface="Arial" panose="02080604020202020204" pitchFamily="34" charset="0"/>
                  <a:ea typeface="宋体" pitchFamily="2" charset="-122"/>
                  <a:sym typeface="MT Extra" panose="05050102010205020202" pitchFamily="18" charset="2"/>
                </a:rPr>
                <a:t>... ...</a:t>
              </a:r>
              <a:endParaRPr lang="en-US" altLang="zh-CN">
                <a:solidFill>
                  <a:schemeClr val="tx1"/>
                </a:solidFill>
                <a:latin typeface="Arial" panose="02080604020202020204" pitchFamily="34" charset="0"/>
                <a:ea typeface="宋体" pitchFamily="2" charset="-122"/>
                <a:sym typeface="MT Extra" panose="05050102010205020202" pitchFamily="18" charset="2"/>
              </a:endParaRPr>
            </a:p>
          </p:txBody>
        </p:sp>
        <p:sp>
          <p:nvSpPr>
            <p:cNvPr id="86033" name="直接连接符 69649"/>
            <p:cNvSpPr/>
            <p:nvPr/>
          </p:nvSpPr>
          <p:spPr>
            <a:xfrm>
              <a:off x="2716" y="717"/>
              <a:ext cx="276" cy="84"/>
            </a:xfrm>
            <a:prstGeom prst="line">
              <a:avLst/>
            </a:prstGeom>
            <a:ln w="19050"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86034" name="直接连接符 69650"/>
            <p:cNvSpPr/>
            <p:nvPr/>
          </p:nvSpPr>
          <p:spPr>
            <a:xfrm>
              <a:off x="2670" y="801"/>
              <a:ext cx="230" cy="126"/>
            </a:xfrm>
            <a:prstGeom prst="line">
              <a:avLst/>
            </a:prstGeom>
            <a:ln w="19050"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86035" name="直接连接符 69651"/>
            <p:cNvSpPr/>
            <p:nvPr/>
          </p:nvSpPr>
          <p:spPr>
            <a:xfrm flipV="true">
              <a:off x="2670" y="211"/>
              <a:ext cx="230" cy="126"/>
            </a:xfrm>
            <a:prstGeom prst="line">
              <a:avLst/>
            </a:prstGeom>
            <a:ln w="19050"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86036" name="直接连接符 69652"/>
            <p:cNvSpPr/>
            <p:nvPr/>
          </p:nvSpPr>
          <p:spPr>
            <a:xfrm flipV="true">
              <a:off x="2716" y="337"/>
              <a:ext cx="276" cy="85"/>
            </a:xfrm>
            <a:prstGeom prst="line">
              <a:avLst/>
            </a:prstGeom>
            <a:ln w="19050"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86037" name="直接连接符 69653"/>
            <p:cNvSpPr/>
            <p:nvPr/>
          </p:nvSpPr>
          <p:spPr>
            <a:xfrm>
              <a:off x="2762" y="506"/>
              <a:ext cx="276" cy="0"/>
            </a:xfrm>
            <a:prstGeom prst="line">
              <a:avLst/>
            </a:prstGeom>
            <a:ln w="19050"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86038" name="文本框 69654"/>
            <p:cNvSpPr txBox="true"/>
            <p:nvPr/>
          </p:nvSpPr>
          <p:spPr>
            <a:xfrm>
              <a:off x="2694" y="533"/>
              <a:ext cx="276" cy="193"/>
            </a:xfrm>
            <a:prstGeom prst="rect">
              <a:avLst/>
            </a:prstGeom>
            <a:noFill/>
            <a:ln w="9525">
              <a:noFill/>
              <a:miter/>
            </a:ln>
          </p:spPr>
          <p:txBody>
            <a:bodyPr anchor="t">
              <a:spAutoFit/>
            </a:bodyPr>
            <a:p>
              <a:pPr lvl="0">
                <a:spcBef>
                  <a:spcPct val="50000"/>
                </a:spcBef>
              </a:pPr>
              <a:r>
                <a:rPr lang="en-US" altLang="zh-CN">
                  <a:solidFill>
                    <a:schemeClr val="tx1"/>
                  </a:solidFill>
                  <a:latin typeface="Arial" panose="02080604020202020204" pitchFamily="34" charset="0"/>
                  <a:ea typeface="宋体" pitchFamily="2" charset="-122"/>
                  <a:sym typeface="MT Extra" panose="05050102010205020202" pitchFamily="18" charset="2"/>
                </a:rPr>
                <a:t>...</a:t>
              </a:r>
              <a:endParaRPr lang="en-US" altLang="zh-CN">
                <a:solidFill>
                  <a:schemeClr val="tx1"/>
                </a:solidFill>
                <a:latin typeface="Arial" panose="02080604020202020204" pitchFamily="34" charset="0"/>
                <a:ea typeface="宋体" pitchFamily="2" charset="-122"/>
                <a:sym typeface="MT Extra" panose="05050102010205020202" pitchFamily="18" charset="2"/>
              </a:endParaRPr>
            </a:p>
          </p:txBody>
        </p:sp>
        <p:sp>
          <p:nvSpPr>
            <p:cNvPr id="86039" name="文本框 69655"/>
            <p:cNvSpPr txBox="true"/>
            <p:nvPr/>
          </p:nvSpPr>
          <p:spPr>
            <a:xfrm>
              <a:off x="3084" y="169"/>
              <a:ext cx="276" cy="209"/>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c</a:t>
              </a:r>
              <a:r>
                <a:rPr lang="en-US" altLang="zh-CN" sz="1600" baseline="-25000">
                  <a:solidFill>
                    <a:schemeClr val="tx1"/>
                  </a:solidFill>
                  <a:latin typeface="Times New Roman" panose="02020603050405020304" pitchFamily="18" charset="0"/>
                  <a:ea typeface="宋体" pitchFamily="2" charset="-122"/>
                </a:rPr>
                <a:t>2</a:t>
              </a:r>
              <a:endParaRPr lang="en-US" altLang="zh-CN" sz="1600">
                <a:solidFill>
                  <a:schemeClr val="tx1"/>
                </a:solidFill>
                <a:latin typeface="Times New Roman" panose="02020603050405020304" pitchFamily="18" charset="0"/>
                <a:ea typeface="宋体" pitchFamily="2" charset="-122"/>
              </a:endParaRPr>
            </a:p>
          </p:txBody>
        </p:sp>
        <p:sp>
          <p:nvSpPr>
            <p:cNvPr id="86040" name="文本框 69656"/>
            <p:cNvSpPr txBox="true"/>
            <p:nvPr/>
          </p:nvSpPr>
          <p:spPr>
            <a:xfrm>
              <a:off x="3130" y="379"/>
              <a:ext cx="276" cy="209"/>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c</a:t>
              </a:r>
              <a:r>
                <a:rPr lang="en-US" altLang="zh-CN" sz="1600" baseline="-25000">
                  <a:solidFill>
                    <a:schemeClr val="tx1"/>
                  </a:solidFill>
                  <a:latin typeface="Times New Roman" panose="02020603050405020304" pitchFamily="18" charset="0"/>
                  <a:ea typeface="宋体" pitchFamily="2" charset="-122"/>
                </a:rPr>
                <a:t>3</a:t>
              </a:r>
              <a:endParaRPr lang="en-US" altLang="zh-CN" sz="1600">
                <a:solidFill>
                  <a:schemeClr val="tx1"/>
                </a:solidFill>
                <a:latin typeface="Times New Roman" panose="02020603050405020304" pitchFamily="18" charset="0"/>
                <a:ea typeface="宋体" pitchFamily="2" charset="-122"/>
              </a:endParaRPr>
            </a:p>
          </p:txBody>
        </p:sp>
        <p:sp>
          <p:nvSpPr>
            <p:cNvPr id="86041" name="文本框 69657"/>
            <p:cNvSpPr txBox="true"/>
            <p:nvPr/>
          </p:nvSpPr>
          <p:spPr>
            <a:xfrm>
              <a:off x="2946" y="843"/>
              <a:ext cx="276" cy="209"/>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c</a:t>
              </a:r>
              <a:r>
                <a:rPr lang="en-US" altLang="zh-CN" sz="1600" baseline="-25000">
                  <a:solidFill>
                    <a:schemeClr val="tx1"/>
                  </a:solidFill>
                  <a:latin typeface="Times New Roman" panose="02020603050405020304" pitchFamily="18" charset="0"/>
                  <a:ea typeface="宋体" pitchFamily="2" charset="-122"/>
                </a:rPr>
                <a:t>k</a:t>
              </a:r>
              <a:endParaRPr lang="en-US" altLang="zh-CN" sz="1600">
                <a:solidFill>
                  <a:schemeClr val="tx1"/>
                </a:solidFill>
                <a:latin typeface="Times New Roman" panose="02020603050405020304" pitchFamily="18" charset="0"/>
                <a:ea typeface="宋体" pitchFamily="2" charset="-122"/>
              </a:endParaRPr>
            </a:p>
          </p:txBody>
        </p:sp>
        <p:sp>
          <p:nvSpPr>
            <p:cNvPr id="86042" name="直接连接符 69658"/>
            <p:cNvSpPr/>
            <p:nvPr/>
          </p:nvSpPr>
          <p:spPr>
            <a:xfrm flipH="true" flipV="true">
              <a:off x="322" y="337"/>
              <a:ext cx="276" cy="85"/>
            </a:xfrm>
            <a:prstGeom prst="line">
              <a:avLst/>
            </a:prstGeom>
            <a:ln w="19050"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86043" name="直接连接符 69659"/>
            <p:cNvSpPr/>
            <p:nvPr/>
          </p:nvSpPr>
          <p:spPr>
            <a:xfrm flipH="true">
              <a:off x="276" y="506"/>
              <a:ext cx="276" cy="0"/>
            </a:xfrm>
            <a:prstGeom prst="line">
              <a:avLst/>
            </a:prstGeom>
            <a:ln w="19050"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86044" name="文本框 69660"/>
            <p:cNvSpPr txBox="true"/>
            <p:nvPr/>
          </p:nvSpPr>
          <p:spPr>
            <a:xfrm>
              <a:off x="304" y="533"/>
              <a:ext cx="276"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sym typeface="MT Extra" panose="05050102010205020202" pitchFamily="18" charset="2"/>
                </a:rPr>
                <a:t>...</a:t>
              </a:r>
              <a:endParaRPr lang="en-US" altLang="zh-CN" sz="1600">
                <a:solidFill>
                  <a:schemeClr val="tx1"/>
                </a:solidFill>
                <a:latin typeface="Times New Roman" panose="02020603050405020304" pitchFamily="18" charset="0"/>
                <a:ea typeface="宋体" pitchFamily="2" charset="-122"/>
                <a:sym typeface="MT Extra" panose="05050102010205020202" pitchFamily="18" charset="2"/>
              </a:endParaRPr>
            </a:p>
          </p:txBody>
        </p:sp>
        <p:sp>
          <p:nvSpPr>
            <p:cNvPr id="86045" name="直接连接符 69661"/>
            <p:cNvSpPr/>
            <p:nvPr/>
          </p:nvSpPr>
          <p:spPr>
            <a:xfrm flipH="true">
              <a:off x="322" y="674"/>
              <a:ext cx="276" cy="85"/>
            </a:xfrm>
            <a:prstGeom prst="line">
              <a:avLst/>
            </a:prstGeom>
            <a:ln w="19050"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86046" name="直接连接符 69662"/>
            <p:cNvSpPr/>
            <p:nvPr/>
          </p:nvSpPr>
          <p:spPr>
            <a:xfrm flipH="true">
              <a:off x="414" y="759"/>
              <a:ext cx="230" cy="168"/>
            </a:xfrm>
            <a:prstGeom prst="line">
              <a:avLst/>
            </a:prstGeom>
            <a:ln w="19050"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86047" name="文本框 69663"/>
            <p:cNvSpPr txBox="true"/>
            <p:nvPr/>
          </p:nvSpPr>
          <p:spPr>
            <a:xfrm>
              <a:off x="46" y="169"/>
              <a:ext cx="276" cy="209"/>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2</a:t>
              </a:r>
              <a:endParaRPr lang="en-US" altLang="zh-CN" sz="1600">
                <a:solidFill>
                  <a:schemeClr val="tx1"/>
                </a:solidFill>
                <a:latin typeface="Times New Roman" panose="02020603050405020304" pitchFamily="18" charset="0"/>
                <a:ea typeface="宋体" pitchFamily="2" charset="-122"/>
              </a:endParaRPr>
            </a:p>
          </p:txBody>
        </p:sp>
        <p:sp>
          <p:nvSpPr>
            <p:cNvPr id="86048" name="文本框 69664"/>
            <p:cNvSpPr txBox="true"/>
            <p:nvPr/>
          </p:nvSpPr>
          <p:spPr>
            <a:xfrm>
              <a:off x="0" y="337"/>
              <a:ext cx="276" cy="209"/>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3</a:t>
              </a:r>
              <a:endParaRPr lang="en-US" altLang="zh-CN" sz="1600">
                <a:solidFill>
                  <a:schemeClr val="tx1"/>
                </a:solidFill>
                <a:latin typeface="Times New Roman" panose="02020603050405020304" pitchFamily="18" charset="0"/>
                <a:ea typeface="宋体" pitchFamily="2" charset="-122"/>
              </a:endParaRPr>
            </a:p>
          </p:txBody>
        </p:sp>
        <p:sp>
          <p:nvSpPr>
            <p:cNvPr id="86049" name="文本框 69665"/>
            <p:cNvSpPr txBox="true"/>
            <p:nvPr/>
          </p:nvSpPr>
          <p:spPr>
            <a:xfrm>
              <a:off x="138" y="801"/>
              <a:ext cx="368" cy="211"/>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m</a:t>
              </a:r>
              <a:endParaRPr lang="en-US" altLang="zh-CN" sz="1600">
                <a:solidFill>
                  <a:schemeClr val="tx1"/>
                </a:solidFill>
                <a:latin typeface="Times New Roman" panose="02020603050405020304" pitchFamily="18" charset="0"/>
                <a:ea typeface="宋体" pitchFamily="2" charset="-122"/>
              </a:endParaRPr>
            </a:p>
          </p:txBody>
        </p:sp>
      </p:grpSp>
      <p:sp>
        <p:nvSpPr>
          <p:cNvPr id="69667" name="文本框 69666"/>
          <p:cNvSpPr txBox="true"/>
          <p:nvPr/>
        </p:nvSpPr>
        <p:spPr>
          <a:xfrm>
            <a:off x="2301875" y="2349500"/>
            <a:ext cx="3022600" cy="385763"/>
          </a:xfrm>
          <a:prstGeom prst="rect">
            <a:avLst/>
          </a:prstGeom>
          <a:noFill/>
          <a:ln w="9525">
            <a:noFill/>
            <a:miter/>
          </a:ln>
        </p:spPr>
        <p:txBody>
          <a:bodyPr anchor="t">
            <a:spAutoFit/>
          </a:bodyPr>
          <a:p>
            <a:pPr lvl="0" algn="just">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生产者</a:t>
            </a:r>
            <a:r>
              <a:rPr lang="en-US" altLang="zh-CN" sz="1600" b="0">
                <a:solidFill>
                  <a:schemeClr val="tx1"/>
                </a:solidFill>
                <a:latin typeface="Times New Roman" panose="02020603050405020304" pitchFamily="18" charset="0"/>
                <a:ea typeface="宋体" pitchFamily="2" charset="-122"/>
              </a:rPr>
              <a:t>——</a:t>
            </a:r>
            <a:r>
              <a:rPr lang="zh-CN" altLang="en-US" sz="1600" b="0">
                <a:solidFill>
                  <a:schemeClr val="tx1"/>
                </a:solidFill>
                <a:latin typeface="Times New Roman" panose="02020603050405020304" pitchFamily="18" charset="0"/>
                <a:ea typeface="宋体" pitchFamily="2" charset="-122"/>
              </a:rPr>
              <a:t>消费者问题示意图</a:t>
            </a:r>
            <a:endParaRPr lang="zh-CN" altLang="en-US" sz="1600" b="0">
              <a:solidFill>
                <a:schemeClr val="tx1"/>
              </a:solidFill>
              <a:latin typeface="Times New Roman" panose="02020603050405020304" pitchFamily="18" charset="0"/>
              <a:ea typeface="宋体" pitchFamily="2" charset="-122"/>
            </a:endParaRPr>
          </a:p>
        </p:txBody>
      </p:sp>
      <p:sp>
        <p:nvSpPr>
          <p:cNvPr id="69668" name="矩形 69667"/>
          <p:cNvSpPr/>
          <p:nvPr/>
        </p:nvSpPr>
        <p:spPr>
          <a:xfrm>
            <a:off x="381000" y="85725"/>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进程互斥与同步的实现</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69636"/>
                                        </p:tgtEl>
                                        <p:attrNameLst>
                                          <p:attrName>style.visibility</p:attrName>
                                        </p:attrNameLst>
                                      </p:cBhvr>
                                      <p:to>
                                        <p:strVal val="visible"/>
                                      </p:to>
                                    </p:set>
                                    <p:anim calcmode="lin" valueType="num">
                                      <p:cBhvr additive="base">
                                        <p:cTn id="7" dur="500" fill="hold"/>
                                        <p:tgtEl>
                                          <p:spTgt spid="69636"/>
                                        </p:tgtEl>
                                        <p:attrNameLst>
                                          <p:attrName>ppt_x</p:attrName>
                                        </p:attrNameLst>
                                      </p:cBhvr>
                                      <p:tavLst>
                                        <p:tav tm="0">
                                          <p:val>
                                            <p:strVal val="#ppt_x"/>
                                          </p:val>
                                        </p:tav>
                                        <p:tav tm="100000">
                                          <p:val>
                                            <p:strVal val="#ppt_x"/>
                                          </p:val>
                                        </p:tav>
                                      </p:tavLst>
                                    </p:anim>
                                    <p:anim calcmode="lin" valueType="num">
                                      <p:cBhvr additive="base">
                                        <p:cTn id="8" dur="500" fill="hold"/>
                                        <p:tgtEl>
                                          <p:spTgt spid="6963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966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9635"/>
                                        </p:tgtEl>
                                        <p:attrNameLst>
                                          <p:attrName>style.visibility</p:attrName>
                                        </p:attrNameLst>
                                      </p:cBhvr>
                                      <p:to>
                                        <p:strVal val="visible"/>
                                      </p:to>
                                    </p:set>
                                    <p:anim calcmode="lin" valueType="num">
                                      <p:cBhvr additive="base">
                                        <p:cTn id="17" dur="500" fill="hold"/>
                                        <p:tgtEl>
                                          <p:spTgt spid="69635"/>
                                        </p:tgtEl>
                                        <p:attrNameLst>
                                          <p:attrName>ppt_x</p:attrName>
                                        </p:attrNameLst>
                                      </p:cBhvr>
                                      <p:tavLst>
                                        <p:tav tm="0">
                                          <p:val>
                                            <p:strVal val="#ppt_x"/>
                                          </p:val>
                                        </p:tav>
                                        <p:tav tm="100000">
                                          <p:val>
                                            <p:strVal val="#ppt_x"/>
                                          </p:val>
                                        </p:tav>
                                      </p:tavLst>
                                    </p:anim>
                                    <p:anim calcmode="lin" valueType="num">
                                      <p:cBhvr additive="base">
                                        <p:cTn id="18" dur="500" fill="hold"/>
                                        <p:tgtEl>
                                          <p:spTgt spid="696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p:bldP spid="69667"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9" name="矩形 70658"/>
          <p:cNvSpPr/>
          <p:nvPr/>
        </p:nvSpPr>
        <p:spPr>
          <a:xfrm>
            <a:off x="381000" y="609600"/>
            <a:ext cx="8012430" cy="4510405"/>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400" b="1" strike="noStrike" noProof="1" dirty="0">
                <a:solidFill>
                  <a:srgbClr val="000099"/>
                </a:solidFill>
                <a:latin typeface="Times New Roman" panose="02020603050405020304" pitchFamily="18" charset="0"/>
                <a:ea typeface="宋体" pitchFamily="2" charset="-122"/>
                <a:cs typeface="+mn-ea"/>
              </a:rPr>
              <a:t>④ 同步描述</a:t>
            </a:r>
            <a:endParaRPr lang="zh-CN" altLang="en-US" sz="2400" b="1" strike="noStrike" noProof="1" dirty="0">
              <a:solidFill>
                <a:srgbClr val="000099"/>
              </a:solidFill>
              <a:latin typeface="Times New Roman" panose="02020603050405020304" pitchFamily="18" charset="0"/>
              <a:ea typeface="宋体" pitchFamily="2" charset="-122"/>
            </a:endParaRPr>
          </a:p>
          <a:p>
            <a:pPr marL="533400" lvl="0" indent="-533400" fontAlgn="base">
              <a:lnSpc>
                <a:spcPct val="130000"/>
              </a:lnSpc>
              <a:buNone/>
            </a:pPr>
            <a:r>
              <a:rPr lang="zh-CN" altLang="en-US" sz="2000" strike="noStrike" noProof="1" dirty="0">
                <a:solidFill>
                  <a:schemeClr val="tx1"/>
                </a:solidFill>
                <a:latin typeface="Times New Roman" panose="02020603050405020304" pitchFamily="18" charset="0"/>
                <a:ea typeface="宋体" pitchFamily="2" charset="-122"/>
                <a:cs typeface="+mn-ea"/>
                <a:sym typeface="Symbol" panose="05050102010706020507" pitchFamily="18" charset="2"/>
              </a:rPr>
              <a:t>         </a:t>
            </a:r>
            <a:endParaRPr lang="zh-CN" altLang="en-US" sz="2000" strike="noStrike" noProof="1" dirty="0">
              <a:solidFill>
                <a:schemeClr val="tx1"/>
              </a:solidFill>
              <a:latin typeface="Times New Roman" panose="02020603050405020304" pitchFamily="18" charset="0"/>
              <a:ea typeface="宋体" pitchFamily="2" charset="-122"/>
              <a:sym typeface="Symbol" panose="05050102010706020507" pitchFamily="18" charset="2"/>
            </a:endParaRPr>
          </a:p>
          <a:p>
            <a:pPr marL="533400" lvl="0" indent="-533400" fontAlgn="base">
              <a:lnSpc>
                <a:spcPct val="130000"/>
              </a:lnSpc>
              <a:buNone/>
            </a:pPr>
            <a:r>
              <a:rPr lang="zh-CN" altLang="en-US" sz="2000" strike="noStrike" noProof="1" dirty="0">
                <a:solidFill>
                  <a:schemeClr val="tx1"/>
                </a:solidFill>
                <a:latin typeface="Times New Roman" panose="02020603050405020304" pitchFamily="18" charset="0"/>
                <a:ea typeface="宋体" pitchFamily="2" charset="-122"/>
                <a:cs typeface="+mn-ea"/>
                <a:sym typeface="Symbol" panose="05050102010706020507" pitchFamily="18" charset="2"/>
              </a:rPr>
              <a:t>            </a:t>
            </a:r>
            <a:r>
              <a:rPr lang="zh-CN" altLang="en-US" sz="2000" b="1" strike="noStrike" noProof="1" dirty="0">
                <a:solidFill>
                  <a:schemeClr val="tx1"/>
                </a:solidFill>
                <a:effectLst/>
                <a:latin typeface="Times New Roman" panose="02020603050405020304" pitchFamily="18" charset="0"/>
                <a:ea typeface="宋体" pitchFamily="2" charset="-122"/>
                <a:cs typeface="+mn-ea"/>
                <a:sym typeface="Symbol" panose="05050102010706020507" pitchFamily="18" charset="2"/>
              </a:rPr>
              <a:t>      生产者:                               消费者:</a:t>
            </a:r>
            <a:endParaRPr lang="zh-CN" altLang="en-US" sz="2000" b="1" strike="noStrike" noProof="1" dirty="0">
              <a:solidFill>
                <a:schemeClr val="tx1"/>
              </a:solidFill>
              <a:effectLst/>
              <a:latin typeface="Times New Roman" panose="02020603050405020304" pitchFamily="18" charset="0"/>
              <a:ea typeface="宋体" pitchFamily="2" charset="-122"/>
              <a:sym typeface="Symbol" panose="05050102010706020507" pitchFamily="18" charset="2"/>
            </a:endParaRPr>
          </a:p>
          <a:p>
            <a:pPr marL="533400" lvl="0" indent="-533400" fontAlgn="base">
              <a:lnSpc>
                <a:spcPct val="130000"/>
              </a:lnSpc>
              <a:buNone/>
            </a:pPr>
            <a:r>
              <a:rPr lang="zh-CN" altLang="en-US" sz="2000" b="1" strike="noStrike" noProof="1" dirty="0">
                <a:solidFill>
                  <a:schemeClr val="tx1"/>
                </a:solidFill>
                <a:effectLst/>
                <a:latin typeface="Times New Roman" panose="02020603050405020304" pitchFamily="18" charset="0"/>
                <a:ea typeface="宋体" pitchFamily="2" charset="-122"/>
                <a:cs typeface="+mn-ea"/>
                <a:sym typeface="Symbol" panose="05050102010706020507" pitchFamily="18" charset="2"/>
              </a:rPr>
              <a:t>                   生产；</a:t>
            </a:r>
            <a:r>
              <a:rPr lang="zh-CN" altLang="en-US" sz="2000" b="1" strike="noStrike" noProof="1" dirty="0">
                <a:solidFill>
                  <a:schemeClr val="tx1"/>
                </a:solidFill>
                <a:effectLst/>
                <a:latin typeface="Times New Roman" panose="02020603050405020304" pitchFamily="18" charset="0"/>
                <a:ea typeface="宋体" pitchFamily="2" charset="-122"/>
                <a:cs typeface="+mn-ea"/>
                <a:sym typeface="MT Extra" panose="05050102010205020202" pitchFamily="18" charset="2"/>
              </a:rPr>
              <a:t>                              p(</a:t>
            </a:r>
            <a:r>
              <a:rPr lang="zh-CN" altLang="en-US" sz="2000" b="1" strike="noStrike" noProof="1" dirty="0">
                <a:solidFill>
                  <a:schemeClr val="tx1"/>
                </a:solidFill>
                <a:effectLst/>
                <a:latin typeface="Times New Roman" panose="02020603050405020304" pitchFamily="18" charset="0"/>
                <a:ea typeface="宋体" pitchFamily="2" charset="-122"/>
                <a:cs typeface="+mn-ea"/>
              </a:rPr>
              <a:t>s</a:t>
            </a:r>
            <a:r>
              <a:rPr lang="zh-CN" altLang="en-US" sz="2000" b="1" strike="noStrike" baseline="-25000" noProof="1" dirty="0">
                <a:solidFill>
                  <a:schemeClr val="tx1"/>
                </a:solidFill>
                <a:effectLst/>
                <a:latin typeface="Times New Roman" panose="02020603050405020304" pitchFamily="18" charset="0"/>
                <a:ea typeface="宋体" pitchFamily="2" charset="-122"/>
                <a:cs typeface="+mn-ea"/>
              </a:rPr>
              <a:t>a</a:t>
            </a:r>
            <a:r>
              <a:rPr lang="zh-CN" altLang="en-US" sz="2000" b="1" strike="noStrike" noProof="1" dirty="0">
                <a:solidFill>
                  <a:schemeClr val="tx1"/>
                </a:solidFill>
                <a:effectLst/>
                <a:latin typeface="Times New Roman" panose="02020603050405020304" pitchFamily="18" charset="0"/>
                <a:ea typeface="宋体" pitchFamily="2" charset="-122"/>
                <a:cs typeface="+mn-ea"/>
                <a:sym typeface="MT Extra" panose="05050102010205020202" pitchFamily="18" charset="2"/>
              </a:rPr>
              <a:t>)；</a:t>
            </a:r>
            <a:endParaRPr lang="zh-CN" altLang="en-US" sz="2000" b="1" strike="noStrike" noProof="1" dirty="0">
              <a:solidFill>
                <a:schemeClr val="tx1"/>
              </a:solidFill>
              <a:effectLst/>
              <a:latin typeface="Times New Roman" panose="02020603050405020304" pitchFamily="18" charset="0"/>
              <a:ea typeface="宋体" pitchFamily="2" charset="-122"/>
              <a:sym typeface="MT Extra" panose="05050102010205020202" pitchFamily="18" charset="2"/>
            </a:endParaRPr>
          </a:p>
          <a:p>
            <a:pPr marL="533400" lvl="0" indent="-533400" fontAlgn="base">
              <a:lnSpc>
                <a:spcPct val="130000"/>
              </a:lnSpc>
              <a:buNone/>
            </a:pPr>
            <a:r>
              <a:rPr lang="zh-CN" altLang="en-US" sz="2000" b="1" strike="noStrike" noProof="1" dirty="0">
                <a:solidFill>
                  <a:schemeClr val="tx1"/>
                </a:solidFill>
                <a:effectLst/>
                <a:latin typeface="Times New Roman" panose="02020603050405020304" pitchFamily="18" charset="0"/>
                <a:ea typeface="宋体" pitchFamily="2" charset="-122"/>
                <a:cs typeface="+mn-ea"/>
                <a:sym typeface="MT Extra" panose="05050102010205020202" pitchFamily="18" charset="2"/>
              </a:rPr>
              <a:t>                 p(</a:t>
            </a:r>
            <a:r>
              <a:rPr lang="zh-CN" altLang="en-US" sz="2000" b="1" strike="noStrike" noProof="1" dirty="0">
                <a:solidFill>
                  <a:schemeClr val="tx1"/>
                </a:solidFill>
                <a:effectLst/>
                <a:latin typeface="Times New Roman" panose="02020603050405020304" pitchFamily="18" charset="0"/>
                <a:ea typeface="宋体" pitchFamily="2" charset="-122"/>
                <a:cs typeface="+mn-ea"/>
              </a:rPr>
              <a:t>s</a:t>
            </a:r>
            <a:r>
              <a:rPr lang="zh-CN" altLang="en-US" sz="2000" b="1" strike="noStrike" baseline="-25000" noProof="1" dirty="0">
                <a:solidFill>
                  <a:schemeClr val="tx1"/>
                </a:solidFill>
                <a:effectLst/>
                <a:latin typeface="Times New Roman" panose="02020603050405020304" pitchFamily="18" charset="0"/>
                <a:ea typeface="宋体" pitchFamily="2" charset="-122"/>
                <a:cs typeface="+mn-ea"/>
              </a:rPr>
              <a:t>b</a:t>
            </a:r>
            <a:r>
              <a:rPr lang="zh-CN" altLang="en-US" sz="2000" b="1" strike="noStrike" noProof="1" dirty="0">
                <a:solidFill>
                  <a:schemeClr val="tx1"/>
                </a:solidFill>
                <a:effectLst/>
                <a:latin typeface="Times New Roman" panose="02020603050405020304" pitchFamily="18" charset="0"/>
                <a:ea typeface="宋体" pitchFamily="2" charset="-122"/>
                <a:cs typeface="+mn-ea"/>
                <a:sym typeface="MT Extra" panose="05050102010205020202" pitchFamily="18" charset="2"/>
              </a:rPr>
              <a:t>)；                              p(</a:t>
            </a:r>
            <a:r>
              <a:rPr lang="zh-CN" altLang="en-US" sz="2000" b="1" strike="noStrike" noProof="1" dirty="0">
                <a:solidFill>
                  <a:schemeClr val="tx1"/>
                </a:solidFill>
                <a:effectLst/>
                <a:latin typeface="Times New Roman" panose="02020603050405020304" pitchFamily="18" charset="0"/>
                <a:ea typeface="宋体" pitchFamily="2" charset="-122"/>
                <a:cs typeface="+mn-ea"/>
              </a:rPr>
              <a:t>mutex</a:t>
            </a:r>
            <a:r>
              <a:rPr lang="zh-CN" altLang="en-US" sz="2000" b="1" strike="noStrike" noProof="1" dirty="0">
                <a:solidFill>
                  <a:schemeClr val="tx1"/>
                </a:solidFill>
                <a:effectLst/>
                <a:latin typeface="Times New Roman" panose="02020603050405020304" pitchFamily="18" charset="0"/>
                <a:ea typeface="宋体" pitchFamily="2" charset="-122"/>
                <a:cs typeface="+mn-ea"/>
                <a:sym typeface="MT Extra" panose="05050102010205020202" pitchFamily="18" charset="2"/>
              </a:rPr>
              <a:t>)； </a:t>
            </a:r>
            <a:endParaRPr lang="zh-CN" altLang="en-US" sz="2000" b="1" strike="noStrike" noProof="1" dirty="0">
              <a:solidFill>
                <a:schemeClr val="tx1"/>
              </a:solidFill>
              <a:effectLst/>
              <a:latin typeface="Times New Roman" panose="02020603050405020304" pitchFamily="18" charset="0"/>
              <a:ea typeface="宋体" pitchFamily="2" charset="-122"/>
              <a:sym typeface="MT Extra" panose="05050102010205020202" pitchFamily="18" charset="2"/>
            </a:endParaRPr>
          </a:p>
          <a:p>
            <a:pPr marL="533400" lvl="0" indent="-533400" fontAlgn="base">
              <a:lnSpc>
                <a:spcPct val="130000"/>
              </a:lnSpc>
              <a:buNone/>
            </a:pPr>
            <a:r>
              <a:rPr lang="zh-CN" altLang="en-US" sz="2000" b="1" strike="noStrike" noProof="1" dirty="0">
                <a:solidFill>
                  <a:schemeClr val="tx1"/>
                </a:solidFill>
                <a:effectLst/>
                <a:latin typeface="Times New Roman" panose="02020603050405020304" pitchFamily="18" charset="0"/>
                <a:ea typeface="宋体" pitchFamily="2" charset="-122"/>
                <a:cs typeface="+mn-ea"/>
                <a:sym typeface="MT Extra" panose="05050102010205020202" pitchFamily="18" charset="2"/>
              </a:rPr>
              <a:t>                 p(</a:t>
            </a:r>
            <a:r>
              <a:rPr lang="zh-CN" altLang="en-US" sz="2000" b="1" strike="noStrike" noProof="1" dirty="0">
                <a:solidFill>
                  <a:schemeClr val="tx1"/>
                </a:solidFill>
                <a:effectLst/>
                <a:latin typeface="Times New Roman" panose="02020603050405020304" pitchFamily="18" charset="0"/>
                <a:ea typeface="宋体" pitchFamily="2" charset="-122"/>
                <a:cs typeface="+mn-ea"/>
              </a:rPr>
              <a:t>mutex</a:t>
            </a:r>
            <a:r>
              <a:rPr lang="zh-CN" altLang="en-US" sz="2000" b="1" strike="noStrike" noProof="1" dirty="0">
                <a:solidFill>
                  <a:schemeClr val="tx1"/>
                </a:solidFill>
                <a:effectLst/>
                <a:latin typeface="Times New Roman" panose="02020603050405020304" pitchFamily="18" charset="0"/>
                <a:ea typeface="宋体" pitchFamily="2" charset="-122"/>
                <a:cs typeface="+mn-ea"/>
                <a:sym typeface="MT Extra" panose="05050102010205020202" pitchFamily="18" charset="2"/>
              </a:rPr>
              <a:t>)；                 从有界缓冲区中取数据；</a:t>
            </a:r>
            <a:endParaRPr lang="zh-CN" altLang="en-US" sz="2000" b="1" strike="noStrike" noProof="1" dirty="0">
              <a:solidFill>
                <a:schemeClr val="tx1"/>
              </a:solidFill>
              <a:effectLst/>
              <a:latin typeface="Times New Roman" panose="02020603050405020304" pitchFamily="18" charset="0"/>
              <a:ea typeface="宋体" pitchFamily="2" charset="-122"/>
              <a:sym typeface="MT Extra" panose="05050102010205020202" pitchFamily="18" charset="2"/>
            </a:endParaRPr>
          </a:p>
          <a:p>
            <a:pPr marL="533400" lvl="0" indent="-533400" fontAlgn="base">
              <a:lnSpc>
                <a:spcPct val="130000"/>
              </a:lnSpc>
              <a:buNone/>
            </a:pPr>
            <a:r>
              <a:rPr lang="zh-CN" altLang="en-US" sz="2000" b="1" strike="noStrike" noProof="1" dirty="0">
                <a:solidFill>
                  <a:schemeClr val="tx1"/>
                </a:solidFill>
                <a:effectLst/>
                <a:latin typeface="Times New Roman" panose="02020603050405020304" pitchFamily="18" charset="0"/>
                <a:ea typeface="宋体" pitchFamily="2" charset="-122"/>
                <a:cs typeface="+mn-ea"/>
                <a:sym typeface="MT Extra" panose="05050102010205020202" pitchFamily="18" charset="2"/>
              </a:rPr>
              <a:t>           将数据放入有界缓冲区；               v(</a:t>
            </a:r>
            <a:r>
              <a:rPr lang="zh-CN" altLang="en-US" sz="2000" b="1" strike="noStrike" noProof="1" dirty="0">
                <a:solidFill>
                  <a:schemeClr val="tx1"/>
                </a:solidFill>
                <a:effectLst/>
                <a:latin typeface="Times New Roman" panose="02020603050405020304" pitchFamily="18" charset="0"/>
                <a:ea typeface="宋体" pitchFamily="2" charset="-122"/>
                <a:cs typeface="+mn-ea"/>
              </a:rPr>
              <a:t>mutex</a:t>
            </a:r>
            <a:r>
              <a:rPr lang="zh-CN" altLang="en-US" sz="2000" b="1" strike="noStrike" noProof="1" dirty="0">
                <a:solidFill>
                  <a:schemeClr val="tx1"/>
                </a:solidFill>
                <a:effectLst/>
                <a:latin typeface="Times New Roman" panose="02020603050405020304" pitchFamily="18" charset="0"/>
                <a:ea typeface="宋体" pitchFamily="2" charset="-122"/>
                <a:cs typeface="+mn-ea"/>
                <a:sym typeface="MT Extra" panose="05050102010205020202" pitchFamily="18" charset="2"/>
              </a:rPr>
              <a:t>)；</a:t>
            </a:r>
            <a:endParaRPr lang="zh-CN" altLang="en-US" sz="2000" b="1" strike="noStrike" noProof="1" dirty="0">
              <a:solidFill>
                <a:schemeClr val="tx1"/>
              </a:solidFill>
              <a:effectLst/>
              <a:latin typeface="Times New Roman" panose="02020603050405020304" pitchFamily="18" charset="0"/>
              <a:ea typeface="宋体" pitchFamily="2" charset="-122"/>
              <a:sym typeface="MT Extra" panose="05050102010205020202" pitchFamily="18" charset="2"/>
            </a:endParaRPr>
          </a:p>
          <a:p>
            <a:pPr marL="533400" lvl="0" indent="-533400" fontAlgn="base">
              <a:lnSpc>
                <a:spcPct val="130000"/>
              </a:lnSpc>
              <a:buNone/>
            </a:pPr>
            <a:r>
              <a:rPr lang="zh-CN" altLang="en-US" sz="2000" b="1" strike="noStrike" noProof="1" dirty="0">
                <a:solidFill>
                  <a:schemeClr val="tx1"/>
                </a:solidFill>
                <a:effectLst/>
                <a:latin typeface="Times New Roman" panose="02020603050405020304" pitchFamily="18" charset="0"/>
                <a:ea typeface="宋体" pitchFamily="2" charset="-122"/>
                <a:cs typeface="+mn-ea"/>
                <a:sym typeface="MT Extra" panose="05050102010205020202" pitchFamily="18" charset="2"/>
              </a:rPr>
              <a:t>                 v(</a:t>
            </a:r>
            <a:r>
              <a:rPr lang="zh-CN" altLang="en-US" sz="2000" b="1" strike="noStrike" noProof="1" dirty="0">
                <a:solidFill>
                  <a:schemeClr val="tx1"/>
                </a:solidFill>
                <a:effectLst/>
                <a:latin typeface="Times New Roman" panose="02020603050405020304" pitchFamily="18" charset="0"/>
                <a:ea typeface="宋体" pitchFamily="2" charset="-122"/>
                <a:cs typeface="+mn-ea"/>
              </a:rPr>
              <a:t>mutex</a:t>
            </a:r>
            <a:r>
              <a:rPr lang="zh-CN" altLang="en-US" sz="2000" b="1" strike="noStrike" noProof="1" dirty="0">
                <a:solidFill>
                  <a:schemeClr val="tx1"/>
                </a:solidFill>
                <a:effectLst/>
                <a:latin typeface="Times New Roman" panose="02020603050405020304" pitchFamily="18" charset="0"/>
                <a:ea typeface="宋体" pitchFamily="2" charset="-122"/>
                <a:cs typeface="+mn-ea"/>
                <a:sym typeface="MT Extra" panose="05050102010205020202" pitchFamily="18" charset="2"/>
              </a:rPr>
              <a:t>)；                       v(</a:t>
            </a:r>
            <a:r>
              <a:rPr lang="zh-CN" altLang="en-US" sz="2000" b="1" strike="noStrike" noProof="1" dirty="0">
                <a:solidFill>
                  <a:schemeClr val="tx1"/>
                </a:solidFill>
                <a:effectLst/>
                <a:latin typeface="Times New Roman" panose="02020603050405020304" pitchFamily="18" charset="0"/>
                <a:ea typeface="宋体" pitchFamily="2" charset="-122"/>
                <a:cs typeface="+mn-ea"/>
              </a:rPr>
              <a:t>s</a:t>
            </a:r>
            <a:r>
              <a:rPr lang="zh-CN" altLang="en-US" sz="2000" b="1" strike="noStrike" baseline="-25000" noProof="1" dirty="0">
                <a:solidFill>
                  <a:schemeClr val="tx1"/>
                </a:solidFill>
                <a:effectLst/>
                <a:latin typeface="Times New Roman" panose="02020603050405020304" pitchFamily="18" charset="0"/>
                <a:ea typeface="宋体" pitchFamily="2" charset="-122"/>
                <a:cs typeface="+mn-ea"/>
              </a:rPr>
              <a:t>b</a:t>
            </a:r>
            <a:r>
              <a:rPr lang="zh-CN" altLang="en-US" sz="2000" b="1" strike="noStrike" noProof="1" dirty="0">
                <a:solidFill>
                  <a:schemeClr val="tx1"/>
                </a:solidFill>
                <a:effectLst/>
                <a:latin typeface="Times New Roman" panose="02020603050405020304" pitchFamily="18" charset="0"/>
                <a:ea typeface="宋体" pitchFamily="2" charset="-122"/>
                <a:cs typeface="+mn-ea"/>
                <a:sym typeface="MT Extra" panose="05050102010205020202" pitchFamily="18" charset="2"/>
              </a:rPr>
              <a:t>)； </a:t>
            </a:r>
            <a:endParaRPr lang="zh-CN" altLang="en-US" sz="2000" b="1" strike="noStrike" noProof="1" dirty="0">
              <a:solidFill>
                <a:schemeClr val="tx1"/>
              </a:solidFill>
              <a:effectLst/>
              <a:latin typeface="Times New Roman" panose="02020603050405020304" pitchFamily="18" charset="0"/>
              <a:ea typeface="宋体" pitchFamily="2" charset="-122"/>
              <a:sym typeface="MT Extra" panose="05050102010205020202" pitchFamily="18" charset="2"/>
            </a:endParaRPr>
          </a:p>
          <a:p>
            <a:pPr marL="533400" lvl="0" indent="-533400" fontAlgn="base">
              <a:lnSpc>
                <a:spcPct val="130000"/>
              </a:lnSpc>
              <a:buNone/>
            </a:pPr>
            <a:r>
              <a:rPr lang="zh-CN" altLang="en-US" sz="2000" b="1" strike="noStrike" noProof="1" dirty="0">
                <a:solidFill>
                  <a:schemeClr val="tx1"/>
                </a:solidFill>
                <a:effectLst/>
                <a:latin typeface="Times New Roman" panose="02020603050405020304" pitchFamily="18" charset="0"/>
                <a:ea typeface="宋体" pitchFamily="2" charset="-122"/>
                <a:cs typeface="+mn-ea"/>
                <a:sym typeface="MT Extra" panose="05050102010205020202" pitchFamily="18" charset="2"/>
              </a:rPr>
              <a:t>                 v(</a:t>
            </a:r>
            <a:r>
              <a:rPr lang="zh-CN" altLang="en-US" sz="2000" b="1" strike="noStrike" noProof="1" dirty="0">
                <a:solidFill>
                  <a:schemeClr val="tx1"/>
                </a:solidFill>
                <a:effectLst/>
                <a:latin typeface="Times New Roman" panose="02020603050405020304" pitchFamily="18" charset="0"/>
                <a:ea typeface="宋体" pitchFamily="2" charset="-122"/>
                <a:cs typeface="+mn-ea"/>
              </a:rPr>
              <a:t>s</a:t>
            </a:r>
            <a:r>
              <a:rPr lang="zh-CN" altLang="en-US" sz="2000" b="1" strike="noStrike" baseline="-25000" noProof="1" dirty="0">
                <a:solidFill>
                  <a:schemeClr val="tx1"/>
                </a:solidFill>
                <a:effectLst/>
                <a:latin typeface="Times New Roman" panose="02020603050405020304" pitchFamily="18" charset="0"/>
                <a:ea typeface="宋体" pitchFamily="2" charset="-122"/>
                <a:cs typeface="+mn-ea"/>
              </a:rPr>
              <a:t>a</a:t>
            </a:r>
            <a:r>
              <a:rPr lang="zh-CN" altLang="en-US" sz="2000" b="1" strike="noStrike" noProof="1" dirty="0">
                <a:solidFill>
                  <a:schemeClr val="tx1"/>
                </a:solidFill>
                <a:effectLst/>
                <a:latin typeface="Times New Roman" panose="02020603050405020304" pitchFamily="18" charset="0"/>
                <a:ea typeface="宋体" pitchFamily="2" charset="-122"/>
                <a:cs typeface="+mn-ea"/>
                <a:sym typeface="MT Extra" panose="05050102010205020202" pitchFamily="18" charset="2"/>
              </a:rPr>
              <a:t>)；                               消费;   </a:t>
            </a:r>
            <a:endParaRPr lang="zh-CN" altLang="en-US" sz="2000" b="1" strike="noStrike" noProof="1" dirty="0">
              <a:solidFill>
                <a:schemeClr val="tx1"/>
              </a:solidFill>
              <a:effectLst/>
              <a:latin typeface="Times New Roman" panose="02020603050405020304" pitchFamily="18" charset="0"/>
              <a:ea typeface="宋体" pitchFamily="2" charset="-122"/>
              <a:sym typeface="MT Extra" panose="05050102010205020202" pitchFamily="18" charset="2"/>
            </a:endParaRPr>
          </a:p>
        </p:txBody>
      </p:sp>
      <p:grpSp>
        <p:nvGrpSpPr>
          <p:cNvPr id="70660" name="组合 70659"/>
          <p:cNvGrpSpPr/>
          <p:nvPr/>
        </p:nvGrpSpPr>
        <p:grpSpPr>
          <a:xfrm>
            <a:off x="1200150" y="2144078"/>
            <a:ext cx="4379913" cy="3987800"/>
            <a:chOff x="0" y="0"/>
            <a:chExt cx="2759" cy="2166"/>
          </a:xfrm>
        </p:grpSpPr>
        <p:grpSp>
          <p:nvGrpSpPr>
            <p:cNvPr id="87044" name="组合 70660"/>
            <p:cNvGrpSpPr/>
            <p:nvPr/>
          </p:nvGrpSpPr>
          <p:grpSpPr>
            <a:xfrm>
              <a:off x="0" y="0"/>
              <a:ext cx="687" cy="2166"/>
              <a:chOff x="0" y="0"/>
              <a:chExt cx="687" cy="2166"/>
            </a:xfrm>
          </p:grpSpPr>
          <p:sp>
            <p:nvSpPr>
              <p:cNvPr id="87045" name="直接连接符 70661"/>
              <p:cNvSpPr/>
              <p:nvPr/>
            </p:nvSpPr>
            <p:spPr>
              <a:xfrm flipH="true">
                <a:off x="0" y="2166"/>
                <a:ext cx="687" cy="0"/>
              </a:xfrm>
              <a:prstGeom prst="line">
                <a:avLst/>
              </a:prstGeom>
              <a:ln w="12700"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87046" name="直接连接符 70662"/>
              <p:cNvSpPr/>
              <p:nvPr/>
            </p:nvSpPr>
            <p:spPr>
              <a:xfrm>
                <a:off x="687" y="1950"/>
                <a:ext cx="0" cy="216"/>
              </a:xfrm>
              <a:prstGeom prst="line">
                <a:avLst/>
              </a:prstGeom>
              <a:ln w="12700"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87047" name="直接连接符 70663"/>
              <p:cNvSpPr/>
              <p:nvPr/>
            </p:nvSpPr>
            <p:spPr>
              <a:xfrm flipV="true">
                <a:off x="0" y="0"/>
                <a:ext cx="0" cy="2166"/>
              </a:xfrm>
              <a:prstGeom prst="line">
                <a:avLst/>
              </a:prstGeom>
              <a:ln w="12700"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87048" name="直接连接符 70664"/>
              <p:cNvSpPr/>
              <p:nvPr/>
            </p:nvSpPr>
            <p:spPr>
              <a:xfrm>
                <a:off x="0" y="0"/>
                <a:ext cx="647" cy="0"/>
              </a:xfrm>
              <a:prstGeom prst="line">
                <a:avLst/>
              </a:prstGeom>
              <a:ln w="1270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grpSp>
        <p:grpSp>
          <p:nvGrpSpPr>
            <p:cNvPr id="87049" name="组合 70665"/>
            <p:cNvGrpSpPr/>
            <p:nvPr/>
          </p:nvGrpSpPr>
          <p:grpSpPr>
            <a:xfrm>
              <a:off x="2090" y="47"/>
              <a:ext cx="669" cy="2073"/>
              <a:chOff x="0" y="0"/>
              <a:chExt cx="588" cy="2173"/>
            </a:xfrm>
          </p:grpSpPr>
          <p:sp>
            <p:nvSpPr>
              <p:cNvPr id="87050" name="直接连接符 70666"/>
              <p:cNvSpPr/>
              <p:nvPr/>
            </p:nvSpPr>
            <p:spPr>
              <a:xfrm>
                <a:off x="588" y="1999"/>
                <a:ext cx="0" cy="174"/>
              </a:xfrm>
              <a:prstGeom prst="line">
                <a:avLst/>
              </a:prstGeom>
              <a:ln w="12700"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87051" name="直接连接符 70667"/>
              <p:cNvSpPr/>
              <p:nvPr/>
            </p:nvSpPr>
            <p:spPr>
              <a:xfrm flipH="true">
                <a:off x="0" y="2173"/>
                <a:ext cx="588" cy="0"/>
              </a:xfrm>
              <a:prstGeom prst="line">
                <a:avLst/>
              </a:prstGeom>
              <a:ln w="12700"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87052" name="直接连接符 70668"/>
              <p:cNvSpPr/>
              <p:nvPr/>
            </p:nvSpPr>
            <p:spPr>
              <a:xfrm flipV="true">
                <a:off x="0" y="0"/>
                <a:ext cx="0" cy="2173"/>
              </a:xfrm>
              <a:prstGeom prst="line">
                <a:avLst/>
              </a:prstGeom>
              <a:ln w="12700"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87053" name="直接连接符 70669"/>
              <p:cNvSpPr/>
              <p:nvPr/>
            </p:nvSpPr>
            <p:spPr>
              <a:xfrm>
                <a:off x="0" y="0"/>
                <a:ext cx="558" cy="0"/>
              </a:xfrm>
              <a:prstGeom prst="line">
                <a:avLst/>
              </a:prstGeom>
              <a:ln w="1270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grpSp>
      </p:grpSp>
      <p:sp>
        <p:nvSpPr>
          <p:cNvPr id="70671" name="矩形 70670"/>
          <p:cNvSpPr/>
          <p:nvPr/>
        </p:nvSpPr>
        <p:spPr>
          <a:xfrm>
            <a:off x="381000" y="85725"/>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进程互斥与同步的实现</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0659"/>
                                        </p:tgtEl>
                                        <p:attrNameLst>
                                          <p:attrName>style.visibility</p:attrName>
                                        </p:attrNameLst>
                                      </p:cBhvr>
                                      <p:to>
                                        <p:strVal val="visible"/>
                                      </p:to>
                                    </p:set>
                                    <p:anim calcmode="lin" valueType="num">
                                      <p:cBhvr additive="base">
                                        <p:cTn id="7" dur="500" fill="hold"/>
                                        <p:tgtEl>
                                          <p:spTgt spid="70659"/>
                                        </p:tgtEl>
                                        <p:attrNameLst>
                                          <p:attrName>ppt_x</p:attrName>
                                        </p:attrNameLst>
                                      </p:cBhvr>
                                      <p:tavLst>
                                        <p:tav tm="0">
                                          <p:val>
                                            <p:strVal val="0-#ppt_w/2"/>
                                          </p:val>
                                        </p:tav>
                                        <p:tav tm="100000">
                                          <p:val>
                                            <p:strVal val="#ppt_x"/>
                                          </p:val>
                                        </p:tav>
                                      </p:tavLst>
                                    </p:anim>
                                    <p:anim calcmode="lin" valueType="num">
                                      <p:cBhvr additive="base">
                                        <p:cTn id="8" dur="500" fill="hold"/>
                                        <p:tgtEl>
                                          <p:spTgt spid="7065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0660"/>
                                        </p:tgtEl>
                                        <p:attrNameLst>
                                          <p:attrName>style.visibility</p:attrName>
                                        </p:attrNameLst>
                                      </p:cBhvr>
                                      <p:to>
                                        <p:strVal val="visible"/>
                                      </p:to>
                                    </p:set>
                                    <p:anim calcmode="lin" valueType="num">
                                      <p:cBhvr additive="base">
                                        <p:cTn id="13" dur="500" fill="hold"/>
                                        <p:tgtEl>
                                          <p:spTgt spid="70660"/>
                                        </p:tgtEl>
                                        <p:attrNameLst>
                                          <p:attrName>ppt_x</p:attrName>
                                        </p:attrNameLst>
                                      </p:cBhvr>
                                      <p:tavLst>
                                        <p:tav tm="0">
                                          <p:val>
                                            <p:strVal val="0-#ppt_w/2"/>
                                          </p:val>
                                        </p:tav>
                                        <p:tav tm="100000">
                                          <p:val>
                                            <p:strVal val="#ppt_x"/>
                                          </p:val>
                                        </p:tav>
                                      </p:tavLst>
                                    </p:anim>
                                    <p:anim calcmode="lin" valueType="num">
                                      <p:cBhvr additive="base">
                                        <p:cTn id="14" dur="500" fill="hold"/>
                                        <p:tgtEl>
                                          <p:spTgt spid="706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3" name="矩形 71682"/>
          <p:cNvSpPr/>
          <p:nvPr/>
        </p:nvSpPr>
        <p:spPr>
          <a:xfrm>
            <a:off x="676275" y="623888"/>
            <a:ext cx="8099425" cy="544353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400" b="1" strike="noStrike" noProof="1">
                <a:solidFill>
                  <a:srgbClr val="000099"/>
                </a:solidFill>
                <a:latin typeface="Times New Roman" panose="02020603050405020304" pitchFamily="18" charset="0"/>
                <a:ea typeface="宋体" pitchFamily="2" charset="-122"/>
                <a:cs typeface="+mn-ea"/>
              </a:rPr>
              <a:t>⑤ 程序描述</a:t>
            </a:r>
            <a:endParaRPr lang="zh-CN" altLang="en-US" sz="2400" b="1" strike="noStrike" noProof="1">
              <a:solidFill>
                <a:srgbClr val="000099"/>
              </a:solidFill>
              <a:latin typeface="Times New Roman" panose="02020603050405020304" pitchFamily="18" charset="0"/>
              <a:ea typeface="宋体" pitchFamily="2" charset="-122"/>
            </a:endParaRPr>
          </a:p>
          <a:p>
            <a:pPr marL="533400" lvl="0" indent="-533400" algn="just" fontAlgn="base">
              <a:lnSpc>
                <a:spcPct val="130000"/>
              </a:lnSpc>
              <a:buNone/>
            </a:pPr>
            <a:r>
              <a:rPr lang="en-US" altLang="zh-CN" sz="2000" b="1" strike="noStrike" noProof="1">
                <a:solidFill>
                  <a:schemeClr val="tx1"/>
                </a:solidFill>
                <a:effectLst/>
                <a:latin typeface="Times New Roman" panose="02020603050405020304" pitchFamily="18" charset="0"/>
                <a:ea typeface="宋体" pitchFamily="2" charset="-122"/>
                <a:cs typeface="+mn-ea"/>
              </a:rPr>
              <a:t>main( )</a:t>
            </a:r>
            <a:endParaRPr lang="en-US" altLang="zh-CN" sz="20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30000"/>
              </a:lnSpc>
              <a:buNone/>
            </a:pPr>
            <a:r>
              <a:rPr lang="en-US" altLang="zh-CN" sz="2000" b="1" strike="noStrike" noProof="1">
                <a:solidFill>
                  <a:schemeClr val="tx1"/>
                </a:solidFill>
                <a:effectLst/>
                <a:latin typeface="Times New Roman" panose="02020603050405020304" pitchFamily="18" charset="0"/>
                <a:ea typeface="宋体" pitchFamily="2" charset="-122"/>
                <a:cs typeface="+mn-ea"/>
              </a:rPr>
              <a:t>{</a:t>
            </a:r>
            <a:endParaRPr lang="en-US" altLang="zh-CN" sz="20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30000"/>
              </a:lnSpc>
              <a:buNone/>
            </a:pPr>
            <a:r>
              <a:rPr lang="en-US" altLang="zh-CN" sz="2000" b="1" strike="noStrike" noProof="1">
                <a:solidFill>
                  <a:schemeClr val="tx1"/>
                </a:solidFill>
                <a:effectLst/>
                <a:latin typeface="Times New Roman" panose="02020603050405020304" pitchFamily="18" charset="0"/>
                <a:ea typeface="宋体" pitchFamily="2" charset="-122"/>
                <a:cs typeface="+mn-ea"/>
              </a:rPr>
              <a:t>        int  s</a:t>
            </a:r>
            <a:r>
              <a:rPr lang="en-US" altLang="zh-CN" sz="2000" b="1" strike="noStrike" baseline="-25000" noProof="1">
                <a:solidFill>
                  <a:schemeClr val="tx1"/>
                </a:solidFill>
                <a:effectLst/>
                <a:latin typeface="Times New Roman" panose="02020603050405020304" pitchFamily="18" charset="0"/>
                <a:ea typeface="宋体" pitchFamily="2" charset="-122"/>
                <a:cs typeface="+mn-ea"/>
              </a:rPr>
              <a:t>a</a:t>
            </a:r>
            <a:r>
              <a:rPr lang="en-US" altLang="zh-CN" sz="2000" b="1" strike="noStrike" noProof="1">
                <a:solidFill>
                  <a:schemeClr val="tx1"/>
                </a:solidFill>
                <a:effectLst/>
                <a:latin typeface="Times New Roman" panose="02020603050405020304" pitchFamily="18" charset="0"/>
                <a:ea typeface="宋体" pitchFamily="2" charset="-122"/>
                <a:cs typeface="+mn-ea"/>
              </a:rPr>
              <a:t>=0</a:t>
            </a:r>
            <a:r>
              <a:rPr lang="zh-CN" altLang="en-US" sz="2000" b="1" strike="noStrike" noProof="1">
                <a:solidFill>
                  <a:schemeClr val="tx1"/>
                </a:solidFill>
                <a:effectLst/>
                <a:latin typeface="Times New Roman" panose="02020603050405020304" pitchFamily="18" charset="0"/>
                <a:ea typeface="宋体" pitchFamily="2" charset="-122"/>
                <a:cs typeface="+mn-ea"/>
              </a:rPr>
              <a:t>；        ∕*满缓冲区的数目*∕</a:t>
            </a:r>
            <a:endParaRPr lang="zh-CN" altLang="en-US" sz="20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30000"/>
              </a:lnSpc>
              <a:buNone/>
            </a:pPr>
            <a:r>
              <a:rPr lang="zh-CN" altLang="en-US" sz="2000" b="1" strike="noStrike" noProof="1">
                <a:solidFill>
                  <a:schemeClr val="tx1"/>
                </a:solidFill>
                <a:effectLst/>
                <a:latin typeface="Times New Roman" panose="02020603050405020304" pitchFamily="18" charset="0"/>
                <a:ea typeface="宋体" pitchFamily="2" charset="-122"/>
                <a:cs typeface="+mn-ea"/>
              </a:rPr>
              <a:t>        </a:t>
            </a:r>
            <a:r>
              <a:rPr lang="en-US" altLang="zh-CN" sz="2000" b="1" strike="noStrike" noProof="1">
                <a:solidFill>
                  <a:schemeClr val="tx1"/>
                </a:solidFill>
                <a:effectLst/>
                <a:latin typeface="Times New Roman" panose="02020603050405020304" pitchFamily="18" charset="0"/>
                <a:ea typeface="宋体" pitchFamily="2" charset="-122"/>
                <a:cs typeface="+mn-ea"/>
              </a:rPr>
              <a:t>int  s</a:t>
            </a:r>
            <a:r>
              <a:rPr lang="en-US" altLang="zh-CN" sz="2000" b="1" strike="noStrike" baseline="-25000" noProof="1">
                <a:solidFill>
                  <a:schemeClr val="tx1"/>
                </a:solidFill>
                <a:effectLst/>
                <a:latin typeface="Times New Roman" panose="02020603050405020304" pitchFamily="18" charset="0"/>
                <a:ea typeface="宋体" pitchFamily="2" charset="-122"/>
                <a:cs typeface="+mn-ea"/>
              </a:rPr>
              <a:t>b</a:t>
            </a:r>
            <a:r>
              <a:rPr lang="en-US" altLang="zh-CN" sz="2000" b="1" strike="noStrike" noProof="1">
                <a:solidFill>
                  <a:schemeClr val="tx1"/>
                </a:solidFill>
                <a:effectLst/>
                <a:latin typeface="Times New Roman" panose="02020603050405020304" pitchFamily="18" charset="0"/>
                <a:ea typeface="宋体" pitchFamily="2" charset="-122"/>
                <a:cs typeface="+mn-ea"/>
              </a:rPr>
              <a:t>=n</a:t>
            </a:r>
            <a:r>
              <a:rPr lang="zh-CN" altLang="en-US" sz="2000" b="1" strike="noStrike" noProof="1">
                <a:solidFill>
                  <a:schemeClr val="tx1"/>
                </a:solidFill>
                <a:effectLst/>
                <a:latin typeface="Times New Roman" panose="02020603050405020304" pitchFamily="18" charset="0"/>
                <a:ea typeface="宋体" pitchFamily="2" charset="-122"/>
                <a:cs typeface="+mn-ea"/>
              </a:rPr>
              <a:t>；        ∕*空缓冲区的数目*∕</a:t>
            </a:r>
            <a:endParaRPr lang="zh-CN" altLang="en-US" sz="2000" b="1" strike="noStrike" noProof="1">
              <a:solidFill>
                <a:schemeClr val="tx1"/>
              </a:solidFill>
              <a:effectLst/>
              <a:latin typeface="Times New Roman" panose="02020603050405020304" pitchFamily="18" charset="0"/>
              <a:ea typeface="宋体" pitchFamily="2" charset="-122"/>
            </a:endParaRPr>
          </a:p>
          <a:p>
            <a:pPr marL="533400" lvl="0" indent="-533400" fontAlgn="base">
              <a:lnSpc>
                <a:spcPct val="130000"/>
              </a:lnSpc>
              <a:buNone/>
            </a:pPr>
            <a:r>
              <a:rPr lang="zh-CN" altLang="en-US" sz="2000" b="1" strike="noStrike" noProof="1">
                <a:solidFill>
                  <a:schemeClr val="tx1"/>
                </a:solidFill>
                <a:effectLst/>
                <a:latin typeface="Times New Roman" panose="02020603050405020304" pitchFamily="18" charset="0"/>
                <a:ea typeface="宋体" pitchFamily="2" charset="-122"/>
                <a:cs typeface="+mn-ea"/>
              </a:rPr>
              <a:t>        </a:t>
            </a:r>
            <a:r>
              <a:rPr lang="en-US" altLang="zh-CN" sz="2000" b="1" strike="noStrike" noProof="1">
                <a:solidFill>
                  <a:schemeClr val="tx1"/>
                </a:solidFill>
                <a:effectLst/>
                <a:latin typeface="Times New Roman" panose="02020603050405020304" pitchFamily="18" charset="0"/>
                <a:ea typeface="宋体" pitchFamily="2" charset="-122"/>
                <a:cs typeface="+mn-ea"/>
              </a:rPr>
              <a:t>int  mutex=1</a:t>
            </a:r>
            <a:r>
              <a:rPr lang="zh-CN" altLang="en-US" sz="2000" b="1" strike="noStrike" noProof="1">
                <a:solidFill>
                  <a:schemeClr val="tx1"/>
                </a:solidFill>
                <a:effectLst/>
                <a:latin typeface="Times New Roman" panose="02020603050405020304" pitchFamily="18" charset="0"/>
                <a:ea typeface="宋体" pitchFamily="2" charset="-122"/>
                <a:cs typeface="+mn-ea"/>
              </a:rPr>
              <a:t>； ∕*对有界缓冲区进行操作的互斥信号灯*∕ </a:t>
            </a:r>
            <a:endParaRPr lang="zh-CN" altLang="en-US" sz="20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30000"/>
              </a:lnSpc>
              <a:buNone/>
            </a:pPr>
            <a:r>
              <a:rPr lang="zh-CN" altLang="en-US" sz="2000" b="1" strike="noStrike" noProof="1">
                <a:solidFill>
                  <a:schemeClr val="tx1"/>
                </a:solidFill>
                <a:effectLst/>
                <a:latin typeface="Times New Roman" panose="02020603050405020304" pitchFamily="18" charset="0"/>
                <a:ea typeface="宋体" pitchFamily="2" charset="-122"/>
                <a:cs typeface="+mn-ea"/>
              </a:rPr>
              <a:t>        </a:t>
            </a:r>
            <a:r>
              <a:rPr lang="en-US" altLang="zh-CN" sz="2000" b="1" strike="noStrike" noProof="1">
                <a:solidFill>
                  <a:schemeClr val="tx1"/>
                </a:solidFill>
                <a:effectLst/>
                <a:latin typeface="Times New Roman" panose="02020603050405020304" pitchFamily="18" charset="0"/>
                <a:ea typeface="宋体" pitchFamily="2" charset="-122"/>
                <a:cs typeface="+mn-ea"/>
              </a:rPr>
              <a:t>cobegin</a:t>
            </a:r>
            <a:endParaRPr lang="en-US" altLang="zh-CN" sz="20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30000"/>
              </a:lnSpc>
              <a:buNone/>
            </a:pPr>
            <a:r>
              <a:rPr lang="en-US" altLang="zh-CN" sz="2000" b="1" strike="noStrike" noProof="1">
                <a:solidFill>
                  <a:schemeClr val="tx1"/>
                </a:solidFill>
                <a:effectLst/>
                <a:latin typeface="Times New Roman" panose="02020603050405020304" pitchFamily="18" charset="0"/>
                <a:ea typeface="宋体" pitchFamily="2" charset="-122"/>
                <a:cs typeface="+mn-ea"/>
              </a:rPr>
              <a:t>                p</a:t>
            </a:r>
            <a:r>
              <a:rPr lang="en-US" altLang="zh-CN" sz="2000" b="1" strike="noStrike" baseline="-25000" noProof="1">
                <a:solidFill>
                  <a:schemeClr val="tx1"/>
                </a:solidFill>
                <a:effectLst/>
                <a:latin typeface="Times New Roman" panose="02020603050405020304" pitchFamily="18" charset="0"/>
                <a:ea typeface="宋体" pitchFamily="2" charset="-122"/>
                <a:cs typeface="+mn-ea"/>
              </a:rPr>
              <a:t>1</a:t>
            </a:r>
            <a:r>
              <a:rPr lang="en-US" altLang="zh-CN" sz="2000" b="1" strike="noStrike" noProof="1">
                <a:solidFill>
                  <a:schemeClr val="tx1"/>
                </a:solidFill>
                <a:effectLst/>
                <a:latin typeface="Times New Roman" panose="02020603050405020304" pitchFamily="18" charset="0"/>
                <a:ea typeface="宋体" pitchFamily="2" charset="-122"/>
                <a:cs typeface="+mn-ea"/>
              </a:rPr>
              <a:t> ( )</a:t>
            </a:r>
            <a:r>
              <a:rPr lang="zh-CN" altLang="en-US" sz="2000" b="1" strike="noStrike" noProof="1">
                <a:solidFill>
                  <a:schemeClr val="tx1"/>
                </a:solidFill>
                <a:effectLst/>
                <a:latin typeface="Times New Roman" panose="02020603050405020304" pitchFamily="18" charset="0"/>
                <a:ea typeface="宋体" pitchFamily="2" charset="-122"/>
                <a:cs typeface="+mn-ea"/>
              </a:rPr>
              <a:t>； </a:t>
            </a:r>
            <a:r>
              <a:rPr lang="en-US" altLang="zh-CN" sz="2000" b="1" strike="noStrike" noProof="1">
                <a:solidFill>
                  <a:schemeClr val="tx1"/>
                </a:solidFill>
                <a:effectLst/>
                <a:latin typeface="Times New Roman" panose="02020603050405020304" pitchFamily="18" charset="0"/>
                <a:ea typeface="宋体" pitchFamily="2" charset="-122"/>
                <a:cs typeface="+mn-ea"/>
              </a:rPr>
              <a:t>p</a:t>
            </a:r>
            <a:r>
              <a:rPr lang="en-US" altLang="zh-CN" sz="2000" b="1" strike="noStrike" baseline="-25000" noProof="1">
                <a:solidFill>
                  <a:schemeClr val="tx1"/>
                </a:solidFill>
                <a:effectLst/>
                <a:latin typeface="Times New Roman" panose="02020603050405020304" pitchFamily="18" charset="0"/>
                <a:ea typeface="宋体" pitchFamily="2" charset="-122"/>
                <a:cs typeface="+mn-ea"/>
              </a:rPr>
              <a:t>2</a:t>
            </a:r>
            <a:r>
              <a:rPr lang="en-US" altLang="zh-CN" sz="2000" b="1" strike="noStrike" noProof="1">
                <a:solidFill>
                  <a:schemeClr val="tx1"/>
                </a:solidFill>
                <a:effectLst/>
                <a:latin typeface="Times New Roman" panose="02020603050405020304" pitchFamily="18" charset="0"/>
                <a:ea typeface="宋体" pitchFamily="2" charset="-122"/>
                <a:cs typeface="+mn-ea"/>
              </a:rPr>
              <a:t> ( )</a:t>
            </a:r>
            <a:r>
              <a:rPr lang="zh-CN" altLang="en-US" sz="2000" b="1" strike="noStrike" noProof="1">
                <a:solidFill>
                  <a:schemeClr val="tx1"/>
                </a:solidFill>
                <a:effectLst/>
                <a:latin typeface="Times New Roman" panose="02020603050405020304" pitchFamily="18" charset="0"/>
                <a:ea typeface="宋体" pitchFamily="2" charset="-122"/>
                <a:cs typeface="+mn-ea"/>
              </a:rPr>
              <a:t>；</a:t>
            </a:r>
            <a:r>
              <a:rPr lang="en-US" altLang="zh-CN" sz="2000" b="1" strike="noStrike" noProof="1">
                <a:solidFill>
                  <a:schemeClr val="tx1"/>
                </a:solidFill>
                <a:effectLst/>
                <a:latin typeface="Times New Roman" panose="02020603050405020304" pitchFamily="18" charset="0"/>
                <a:ea typeface="宋体" pitchFamily="2" charset="-122"/>
                <a:cs typeface="+mn-ea"/>
              </a:rPr>
              <a:t>… p</a:t>
            </a:r>
            <a:r>
              <a:rPr lang="en-US" altLang="zh-CN" sz="2000" b="1" strike="noStrike" baseline="-25000" noProof="1">
                <a:solidFill>
                  <a:schemeClr val="tx1"/>
                </a:solidFill>
                <a:effectLst/>
                <a:latin typeface="Times New Roman" panose="02020603050405020304" pitchFamily="18" charset="0"/>
                <a:ea typeface="宋体" pitchFamily="2" charset="-122"/>
                <a:cs typeface="+mn-ea"/>
              </a:rPr>
              <a:t>m</a:t>
            </a:r>
            <a:r>
              <a:rPr lang="en-US" altLang="zh-CN" sz="2000" b="1" strike="noStrike" noProof="1">
                <a:solidFill>
                  <a:schemeClr val="tx1"/>
                </a:solidFill>
                <a:effectLst/>
                <a:latin typeface="Times New Roman" panose="02020603050405020304" pitchFamily="18" charset="0"/>
                <a:ea typeface="宋体" pitchFamily="2" charset="-122"/>
                <a:cs typeface="+mn-ea"/>
              </a:rPr>
              <a:t> ( )</a:t>
            </a:r>
            <a:r>
              <a:rPr lang="zh-CN" altLang="en-US" sz="2000" b="1" strike="noStrike" noProof="1">
                <a:solidFill>
                  <a:schemeClr val="tx1"/>
                </a:solidFill>
                <a:effectLst/>
                <a:latin typeface="Times New Roman" panose="02020603050405020304" pitchFamily="18" charset="0"/>
                <a:ea typeface="宋体" pitchFamily="2" charset="-122"/>
                <a:cs typeface="+mn-ea"/>
              </a:rPr>
              <a:t>；</a:t>
            </a:r>
            <a:endParaRPr lang="zh-CN" altLang="en-US" sz="20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30000"/>
              </a:lnSpc>
              <a:buNone/>
            </a:pPr>
            <a:r>
              <a:rPr lang="zh-CN" altLang="en-US" sz="2000" b="1" strike="noStrike" noProof="1">
                <a:solidFill>
                  <a:schemeClr val="tx1"/>
                </a:solidFill>
                <a:effectLst/>
                <a:latin typeface="Times New Roman" panose="02020603050405020304" pitchFamily="18" charset="0"/>
                <a:ea typeface="宋体" pitchFamily="2" charset="-122"/>
                <a:cs typeface="+mn-ea"/>
              </a:rPr>
              <a:t>                </a:t>
            </a:r>
            <a:r>
              <a:rPr lang="en-US" altLang="zh-CN" sz="2000" b="1" strike="noStrike" noProof="1">
                <a:solidFill>
                  <a:schemeClr val="tx1"/>
                </a:solidFill>
                <a:effectLst/>
                <a:latin typeface="Times New Roman" panose="02020603050405020304" pitchFamily="18" charset="0"/>
                <a:ea typeface="宋体" pitchFamily="2" charset="-122"/>
                <a:cs typeface="+mn-ea"/>
              </a:rPr>
              <a:t>c</a:t>
            </a:r>
            <a:r>
              <a:rPr lang="en-US" altLang="zh-CN" sz="2000" b="1" strike="noStrike" baseline="-25000" noProof="1">
                <a:solidFill>
                  <a:schemeClr val="tx1"/>
                </a:solidFill>
                <a:effectLst/>
                <a:latin typeface="Times New Roman" panose="02020603050405020304" pitchFamily="18" charset="0"/>
                <a:ea typeface="宋体" pitchFamily="2" charset="-122"/>
                <a:cs typeface="+mn-ea"/>
              </a:rPr>
              <a:t>1</a:t>
            </a:r>
            <a:r>
              <a:rPr lang="en-US" altLang="zh-CN" sz="2000" b="1" strike="noStrike" noProof="1">
                <a:solidFill>
                  <a:schemeClr val="tx1"/>
                </a:solidFill>
                <a:effectLst/>
                <a:latin typeface="Times New Roman" panose="02020603050405020304" pitchFamily="18" charset="0"/>
                <a:ea typeface="宋体" pitchFamily="2" charset="-122"/>
                <a:cs typeface="+mn-ea"/>
              </a:rPr>
              <a:t> ( )</a:t>
            </a:r>
            <a:r>
              <a:rPr lang="zh-CN" altLang="en-US" sz="2000" b="1" strike="noStrike" noProof="1">
                <a:solidFill>
                  <a:schemeClr val="tx1"/>
                </a:solidFill>
                <a:effectLst/>
                <a:latin typeface="Times New Roman" panose="02020603050405020304" pitchFamily="18" charset="0"/>
                <a:ea typeface="宋体" pitchFamily="2" charset="-122"/>
                <a:cs typeface="+mn-ea"/>
              </a:rPr>
              <a:t>； </a:t>
            </a:r>
            <a:r>
              <a:rPr lang="en-US" altLang="zh-CN" sz="2000" b="1" strike="noStrike" noProof="1">
                <a:solidFill>
                  <a:schemeClr val="tx1"/>
                </a:solidFill>
                <a:effectLst/>
                <a:latin typeface="Times New Roman" panose="02020603050405020304" pitchFamily="18" charset="0"/>
                <a:ea typeface="宋体" pitchFamily="2" charset="-122"/>
                <a:cs typeface="+mn-ea"/>
              </a:rPr>
              <a:t>c</a:t>
            </a:r>
            <a:r>
              <a:rPr lang="en-US" altLang="zh-CN" sz="2000" b="1" strike="noStrike" baseline="-25000" noProof="1">
                <a:solidFill>
                  <a:schemeClr val="tx1"/>
                </a:solidFill>
                <a:effectLst/>
                <a:latin typeface="Times New Roman" panose="02020603050405020304" pitchFamily="18" charset="0"/>
                <a:ea typeface="宋体" pitchFamily="2" charset="-122"/>
                <a:cs typeface="+mn-ea"/>
              </a:rPr>
              <a:t>2</a:t>
            </a:r>
            <a:r>
              <a:rPr lang="en-US" altLang="zh-CN" sz="2000" b="1" strike="noStrike" noProof="1">
                <a:solidFill>
                  <a:schemeClr val="tx1"/>
                </a:solidFill>
                <a:effectLst/>
                <a:latin typeface="Times New Roman" panose="02020603050405020304" pitchFamily="18" charset="0"/>
                <a:ea typeface="宋体" pitchFamily="2" charset="-122"/>
                <a:cs typeface="+mn-ea"/>
              </a:rPr>
              <a:t> ( )</a:t>
            </a:r>
            <a:r>
              <a:rPr lang="zh-CN" altLang="en-US" sz="2000" b="1" strike="noStrike" noProof="1">
                <a:solidFill>
                  <a:schemeClr val="tx1"/>
                </a:solidFill>
                <a:effectLst/>
                <a:latin typeface="Times New Roman" panose="02020603050405020304" pitchFamily="18" charset="0"/>
                <a:ea typeface="宋体" pitchFamily="2" charset="-122"/>
                <a:cs typeface="+mn-ea"/>
              </a:rPr>
              <a:t>；</a:t>
            </a:r>
            <a:r>
              <a:rPr lang="en-US" altLang="zh-CN" sz="2000" b="1" strike="noStrike" noProof="1">
                <a:solidFill>
                  <a:schemeClr val="tx1"/>
                </a:solidFill>
                <a:effectLst/>
                <a:latin typeface="Times New Roman" panose="02020603050405020304" pitchFamily="18" charset="0"/>
                <a:ea typeface="宋体" pitchFamily="2" charset="-122"/>
                <a:cs typeface="+mn-ea"/>
              </a:rPr>
              <a:t>…</a:t>
            </a:r>
            <a:r>
              <a:rPr lang="en-US" altLang="zh-CN" sz="2000" b="1" strike="noStrike" noProof="1">
                <a:effectLst/>
                <a:latin typeface="Arial" panose="02080604020202020204" pitchFamily="34" charset="0"/>
                <a:ea typeface="宋体" pitchFamily="2" charset="-122"/>
                <a:cs typeface="+mn-ea"/>
              </a:rPr>
              <a:t> </a:t>
            </a:r>
            <a:r>
              <a:rPr lang="en-US" altLang="zh-CN" sz="2000" b="1" strike="noStrike" noProof="1">
                <a:solidFill>
                  <a:schemeClr val="tx1"/>
                </a:solidFill>
                <a:effectLst/>
                <a:latin typeface="Arial" panose="02080604020202020204" pitchFamily="34" charset="0"/>
                <a:ea typeface="宋体" pitchFamily="2" charset="-122"/>
                <a:cs typeface="+mn-ea"/>
              </a:rPr>
              <a:t>c</a:t>
            </a:r>
            <a:r>
              <a:rPr lang="en-US" altLang="zh-CN" sz="2000" b="1" strike="noStrike" baseline="-25000" noProof="1">
                <a:solidFill>
                  <a:schemeClr val="tx1"/>
                </a:solidFill>
                <a:effectLst/>
                <a:latin typeface="Times New Roman" panose="02020603050405020304" pitchFamily="18" charset="0"/>
                <a:ea typeface="宋体" pitchFamily="2" charset="-122"/>
                <a:cs typeface="+mn-ea"/>
              </a:rPr>
              <a:t>k</a:t>
            </a:r>
            <a:r>
              <a:rPr lang="en-US" altLang="zh-CN" sz="2000" b="1" strike="noStrike" noProof="1">
                <a:solidFill>
                  <a:schemeClr val="tx1"/>
                </a:solidFill>
                <a:effectLst/>
                <a:latin typeface="Times New Roman" panose="02020603050405020304" pitchFamily="18" charset="0"/>
                <a:ea typeface="宋体" pitchFamily="2" charset="-122"/>
                <a:cs typeface="+mn-ea"/>
              </a:rPr>
              <a:t> ( )</a:t>
            </a:r>
            <a:r>
              <a:rPr lang="zh-CN" altLang="en-US" sz="2000" b="1" strike="noStrike" noProof="1">
                <a:solidFill>
                  <a:schemeClr val="tx1"/>
                </a:solidFill>
                <a:effectLst/>
                <a:latin typeface="Times New Roman" panose="02020603050405020304" pitchFamily="18" charset="0"/>
                <a:ea typeface="宋体" pitchFamily="2" charset="-122"/>
                <a:cs typeface="+mn-ea"/>
              </a:rPr>
              <a:t>；</a:t>
            </a:r>
            <a:endParaRPr lang="zh-CN" altLang="en-US" sz="20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30000"/>
              </a:lnSpc>
              <a:buNone/>
            </a:pPr>
            <a:r>
              <a:rPr lang="zh-CN" altLang="en-US" sz="2000" b="1" strike="noStrike" noProof="1">
                <a:solidFill>
                  <a:schemeClr val="tx1"/>
                </a:solidFill>
                <a:effectLst/>
                <a:latin typeface="Times New Roman" panose="02020603050405020304" pitchFamily="18" charset="0"/>
                <a:ea typeface="宋体" pitchFamily="2" charset="-122"/>
                <a:cs typeface="+mn-ea"/>
              </a:rPr>
              <a:t>        </a:t>
            </a:r>
            <a:r>
              <a:rPr lang="en-US" altLang="zh-CN" sz="2000" b="1" strike="noStrike" noProof="1">
                <a:solidFill>
                  <a:schemeClr val="tx1"/>
                </a:solidFill>
                <a:effectLst/>
                <a:latin typeface="Times New Roman" panose="02020603050405020304" pitchFamily="18" charset="0"/>
                <a:ea typeface="宋体" pitchFamily="2" charset="-122"/>
                <a:cs typeface="+mn-ea"/>
              </a:rPr>
              <a:t>coend</a:t>
            </a:r>
            <a:endParaRPr lang="en-US" altLang="zh-CN" sz="20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30000"/>
              </a:lnSpc>
              <a:buNone/>
            </a:pPr>
            <a:r>
              <a:rPr lang="en-US" altLang="zh-CN" sz="2000" b="1" strike="noStrike" noProof="1">
                <a:solidFill>
                  <a:schemeClr val="tx1"/>
                </a:solidFill>
                <a:effectLst/>
                <a:latin typeface="Times New Roman" panose="02020603050405020304" pitchFamily="18" charset="0"/>
                <a:ea typeface="宋体" pitchFamily="2" charset="-122"/>
                <a:cs typeface="+mn-ea"/>
              </a:rPr>
              <a:t>}</a:t>
            </a:r>
            <a:endParaRPr lang="en-US" altLang="zh-CN" sz="2000" b="1" strike="noStrike" noProof="1">
              <a:solidFill>
                <a:schemeClr val="tx1"/>
              </a:solidFill>
              <a:effectLst/>
              <a:latin typeface="Times New Roman" panose="02020603050405020304" pitchFamily="18" charset="0"/>
              <a:ea typeface="宋体" pitchFamily="2" charset="-122"/>
            </a:endParaRPr>
          </a:p>
        </p:txBody>
      </p:sp>
      <p:sp>
        <p:nvSpPr>
          <p:cNvPr id="71684" name="矩形 71683"/>
          <p:cNvSpPr/>
          <p:nvPr/>
        </p:nvSpPr>
        <p:spPr>
          <a:xfrm>
            <a:off x="381000" y="85725"/>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进程互斥与同步的实现</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1683"/>
                                        </p:tgtEl>
                                        <p:attrNameLst>
                                          <p:attrName>style.visibility</p:attrName>
                                        </p:attrNameLst>
                                      </p:cBhvr>
                                      <p:to>
                                        <p:strVal val="visible"/>
                                      </p:to>
                                    </p:set>
                                    <p:anim calcmode="lin" valueType="num">
                                      <p:cBhvr additive="base">
                                        <p:cTn id="7" dur="500" fill="hold"/>
                                        <p:tgtEl>
                                          <p:spTgt spid="71683"/>
                                        </p:tgtEl>
                                        <p:attrNameLst>
                                          <p:attrName>ppt_x</p:attrName>
                                        </p:attrNameLst>
                                      </p:cBhvr>
                                      <p:tavLst>
                                        <p:tav tm="0">
                                          <p:val>
                                            <p:strVal val="0-#ppt_w/2"/>
                                          </p:val>
                                        </p:tav>
                                        <p:tav tm="100000">
                                          <p:val>
                                            <p:strVal val="#ppt_x"/>
                                          </p:val>
                                        </p:tav>
                                      </p:tavLst>
                                    </p:anim>
                                    <p:anim calcmode="lin" valueType="num">
                                      <p:cBhvr additive="base">
                                        <p:cTn id="8" dur="500" fill="hold"/>
                                        <p:tgtEl>
                                          <p:spTgt spid="7168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7" name="矩形 72706"/>
          <p:cNvSpPr/>
          <p:nvPr/>
        </p:nvSpPr>
        <p:spPr>
          <a:xfrm>
            <a:off x="517525" y="531495"/>
            <a:ext cx="7850505" cy="6000750"/>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en-US" altLang="zh-CN" sz="2000" b="1" strike="noStrike" noProof="1">
                <a:solidFill>
                  <a:schemeClr val="tx1"/>
                </a:solidFill>
                <a:effectLst/>
                <a:latin typeface="Times New Roman" panose="02020603050405020304" pitchFamily="18" charset="0"/>
                <a:ea typeface="宋体" pitchFamily="2" charset="-122"/>
                <a:cs typeface="+mn-ea"/>
              </a:rPr>
              <a:t>p</a:t>
            </a:r>
            <a:r>
              <a:rPr lang="en-US" altLang="zh-CN" sz="2000" b="1" strike="noStrike" baseline="-25000" noProof="1">
                <a:solidFill>
                  <a:schemeClr val="tx1"/>
                </a:solidFill>
                <a:effectLst/>
                <a:latin typeface="Times New Roman" panose="02020603050405020304" pitchFamily="18" charset="0"/>
                <a:ea typeface="宋体" pitchFamily="2" charset="-122"/>
                <a:cs typeface="+mn-ea"/>
              </a:rPr>
              <a:t>i</a:t>
            </a:r>
            <a:r>
              <a:rPr lang="en-US" altLang="zh-CN" sz="2000" b="1" strike="noStrike" noProof="1">
                <a:solidFill>
                  <a:schemeClr val="tx1"/>
                </a:solidFill>
                <a:effectLst/>
                <a:latin typeface="Times New Roman" panose="02020603050405020304" pitchFamily="18" charset="0"/>
                <a:ea typeface="宋体" pitchFamily="2" charset="-122"/>
                <a:cs typeface="+mn-ea"/>
              </a:rPr>
              <a:t>( )                                                c</a:t>
            </a:r>
            <a:r>
              <a:rPr lang="en-US" altLang="zh-CN" sz="2000" b="1" strike="noStrike" baseline="-25000" noProof="1">
                <a:solidFill>
                  <a:schemeClr val="tx1"/>
                </a:solidFill>
                <a:effectLst/>
                <a:latin typeface="Times New Roman" panose="02020603050405020304" pitchFamily="18" charset="0"/>
                <a:ea typeface="宋体" pitchFamily="2" charset="-122"/>
                <a:cs typeface="+mn-ea"/>
              </a:rPr>
              <a:t>j</a:t>
            </a:r>
            <a:r>
              <a:rPr lang="en-US" altLang="zh-CN" sz="2000" b="1" strike="noStrike" noProof="1">
                <a:solidFill>
                  <a:schemeClr val="tx1"/>
                </a:solidFill>
                <a:effectLst/>
                <a:latin typeface="Times New Roman" panose="02020603050405020304" pitchFamily="18" charset="0"/>
                <a:ea typeface="宋体" pitchFamily="2" charset="-122"/>
                <a:cs typeface="+mn-ea"/>
              </a:rPr>
              <a:t>( )</a:t>
            </a:r>
            <a:endParaRPr lang="en-US" altLang="zh-CN" sz="20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buNone/>
            </a:pPr>
            <a:r>
              <a:rPr lang="en-US" altLang="zh-CN" sz="2000" b="1" strike="noStrike" noProof="1">
                <a:solidFill>
                  <a:schemeClr val="tx1"/>
                </a:solidFill>
                <a:effectLst/>
                <a:latin typeface="Times New Roman" panose="02020603050405020304" pitchFamily="18" charset="0"/>
                <a:ea typeface="宋体" pitchFamily="2" charset="-122"/>
                <a:cs typeface="+mn-ea"/>
              </a:rPr>
              <a:t>{                                                    {</a:t>
            </a:r>
            <a:endParaRPr lang="en-US" altLang="zh-CN" sz="20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buNone/>
            </a:pPr>
            <a:r>
              <a:rPr lang="en-US" altLang="zh-CN" sz="2000" b="1" strike="noStrike" noProof="1">
                <a:solidFill>
                  <a:schemeClr val="tx1"/>
                </a:solidFill>
                <a:effectLst/>
                <a:latin typeface="Times New Roman" panose="02020603050405020304" pitchFamily="18" charset="0"/>
                <a:ea typeface="宋体" pitchFamily="2" charset="-122"/>
                <a:cs typeface="+mn-ea"/>
              </a:rPr>
              <a:t>       while(</a:t>
            </a:r>
            <a:r>
              <a:rPr lang="zh-CN" altLang="en-US" sz="2000" b="1" strike="noStrike" noProof="1">
                <a:solidFill>
                  <a:schemeClr val="tx1"/>
                </a:solidFill>
                <a:effectLst/>
                <a:latin typeface="Times New Roman" panose="02020603050405020304" pitchFamily="18" charset="0"/>
                <a:ea typeface="宋体" pitchFamily="2" charset="-122"/>
                <a:cs typeface="+mn-ea"/>
              </a:rPr>
              <a:t>生产未完成</a:t>
            </a:r>
            <a:r>
              <a:rPr lang="en-US" altLang="zh-CN" sz="2000" b="1" strike="noStrike" noProof="1">
                <a:solidFill>
                  <a:schemeClr val="tx1"/>
                </a:solidFill>
                <a:effectLst/>
                <a:latin typeface="Times New Roman" panose="02020603050405020304" pitchFamily="18" charset="0"/>
                <a:ea typeface="宋体" pitchFamily="2" charset="-122"/>
                <a:cs typeface="+mn-ea"/>
              </a:rPr>
              <a:t>)                       while(</a:t>
            </a:r>
            <a:r>
              <a:rPr lang="zh-CN" altLang="en-US" sz="2000" b="1" strike="noStrike" noProof="1">
                <a:solidFill>
                  <a:schemeClr val="tx1"/>
                </a:solidFill>
                <a:effectLst/>
                <a:latin typeface="Times New Roman" panose="02020603050405020304" pitchFamily="18" charset="0"/>
                <a:ea typeface="宋体" pitchFamily="2" charset="-122"/>
                <a:cs typeface="+mn-ea"/>
              </a:rPr>
              <a:t>还要继续消费</a:t>
            </a:r>
            <a:r>
              <a:rPr lang="en-US" altLang="zh-CN" sz="2000" b="1" strike="noStrike" noProof="1">
                <a:solidFill>
                  <a:schemeClr val="tx1"/>
                </a:solidFill>
                <a:effectLst/>
                <a:latin typeface="Times New Roman" panose="02020603050405020304" pitchFamily="18" charset="0"/>
                <a:ea typeface="宋体" pitchFamily="2" charset="-122"/>
                <a:cs typeface="+mn-ea"/>
              </a:rPr>
              <a:t>) </a:t>
            </a:r>
            <a:endParaRPr lang="en-US" altLang="zh-CN" sz="20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buNone/>
            </a:pPr>
            <a:r>
              <a:rPr lang="en-US" altLang="zh-CN" sz="2000" b="1" strike="noStrike" noProof="1">
                <a:solidFill>
                  <a:schemeClr val="tx1"/>
                </a:solidFill>
                <a:effectLst/>
                <a:latin typeface="Times New Roman" panose="02020603050405020304" pitchFamily="18" charset="0"/>
                <a:ea typeface="宋体" pitchFamily="2" charset="-122"/>
                <a:cs typeface="+mn-ea"/>
              </a:rPr>
              <a:t>       {                                                     {</a:t>
            </a:r>
            <a:endParaRPr lang="en-US" altLang="zh-CN" sz="20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buNone/>
            </a:pPr>
            <a:r>
              <a:rPr lang="en-US" altLang="zh-CN" sz="2000" b="1" strike="noStrike" noProof="1">
                <a:solidFill>
                  <a:schemeClr val="tx1"/>
                </a:solidFill>
                <a:effectLst/>
                <a:latin typeface="Times New Roman" panose="02020603050405020304" pitchFamily="18" charset="0"/>
                <a:ea typeface="宋体" pitchFamily="2" charset="-122"/>
                <a:cs typeface="+mn-ea"/>
              </a:rPr>
              <a:t>                 </a:t>
            </a:r>
            <a:r>
              <a:rPr lang="en-US" altLang="zh-CN" sz="2000" b="1" strike="noStrike" noProof="1">
                <a:solidFill>
                  <a:schemeClr val="tx1"/>
                </a:solidFill>
                <a:effectLst/>
                <a:latin typeface="Times New Roman" panose="02020603050405020304" pitchFamily="18" charset="0"/>
                <a:ea typeface="宋体" pitchFamily="2" charset="-122"/>
                <a:cs typeface="+mn-ea"/>
                <a:sym typeface="MT Extra" panose="05050102010205020202" pitchFamily="18" charset="2"/>
              </a:rPr>
              <a:t>                                               </a:t>
            </a:r>
            <a:r>
              <a:rPr lang="en-US" altLang="zh-CN" sz="2000" b="1" strike="noStrike" noProof="1">
                <a:solidFill>
                  <a:schemeClr val="tx1"/>
                </a:solidFill>
                <a:effectLst/>
                <a:latin typeface="Times New Roman" panose="02020603050405020304" pitchFamily="18" charset="0"/>
                <a:ea typeface="宋体" pitchFamily="2" charset="-122"/>
                <a:cs typeface="+mn-ea"/>
              </a:rPr>
              <a:t>p(s</a:t>
            </a:r>
            <a:r>
              <a:rPr lang="en-US" altLang="zh-CN" sz="2000" b="1" strike="noStrike" baseline="-25000" noProof="1">
                <a:solidFill>
                  <a:schemeClr val="tx1"/>
                </a:solidFill>
                <a:effectLst/>
                <a:latin typeface="Times New Roman" panose="02020603050405020304" pitchFamily="18" charset="0"/>
                <a:ea typeface="宋体" pitchFamily="2" charset="-122"/>
                <a:cs typeface="+mn-ea"/>
              </a:rPr>
              <a:t>a</a:t>
            </a:r>
            <a:r>
              <a:rPr lang="en-US" altLang="zh-CN" sz="2000" b="1" strike="noStrike" noProof="1">
                <a:solidFill>
                  <a:schemeClr val="tx1"/>
                </a:solidFill>
                <a:effectLst/>
                <a:latin typeface="Times New Roman" panose="02020603050405020304" pitchFamily="18" charset="0"/>
                <a:ea typeface="宋体" pitchFamily="2" charset="-122"/>
                <a:cs typeface="+mn-ea"/>
              </a:rPr>
              <a:t>)</a:t>
            </a:r>
            <a:r>
              <a:rPr lang="zh-CN" altLang="en-US" sz="2000" b="1" strike="noStrike" noProof="1">
                <a:solidFill>
                  <a:schemeClr val="tx1"/>
                </a:solidFill>
                <a:effectLst/>
                <a:latin typeface="Times New Roman" panose="02020603050405020304" pitchFamily="18" charset="0"/>
                <a:ea typeface="宋体" pitchFamily="2" charset="-122"/>
                <a:cs typeface="+mn-ea"/>
              </a:rPr>
              <a:t>；</a:t>
            </a:r>
            <a:endParaRPr lang="zh-CN" altLang="en-US" sz="20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buNone/>
            </a:pPr>
            <a:r>
              <a:rPr lang="zh-CN" altLang="en-US" sz="2000" b="1" strike="noStrike" noProof="1">
                <a:solidFill>
                  <a:schemeClr val="tx1"/>
                </a:solidFill>
                <a:effectLst/>
                <a:latin typeface="Times New Roman" panose="02020603050405020304" pitchFamily="18" charset="0"/>
                <a:ea typeface="宋体" pitchFamily="2" charset="-122"/>
                <a:cs typeface="+mn-ea"/>
              </a:rPr>
              <a:t>           生产一个产品；                               </a:t>
            </a:r>
            <a:r>
              <a:rPr lang="en-US" altLang="zh-CN" sz="2000" b="1" strike="noStrike" noProof="1">
                <a:solidFill>
                  <a:schemeClr val="tx1"/>
                </a:solidFill>
                <a:effectLst/>
                <a:latin typeface="Times New Roman" panose="02020603050405020304" pitchFamily="18" charset="0"/>
                <a:ea typeface="宋体" pitchFamily="2" charset="-122"/>
                <a:cs typeface="+mn-ea"/>
              </a:rPr>
              <a:t>p(mutex)</a:t>
            </a:r>
            <a:r>
              <a:rPr lang="zh-CN" altLang="en-US" sz="2000" b="1" strike="noStrike" noProof="1">
                <a:solidFill>
                  <a:schemeClr val="tx1"/>
                </a:solidFill>
                <a:effectLst/>
                <a:latin typeface="Times New Roman" panose="02020603050405020304" pitchFamily="18" charset="0"/>
                <a:ea typeface="宋体" pitchFamily="2" charset="-122"/>
                <a:cs typeface="+mn-ea"/>
              </a:rPr>
              <a:t>； </a:t>
            </a:r>
            <a:endParaRPr lang="zh-CN" altLang="en-US" sz="20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buNone/>
            </a:pPr>
            <a:r>
              <a:rPr lang="zh-CN" altLang="en-US" sz="2000" b="1" strike="noStrike" noProof="1">
                <a:solidFill>
                  <a:schemeClr val="tx1"/>
                </a:solidFill>
                <a:effectLst/>
                <a:latin typeface="Times New Roman" panose="02020603050405020304" pitchFamily="18" charset="0"/>
                <a:ea typeface="宋体" pitchFamily="2" charset="-122"/>
                <a:cs typeface="+mn-ea"/>
              </a:rPr>
              <a:t>              </a:t>
            </a:r>
            <a:r>
              <a:rPr lang="en-US" altLang="zh-CN" sz="2000" b="1" strike="noStrike" noProof="1">
                <a:solidFill>
                  <a:schemeClr val="tx1"/>
                </a:solidFill>
                <a:effectLst/>
                <a:latin typeface="Times New Roman" panose="02020603050405020304" pitchFamily="18" charset="0"/>
                <a:ea typeface="宋体" pitchFamily="2" charset="-122"/>
                <a:cs typeface="+mn-ea"/>
              </a:rPr>
              <a:t>p(s</a:t>
            </a:r>
            <a:r>
              <a:rPr lang="en-US" altLang="zh-CN" sz="2000" b="1" strike="noStrike" baseline="-25000" noProof="1">
                <a:solidFill>
                  <a:schemeClr val="tx1"/>
                </a:solidFill>
                <a:effectLst/>
                <a:latin typeface="Times New Roman" panose="02020603050405020304" pitchFamily="18" charset="0"/>
                <a:ea typeface="宋体" pitchFamily="2" charset="-122"/>
                <a:cs typeface="+mn-ea"/>
              </a:rPr>
              <a:t>b</a:t>
            </a:r>
            <a:r>
              <a:rPr lang="en-US" altLang="zh-CN" sz="2000" b="1" strike="noStrike" noProof="1">
                <a:solidFill>
                  <a:schemeClr val="tx1"/>
                </a:solidFill>
                <a:effectLst/>
                <a:latin typeface="Times New Roman" panose="02020603050405020304" pitchFamily="18" charset="0"/>
                <a:ea typeface="宋体" pitchFamily="2" charset="-122"/>
                <a:cs typeface="+mn-ea"/>
              </a:rPr>
              <a:t>)</a:t>
            </a:r>
            <a:r>
              <a:rPr lang="zh-CN" altLang="en-US" sz="2000" b="1" strike="noStrike" noProof="1">
                <a:solidFill>
                  <a:schemeClr val="tx1"/>
                </a:solidFill>
                <a:effectLst/>
                <a:latin typeface="Times New Roman" panose="02020603050405020304" pitchFamily="18" charset="0"/>
                <a:ea typeface="宋体" pitchFamily="2" charset="-122"/>
                <a:cs typeface="+mn-ea"/>
              </a:rPr>
              <a:t>；                             从有界缓冲区中取产品；</a:t>
            </a:r>
            <a:endParaRPr lang="zh-CN" altLang="en-US" sz="20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buNone/>
            </a:pPr>
            <a:r>
              <a:rPr lang="zh-CN" altLang="en-US" sz="2000" b="1" strike="noStrike" noProof="1">
                <a:solidFill>
                  <a:schemeClr val="tx1"/>
                </a:solidFill>
                <a:effectLst/>
                <a:latin typeface="Times New Roman" panose="02020603050405020304" pitchFamily="18" charset="0"/>
                <a:ea typeface="宋体" pitchFamily="2" charset="-122"/>
                <a:cs typeface="+mn-ea"/>
              </a:rPr>
              <a:t>          </a:t>
            </a:r>
            <a:r>
              <a:rPr lang="en-US" altLang="zh-CN" sz="2000" b="1" strike="noStrike" noProof="1">
                <a:solidFill>
                  <a:schemeClr val="tx1"/>
                </a:solidFill>
                <a:effectLst/>
                <a:latin typeface="Times New Roman" panose="02020603050405020304" pitchFamily="18" charset="0"/>
                <a:ea typeface="宋体" pitchFamily="2" charset="-122"/>
                <a:cs typeface="+mn-ea"/>
              </a:rPr>
              <a:t>p(mutex)</a:t>
            </a:r>
            <a:r>
              <a:rPr lang="zh-CN" altLang="en-US" sz="2000" b="1" strike="noStrike" noProof="1">
                <a:solidFill>
                  <a:schemeClr val="tx1"/>
                </a:solidFill>
                <a:effectLst/>
                <a:latin typeface="Times New Roman" panose="02020603050405020304" pitchFamily="18" charset="0"/>
                <a:ea typeface="宋体" pitchFamily="2" charset="-122"/>
                <a:cs typeface="+mn-ea"/>
              </a:rPr>
              <a:t>；                                   </a:t>
            </a:r>
            <a:r>
              <a:rPr lang="en-US" altLang="zh-CN" sz="2000" b="1" strike="noStrike" noProof="1">
                <a:solidFill>
                  <a:schemeClr val="tx1"/>
                </a:solidFill>
                <a:effectLst/>
                <a:latin typeface="Times New Roman" panose="02020603050405020304" pitchFamily="18" charset="0"/>
                <a:ea typeface="宋体" pitchFamily="2" charset="-122"/>
                <a:cs typeface="+mn-ea"/>
              </a:rPr>
              <a:t>v(</a:t>
            </a:r>
            <a:r>
              <a:rPr lang="x-none" altLang="en-US" sz="2000" b="1" strike="noStrike" noProof="1">
                <a:solidFill>
                  <a:schemeClr val="tx1"/>
                </a:solidFill>
                <a:effectLst/>
                <a:latin typeface="Times New Roman" panose="02020603050405020304" pitchFamily="18" charset="0"/>
                <a:ea typeface="宋体" pitchFamily="2" charset="-122"/>
                <a:cs typeface="+mn-ea"/>
              </a:rPr>
              <a:t>mutex</a:t>
            </a:r>
            <a:r>
              <a:rPr lang="en-US" altLang="zh-CN" sz="2000" b="1" strike="noStrike" noProof="1">
                <a:solidFill>
                  <a:schemeClr val="tx1"/>
                </a:solidFill>
                <a:effectLst/>
                <a:latin typeface="Times New Roman" panose="02020603050405020304" pitchFamily="18" charset="0"/>
                <a:ea typeface="宋体" pitchFamily="2" charset="-122"/>
                <a:cs typeface="+mn-ea"/>
              </a:rPr>
              <a:t>)</a:t>
            </a:r>
            <a:r>
              <a:rPr lang="zh-CN" altLang="en-US" sz="2000" b="1" strike="noStrike" noProof="1">
                <a:solidFill>
                  <a:schemeClr val="tx1"/>
                </a:solidFill>
                <a:effectLst/>
                <a:latin typeface="Times New Roman" panose="02020603050405020304" pitchFamily="18" charset="0"/>
                <a:ea typeface="宋体" pitchFamily="2" charset="-122"/>
                <a:cs typeface="+mn-ea"/>
              </a:rPr>
              <a:t>；</a:t>
            </a:r>
            <a:endParaRPr lang="zh-CN" altLang="en-US" sz="20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buNone/>
            </a:pPr>
            <a:r>
              <a:rPr lang="zh-CN" altLang="en-US" sz="2000" b="1" strike="noStrike" noProof="1">
                <a:solidFill>
                  <a:schemeClr val="tx1"/>
                </a:solidFill>
                <a:effectLst/>
                <a:latin typeface="Times New Roman" panose="02020603050405020304" pitchFamily="18" charset="0"/>
                <a:ea typeface="宋体" pitchFamily="2" charset="-122"/>
                <a:cs typeface="+mn-ea"/>
              </a:rPr>
              <a:t>     送一个产品到有界缓冲                             </a:t>
            </a:r>
            <a:r>
              <a:rPr lang="en-US" altLang="zh-CN" sz="2000" b="1" strike="noStrike" noProof="1">
                <a:solidFill>
                  <a:schemeClr val="tx1"/>
                </a:solidFill>
                <a:effectLst/>
                <a:latin typeface="Times New Roman" panose="02020603050405020304" pitchFamily="18" charset="0"/>
                <a:ea typeface="宋体" pitchFamily="2" charset="-122"/>
                <a:cs typeface="+mn-ea"/>
              </a:rPr>
              <a:t>v(s</a:t>
            </a:r>
            <a:r>
              <a:rPr lang="en-US" altLang="zh-CN" sz="2000" b="1" strike="noStrike" baseline="-25000" noProof="1">
                <a:solidFill>
                  <a:schemeClr val="tx1"/>
                </a:solidFill>
                <a:effectLst/>
                <a:latin typeface="Times New Roman" panose="02020603050405020304" pitchFamily="18" charset="0"/>
                <a:ea typeface="宋体" pitchFamily="2" charset="-122"/>
                <a:cs typeface="+mn-ea"/>
              </a:rPr>
              <a:t>b</a:t>
            </a:r>
            <a:r>
              <a:rPr lang="en-US" altLang="zh-CN" sz="2000" b="1" strike="noStrike" noProof="1">
                <a:solidFill>
                  <a:schemeClr val="tx1"/>
                </a:solidFill>
                <a:effectLst/>
                <a:latin typeface="Times New Roman" panose="02020603050405020304" pitchFamily="18" charset="0"/>
                <a:ea typeface="宋体" pitchFamily="2" charset="-122"/>
                <a:cs typeface="+mn-ea"/>
              </a:rPr>
              <a:t>)</a:t>
            </a:r>
            <a:r>
              <a:rPr lang="zh-CN" altLang="en-US" sz="2000" b="1" strike="noStrike" noProof="1">
                <a:solidFill>
                  <a:schemeClr val="tx1"/>
                </a:solidFill>
                <a:effectLst/>
                <a:latin typeface="Times New Roman" panose="02020603050405020304" pitchFamily="18" charset="0"/>
                <a:ea typeface="宋体" pitchFamily="2" charset="-122"/>
                <a:cs typeface="+mn-ea"/>
              </a:rPr>
              <a:t>； </a:t>
            </a:r>
            <a:endParaRPr lang="zh-CN" altLang="en-US" sz="20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buNone/>
            </a:pPr>
            <a:r>
              <a:rPr lang="zh-CN" altLang="en-US" sz="2000" b="1" strike="noStrike" noProof="1">
                <a:solidFill>
                  <a:schemeClr val="tx1"/>
                </a:solidFill>
                <a:effectLst/>
                <a:latin typeface="Times New Roman" panose="02020603050405020304" pitchFamily="18" charset="0"/>
                <a:ea typeface="宋体" pitchFamily="2" charset="-122"/>
                <a:cs typeface="+mn-ea"/>
                <a:sym typeface="MT Extra" panose="05050102010205020202" pitchFamily="18" charset="2"/>
              </a:rPr>
              <a:t>          </a:t>
            </a:r>
            <a:r>
              <a:rPr lang="en-US" altLang="zh-CN" sz="2000" b="1" strike="noStrike" noProof="1">
                <a:solidFill>
                  <a:schemeClr val="tx1"/>
                </a:solidFill>
                <a:effectLst/>
                <a:latin typeface="Times New Roman" panose="02020603050405020304" pitchFamily="18" charset="0"/>
                <a:ea typeface="宋体" pitchFamily="2" charset="-122"/>
                <a:cs typeface="+mn-ea"/>
              </a:rPr>
              <a:t>v(mutex)</a:t>
            </a:r>
            <a:r>
              <a:rPr lang="zh-CN" altLang="en-US" sz="2000" b="1" strike="noStrike" noProof="1">
                <a:solidFill>
                  <a:schemeClr val="tx1"/>
                </a:solidFill>
                <a:effectLst/>
                <a:latin typeface="Times New Roman" panose="02020603050405020304" pitchFamily="18" charset="0"/>
                <a:ea typeface="宋体" pitchFamily="2" charset="-122"/>
                <a:cs typeface="+mn-ea"/>
              </a:rPr>
              <a:t>；                                消费一个产品； </a:t>
            </a:r>
            <a:endParaRPr lang="zh-CN" altLang="en-US" sz="20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buNone/>
            </a:pPr>
            <a:r>
              <a:rPr lang="zh-CN" altLang="en-US" sz="2000" b="1" strike="noStrike" noProof="1">
                <a:solidFill>
                  <a:schemeClr val="tx1"/>
                </a:solidFill>
                <a:effectLst/>
                <a:latin typeface="Times New Roman" panose="02020603050405020304" pitchFamily="18" charset="0"/>
                <a:ea typeface="宋体" pitchFamily="2" charset="-122"/>
                <a:cs typeface="+mn-ea"/>
              </a:rPr>
              <a:t>             </a:t>
            </a:r>
            <a:r>
              <a:rPr lang="en-US" altLang="zh-CN" sz="2000" b="1" strike="noStrike" noProof="1">
                <a:solidFill>
                  <a:schemeClr val="tx1"/>
                </a:solidFill>
                <a:effectLst/>
                <a:latin typeface="Times New Roman" panose="02020603050405020304" pitchFamily="18" charset="0"/>
                <a:ea typeface="宋体" pitchFamily="2" charset="-122"/>
                <a:cs typeface="+mn-ea"/>
              </a:rPr>
              <a:t>v(s</a:t>
            </a:r>
            <a:r>
              <a:rPr lang="en-US" altLang="zh-CN" sz="2000" b="1" strike="noStrike" baseline="-25000" noProof="1">
                <a:solidFill>
                  <a:schemeClr val="tx1"/>
                </a:solidFill>
                <a:effectLst/>
                <a:latin typeface="Times New Roman" panose="02020603050405020304" pitchFamily="18" charset="0"/>
                <a:ea typeface="宋体" pitchFamily="2" charset="-122"/>
                <a:cs typeface="+mn-ea"/>
              </a:rPr>
              <a:t>a</a:t>
            </a:r>
            <a:r>
              <a:rPr lang="en-US" altLang="zh-CN" sz="2000" b="1" strike="noStrike" noProof="1">
                <a:solidFill>
                  <a:schemeClr val="tx1"/>
                </a:solidFill>
                <a:effectLst/>
                <a:latin typeface="Times New Roman" panose="02020603050405020304" pitchFamily="18" charset="0"/>
                <a:ea typeface="宋体" pitchFamily="2" charset="-122"/>
                <a:cs typeface="+mn-ea"/>
              </a:rPr>
              <a:t>)</a:t>
            </a:r>
            <a:r>
              <a:rPr lang="zh-CN" altLang="en-US" sz="2000" b="1" strike="noStrike" noProof="1">
                <a:solidFill>
                  <a:schemeClr val="tx1"/>
                </a:solidFill>
                <a:effectLst/>
                <a:latin typeface="Times New Roman" panose="02020603050405020304" pitchFamily="18" charset="0"/>
                <a:ea typeface="宋体" pitchFamily="2" charset="-122"/>
                <a:cs typeface="+mn-ea"/>
              </a:rPr>
              <a:t>；                                            </a:t>
            </a:r>
            <a:r>
              <a:rPr lang="zh-CN" altLang="en-US" sz="2000" b="1" strike="noStrike" noProof="1">
                <a:solidFill>
                  <a:schemeClr val="tx1"/>
                </a:solidFill>
                <a:effectLst/>
                <a:latin typeface="Times New Roman" panose="02020603050405020304" pitchFamily="18" charset="0"/>
                <a:ea typeface="宋体" pitchFamily="2" charset="-122"/>
                <a:cs typeface="+mn-ea"/>
                <a:sym typeface="MT Extra" panose="05050102010205020202" pitchFamily="18" charset="2"/>
              </a:rPr>
              <a:t></a:t>
            </a:r>
            <a:endParaRPr lang="zh-CN" altLang="en-US" sz="2000" b="1" strike="noStrike" noProof="1">
              <a:solidFill>
                <a:schemeClr val="tx1"/>
              </a:solidFill>
              <a:effectLst/>
              <a:latin typeface="Times New Roman" panose="02020603050405020304" pitchFamily="18" charset="0"/>
              <a:ea typeface="宋体" pitchFamily="2" charset="-122"/>
              <a:sym typeface="MT Extra" panose="05050102010205020202" pitchFamily="18" charset="2"/>
            </a:endParaRPr>
          </a:p>
          <a:p>
            <a:pPr marL="533400" lvl="0" indent="-533400" algn="just" fontAlgn="base">
              <a:lnSpc>
                <a:spcPct val="120000"/>
              </a:lnSpc>
              <a:buNone/>
            </a:pPr>
            <a:r>
              <a:rPr lang="zh-CN" altLang="en-US" sz="2000" b="1" strike="noStrike" noProof="1">
                <a:solidFill>
                  <a:schemeClr val="tx1"/>
                </a:solidFill>
                <a:effectLst/>
                <a:latin typeface="Times New Roman" panose="02020603050405020304" pitchFamily="18" charset="0"/>
                <a:ea typeface="宋体" pitchFamily="2" charset="-122"/>
                <a:cs typeface="+mn-ea"/>
              </a:rPr>
              <a:t>       </a:t>
            </a:r>
            <a:r>
              <a:rPr lang="en-US" altLang="zh-CN" sz="2000" b="1" strike="noStrike" noProof="1">
                <a:solidFill>
                  <a:schemeClr val="tx1"/>
                </a:solidFill>
                <a:effectLst/>
                <a:latin typeface="Times New Roman" panose="02020603050405020304" pitchFamily="18" charset="0"/>
                <a:ea typeface="宋体" pitchFamily="2" charset="-122"/>
                <a:cs typeface="+mn-ea"/>
              </a:rPr>
              <a:t>}                                                     }</a:t>
            </a:r>
            <a:endParaRPr lang="en-US" altLang="zh-CN" sz="20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buNone/>
            </a:pPr>
            <a:r>
              <a:rPr lang="en-US" altLang="zh-CN" sz="2000" b="1" strike="noStrike" noProof="1">
                <a:solidFill>
                  <a:schemeClr val="tx1"/>
                </a:solidFill>
                <a:effectLst/>
                <a:latin typeface="Times New Roman" panose="02020603050405020304" pitchFamily="18" charset="0"/>
                <a:ea typeface="宋体" pitchFamily="2" charset="-122"/>
                <a:cs typeface="+mn-ea"/>
              </a:rPr>
              <a:t>}                                                    } </a:t>
            </a:r>
            <a:r>
              <a:rPr lang="en-US" altLang="zh-CN" sz="2000" b="1" strike="noStrike" noProof="1">
                <a:solidFill>
                  <a:schemeClr val="tx1"/>
                </a:solidFill>
                <a:latin typeface="Times New Roman" panose="02020603050405020304" pitchFamily="18" charset="0"/>
                <a:ea typeface="宋体" pitchFamily="2" charset="-122"/>
                <a:cs typeface="+mn-ea"/>
              </a:rPr>
              <a:t>   </a:t>
            </a:r>
            <a:endParaRPr lang="en-US" altLang="zh-CN" sz="2000" b="1" strike="noStrike" noProof="1">
              <a:solidFill>
                <a:schemeClr val="tx1"/>
              </a:solidFill>
              <a:latin typeface="Times New Roman" panose="02020603050405020304" pitchFamily="18" charset="0"/>
              <a:ea typeface="宋体" pitchFamily="2" charset="-122"/>
            </a:endParaRPr>
          </a:p>
        </p:txBody>
      </p:sp>
      <p:sp>
        <p:nvSpPr>
          <p:cNvPr id="72708" name="矩形 72707"/>
          <p:cNvSpPr/>
          <p:nvPr/>
        </p:nvSpPr>
        <p:spPr>
          <a:xfrm>
            <a:off x="381000" y="85725"/>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进程互斥与同步的实现</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2707"/>
                                        </p:tgtEl>
                                        <p:attrNameLst>
                                          <p:attrName>style.visibility</p:attrName>
                                        </p:attrNameLst>
                                      </p:cBhvr>
                                      <p:to>
                                        <p:strVal val="visible"/>
                                      </p:to>
                                    </p:set>
                                    <p:anim calcmode="lin" valueType="num">
                                      <p:cBhvr additive="base">
                                        <p:cTn id="7" dur="500" fill="hold"/>
                                        <p:tgtEl>
                                          <p:spTgt spid="72707"/>
                                        </p:tgtEl>
                                        <p:attrNameLst>
                                          <p:attrName>ppt_x</p:attrName>
                                        </p:attrNameLst>
                                      </p:cBhvr>
                                      <p:tavLst>
                                        <p:tav tm="0">
                                          <p:val>
                                            <p:strVal val="0-#ppt_w/2"/>
                                          </p:val>
                                        </p:tav>
                                        <p:tav tm="100000">
                                          <p:val>
                                            <p:strVal val="#ppt_x"/>
                                          </p:val>
                                        </p:tav>
                                      </p:tavLst>
                                    </p:anim>
                                    <p:anim calcmode="lin" valueType="num">
                                      <p:cBhvr additive="base">
                                        <p:cTn id="8" dur="500" fill="hold"/>
                                        <p:tgtEl>
                                          <p:spTgt spid="7270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矩形 73729"/>
          <p:cNvSpPr/>
          <p:nvPr/>
        </p:nvSpPr>
        <p:spPr>
          <a:xfrm>
            <a:off x="720725" y="1562100"/>
            <a:ext cx="7696200" cy="177323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ctr" fontAlgn="base">
              <a:lnSpc>
                <a:spcPct val="120000"/>
              </a:lnSpc>
              <a:spcBef>
                <a:spcPct val="0"/>
              </a:spcBef>
              <a:buFont typeface="Wingdings" panose="05000000000000000000" pitchFamily="2" charset="2"/>
              <a:buNone/>
            </a:pPr>
            <a:endParaRPr lang="zh-CN" altLang="en-US" sz="2800" b="1" strike="noStrike" noProof="1">
              <a:ea typeface="宋体" pitchFamily="2" charset="-122"/>
            </a:endParaRPr>
          </a:p>
          <a:p>
            <a:pPr marL="533400" lvl="0" indent="-533400" algn="ctr" fontAlgn="base">
              <a:lnSpc>
                <a:spcPct val="120000"/>
              </a:lnSpc>
              <a:spcBef>
                <a:spcPct val="0"/>
              </a:spcBef>
              <a:buFont typeface="Wingdings" panose="05000000000000000000" pitchFamily="2" charset="2"/>
              <a:buNone/>
            </a:pPr>
            <a:r>
              <a:rPr lang="zh-CN" altLang="en-US" sz="4000" b="1" strike="noStrike" noProof="1">
                <a:solidFill>
                  <a:srgbClr val="C00000"/>
                </a:solidFill>
                <a:latin typeface="Arial" panose="02080604020202020204" pitchFamily="34" charset="0"/>
                <a:ea typeface="宋体" pitchFamily="2" charset="-122"/>
                <a:cs typeface="+mn-ea"/>
              </a:rPr>
              <a:t>进程通信（</a:t>
            </a:r>
            <a:r>
              <a:rPr lang="en-US" altLang="zh-CN" sz="4000" b="1" strike="noStrike" noProof="1">
                <a:solidFill>
                  <a:srgbClr val="C00000"/>
                </a:solidFill>
                <a:latin typeface="Arial" panose="02080604020202020204" pitchFamily="34" charset="0"/>
                <a:ea typeface="宋体" pitchFamily="2" charset="-122"/>
                <a:cs typeface="+mn-ea"/>
              </a:rPr>
              <a:t>IPC</a:t>
            </a:r>
            <a:r>
              <a:rPr lang="zh-CN" altLang="en-US" sz="4000" b="1" strike="noStrike" noProof="1">
                <a:solidFill>
                  <a:srgbClr val="C00000"/>
                </a:solidFill>
                <a:latin typeface="Arial" panose="02080604020202020204" pitchFamily="34" charset="0"/>
                <a:ea typeface="宋体" pitchFamily="2" charset="-122"/>
                <a:cs typeface="+mn-ea"/>
              </a:rPr>
              <a:t>）</a:t>
            </a:r>
            <a:endParaRPr lang="zh-CN" altLang="en-US" sz="4000" b="1" strike="noStrike" noProof="1">
              <a:solidFill>
                <a:srgbClr val="C00000"/>
              </a:solidFill>
              <a:latin typeface="Arial" panose="02080604020202020204" pitchFamily="34" charset="0"/>
              <a:ea typeface="宋体" pitchFamily="2" charset="-122"/>
              <a:cs typeface="+mn-ea"/>
            </a:endParaRPr>
          </a:p>
          <a:p>
            <a:pPr marL="533400" lvl="0" indent="-533400" algn="ctr" fontAlgn="base">
              <a:lnSpc>
                <a:spcPct val="120000"/>
              </a:lnSpc>
              <a:spcBef>
                <a:spcPct val="0"/>
              </a:spcBef>
              <a:buFont typeface="Wingdings" panose="05000000000000000000" pitchFamily="2" charset="2"/>
              <a:buNone/>
            </a:pPr>
            <a:r>
              <a:rPr lang="zh-CN" altLang="en-US" sz="2400" strike="noStrike" noProof="1">
                <a:solidFill>
                  <a:schemeClr val="tx1"/>
                </a:solidFill>
                <a:latin typeface="Times New Roman" panose="02020603050405020304" pitchFamily="18" charset="0"/>
                <a:ea typeface="宋体" pitchFamily="2" charset="-122"/>
                <a:cs typeface="+mn-ea"/>
              </a:rPr>
              <a:t>Inter </a:t>
            </a:r>
            <a:r>
              <a:rPr lang="en-US" altLang="zh-CN" sz="2400" strike="noStrike" noProof="1">
                <a:solidFill>
                  <a:schemeClr val="tx1"/>
                </a:solidFill>
                <a:latin typeface="Times New Roman" panose="02020603050405020304" pitchFamily="18" charset="0"/>
                <a:ea typeface="宋体" pitchFamily="2" charset="-122"/>
                <a:cs typeface="+mn-ea"/>
              </a:rPr>
              <a:t>P</a:t>
            </a:r>
            <a:r>
              <a:rPr lang="zh-CN" altLang="en-US" sz="2400" strike="noStrike" noProof="1">
                <a:solidFill>
                  <a:schemeClr val="tx1"/>
                </a:solidFill>
                <a:latin typeface="Times New Roman" panose="02020603050405020304" pitchFamily="18" charset="0"/>
                <a:ea typeface="宋体" pitchFamily="2" charset="-122"/>
                <a:cs typeface="+mn-ea"/>
              </a:rPr>
              <a:t>roces Communication</a:t>
            </a:r>
            <a:endParaRPr lang="en-US" altLang="zh-CN" sz="4400" b="1" strike="noStrike" noProof="1">
              <a:solidFill>
                <a:schemeClr val="tx2"/>
              </a:solidFill>
              <a:ea typeface="宋体" pitchFamily="2" charset="-122"/>
            </a:endParaRPr>
          </a:p>
        </p:txBody>
      </p:sp>
      <p:graphicFrame>
        <p:nvGraphicFramePr>
          <p:cNvPr id="90114" name="内容占位符 73730"/>
          <p:cNvGraphicFramePr>
            <a:graphicFrameLocks noChangeAspect="true"/>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3" name="" r:id="rId2" imgW="838200" imgH="647700" progId="Paint.Picture">
                  <p:embed/>
                </p:oleObj>
              </mc:Choice>
              <mc:Fallback>
                <p:oleObj name="" r:id="rId2" imgW="838200" imgH="647700" progId="Paint.Picture">
                  <p:embed/>
                  <p:pic>
                    <p:nvPicPr>
                      <p:cNvPr id="0" name="图片 3082"/>
                      <p:cNvPicPr/>
                      <p:nvPr/>
                    </p:nvPicPr>
                    <p:blipFill>
                      <a:blip r:embed="rId3"/>
                      <a:stretch>
                        <a:fillRect/>
                      </a:stretch>
                    </p:blipFill>
                    <p:spPr>
                      <a:xfrm>
                        <a:off x="0" y="0"/>
                        <a:ext cx="838200" cy="517525"/>
                      </a:xfrm>
                      <a:prstGeom prst="rect">
                        <a:avLst/>
                      </a:prstGeom>
                      <a:noFill/>
                      <a:ln w="38100">
                        <a:miter/>
                      </a:ln>
                    </p:spPr>
                  </p:pic>
                </p:oleObj>
              </mc:Fallback>
            </mc:AlternateContent>
          </a:graphicData>
        </a:graphic>
      </p:graphicFrame>
      <p:sp>
        <p:nvSpPr>
          <p:cNvPr id="73732" name="矩形 73731"/>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进程通信</a:t>
            </a:r>
            <a:endParaRPr lang="zh-CN" altLang="en-US" sz="2400" strike="noStrike" noProof="1">
              <a:ea typeface="宋体" pitchFamily="2" charset="-122"/>
            </a:endParaRPr>
          </a:p>
        </p:txBody>
      </p:sp>
      <p:sp>
        <p:nvSpPr>
          <p:cNvPr id="68613" name="矩形 68612"/>
          <p:cNvSpPr/>
          <p:nvPr/>
        </p:nvSpPr>
        <p:spPr>
          <a:xfrm>
            <a:off x="531813" y="4019550"/>
            <a:ext cx="7885113" cy="115093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400" strike="noStrike" noProof="1">
                <a:solidFill>
                  <a:schemeClr val="tx1"/>
                </a:solidFill>
                <a:latin typeface="Times New Roman" panose="02020603050405020304" pitchFamily="18" charset="0"/>
                <a:ea typeface="宋体" pitchFamily="2" charset="-122"/>
                <a:cs typeface="+mn-ea"/>
              </a:rPr>
              <a:t>锁和信号灯这些同步机构主要用于进程间的互斥和同步，</a:t>
            </a:r>
            <a:endParaRPr lang="zh-CN" altLang="en-US" sz="2400" strike="noStrike" noProof="1">
              <a:solidFill>
                <a:schemeClr val="tx1"/>
              </a:solidFill>
              <a:latin typeface="Times New Roman" panose="02020603050405020304" pitchFamily="18" charset="0"/>
              <a:ea typeface="宋体" pitchFamily="2" charset="-122"/>
              <a:cs typeface="+mn-ea"/>
            </a:endParaRPr>
          </a:p>
          <a:p>
            <a:pPr marL="533400" lvl="0" indent="-533400" fontAlgn="base">
              <a:lnSpc>
                <a:spcPct val="130000"/>
              </a:lnSpc>
              <a:buNone/>
            </a:pPr>
            <a:r>
              <a:rPr lang="zh-CN" altLang="en-US" sz="2400" strike="noStrike" noProof="1">
                <a:solidFill>
                  <a:schemeClr val="tx1"/>
                </a:solidFill>
                <a:latin typeface="Times New Roman" panose="02020603050405020304" pitchFamily="18" charset="0"/>
                <a:ea typeface="宋体" pitchFamily="2" charset="-122"/>
                <a:cs typeface="+mn-ea"/>
              </a:rPr>
              <a:t>传递的信息单一，简单。不能高效的传递大量信息。</a:t>
            </a:r>
            <a:endParaRPr lang="zh-CN" altLang="en-US" sz="2400" strike="noStrike" noProof="1">
              <a:solidFill>
                <a:schemeClr val="tx1"/>
              </a:solidFill>
              <a:latin typeface="Times New Roman" panose="02020603050405020304"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3730">
                                            <p:txEl>
                                              <p:charRg st="1" end="6"/>
                                            </p:txEl>
                                          </p:spTgt>
                                        </p:tgtEl>
                                        <p:attrNameLst>
                                          <p:attrName>style.visibility</p:attrName>
                                        </p:attrNameLst>
                                      </p:cBhvr>
                                      <p:to>
                                        <p:strVal val="visible"/>
                                      </p:to>
                                    </p:set>
                                    <p:anim calcmode="lin" valueType="num">
                                      <p:cBhvr additive="base">
                                        <p:cTn id="7" dur="1000" fill="hold"/>
                                        <p:tgtEl>
                                          <p:spTgt spid="73730">
                                            <p:txEl>
                                              <p:charRg st="1" end="6"/>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73730">
                                            <p:txEl>
                                              <p:charRg st="1" end="6"/>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3730">
                                            <p:txEl>
                                              <p:charRg st="11" end="38"/>
                                            </p:txEl>
                                          </p:spTgt>
                                        </p:tgtEl>
                                        <p:attrNameLst>
                                          <p:attrName>style.visibility</p:attrName>
                                        </p:attrNameLst>
                                      </p:cBhvr>
                                      <p:to>
                                        <p:strVal val="visible"/>
                                      </p:to>
                                    </p:set>
                                    <p:anim calcmode="lin" valueType="num">
                                      <p:cBhvr additive="base">
                                        <p:cTn id="13" dur="1000" fill="hold"/>
                                        <p:tgtEl>
                                          <p:spTgt spid="73730">
                                            <p:txEl>
                                              <p:charRg st="11" end="38"/>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73730">
                                            <p:txEl>
                                              <p:charRg st="11" end="38"/>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8613"/>
                                        </p:tgtEl>
                                        <p:attrNameLst>
                                          <p:attrName>style.visibility</p:attrName>
                                        </p:attrNameLst>
                                      </p:cBhvr>
                                      <p:to>
                                        <p:strVal val="visible"/>
                                      </p:to>
                                    </p:set>
                                    <p:anim calcmode="lin" valueType="num">
                                      <p:cBhvr>
                                        <p:cTn id="19" dur="500" fill="hold"/>
                                        <p:tgtEl>
                                          <p:spTgt spid="68613"/>
                                        </p:tgtEl>
                                        <p:attrNameLst>
                                          <p:attrName>ppt_x</p:attrName>
                                        </p:attrNameLst>
                                      </p:cBhvr>
                                      <p:tavLst>
                                        <p:tav tm="0">
                                          <p:val>
                                            <p:strVal val="#ppt_x"/>
                                          </p:val>
                                        </p:tav>
                                        <p:tav tm="100000">
                                          <p:val>
                                            <p:strVal val="#ppt_x"/>
                                          </p:val>
                                        </p:tav>
                                      </p:tavLst>
                                    </p:anim>
                                    <p:anim calcmode="lin" valueType="num">
                                      <p:cBhvr>
                                        <p:cTn id="20" dur="500" fill="hold"/>
                                        <p:tgtEl>
                                          <p:spTgt spid="686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0" grpId="0" build="p"/>
      <p:bldP spid="68613"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5" name="矩形 74754"/>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进程通信</a:t>
            </a:r>
            <a:endParaRPr lang="zh-CN" altLang="en-US" sz="2400" strike="noStrike" noProof="1">
              <a:ea typeface="宋体" pitchFamily="2" charset="-122"/>
            </a:endParaRPr>
          </a:p>
        </p:txBody>
      </p:sp>
      <p:sp>
        <p:nvSpPr>
          <p:cNvPr id="74757" name="矩形 74756"/>
          <p:cNvSpPr/>
          <p:nvPr/>
        </p:nvSpPr>
        <p:spPr>
          <a:xfrm>
            <a:off x="168275" y="573088"/>
            <a:ext cx="8769350" cy="167640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b="1" strike="noStrike" noProof="1">
                <a:solidFill>
                  <a:srgbClr val="990000"/>
                </a:solidFill>
                <a:latin typeface="Times New Roman" panose="02020603050405020304" pitchFamily="18" charset="0"/>
                <a:ea typeface="宋体" pitchFamily="2" charset="-122"/>
                <a:cs typeface="+mn-ea"/>
              </a:rPr>
              <a:t>1.  </a:t>
            </a:r>
            <a:r>
              <a:rPr lang="zh-CN" altLang="en-US" b="1" strike="noStrike" noProof="1">
                <a:solidFill>
                  <a:srgbClr val="990000"/>
                </a:solidFill>
                <a:latin typeface="Arial" panose="02080604020202020204" pitchFamily="34" charset="0"/>
                <a:ea typeface="宋体" pitchFamily="2" charset="-122"/>
                <a:cs typeface="+mn-ea"/>
              </a:rPr>
              <a:t>进程通信的概念</a:t>
            </a:r>
            <a:endParaRPr lang="zh-CN" altLang="en-US" b="1" strike="noStrike" noProof="1">
              <a:solidFill>
                <a:srgbClr val="990000"/>
              </a:solidFill>
              <a:ea typeface="宋体" pitchFamily="2" charset="-122"/>
            </a:endParaRPr>
          </a:p>
          <a:p>
            <a:pPr marL="533400" lvl="0" indent="-533400" fontAlgn="base">
              <a:lnSpc>
                <a:spcPct val="120000"/>
              </a:lnSpc>
              <a:spcBef>
                <a:spcPct val="20000"/>
              </a:spcBef>
              <a:buNone/>
            </a:pPr>
            <a:r>
              <a:rPr lang="zh-CN" altLang="en-US" sz="2400" b="1" strike="noStrike" noProof="1">
                <a:solidFill>
                  <a:schemeClr val="tx1"/>
                </a:solidFill>
                <a:latin typeface="Times New Roman" panose="02020603050405020304" pitchFamily="18" charset="0"/>
                <a:ea typeface="宋体" pitchFamily="2" charset="-122"/>
                <a:cs typeface="+mn-ea"/>
              </a:rPr>
              <a:t>       </a:t>
            </a:r>
            <a:r>
              <a:rPr lang="zh-CN" altLang="en-US" sz="2400" b="1" strike="noStrike" noProof="1">
                <a:solidFill>
                  <a:schemeClr val="tx1"/>
                </a:solidFill>
                <a:effectLst/>
                <a:latin typeface="Times New Roman" panose="02020603050405020304" pitchFamily="18" charset="0"/>
                <a:ea typeface="宋体" pitchFamily="2" charset="-122"/>
                <a:cs typeface="+mn-ea"/>
              </a:rPr>
              <a:t>进程通信是指进程之间直接以较高的效率传递较多数据的信息交互方式。也是两个不同的进程共享数据的方式。</a:t>
            </a:r>
            <a:endParaRPr lang="zh-CN" altLang="en-US" sz="2400" b="1" strike="noStrike" noProof="1">
              <a:solidFill>
                <a:srgbClr val="000099"/>
              </a:solidFill>
              <a:effectLst/>
              <a:latin typeface="Times New Roman" panose="02020603050405020304" pitchFamily="18" charset="0"/>
              <a:ea typeface="宋体" pitchFamily="2" charset="-122"/>
            </a:endParaRPr>
          </a:p>
        </p:txBody>
      </p:sp>
      <p:sp>
        <p:nvSpPr>
          <p:cNvPr id="74758" name="矩形 74757"/>
          <p:cNvSpPr/>
          <p:nvPr/>
        </p:nvSpPr>
        <p:spPr>
          <a:xfrm>
            <a:off x="169863" y="2289175"/>
            <a:ext cx="8318500" cy="279717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b="1" strike="noStrike" noProof="1">
                <a:solidFill>
                  <a:srgbClr val="990000"/>
                </a:solidFill>
                <a:latin typeface="Times New Roman" panose="02020603050405020304" pitchFamily="18" charset="0"/>
                <a:ea typeface="宋体" pitchFamily="2" charset="-122"/>
                <a:cs typeface="+mn-ea"/>
              </a:rPr>
              <a:t>2.  </a:t>
            </a:r>
            <a:r>
              <a:rPr lang="zh-CN" altLang="en-US" b="1" strike="noStrike" noProof="1">
                <a:solidFill>
                  <a:srgbClr val="990000"/>
                </a:solidFill>
                <a:latin typeface="Times New Roman" panose="02020603050405020304" pitchFamily="18" charset="0"/>
                <a:ea typeface="宋体" pitchFamily="2" charset="-122"/>
                <a:cs typeface="+mn-ea"/>
              </a:rPr>
              <a:t>进程通信方式</a:t>
            </a:r>
            <a:endParaRPr lang="zh-CN" altLang="en-US" b="1" strike="noStrike" noProof="1">
              <a:solidFill>
                <a:srgbClr val="990000"/>
              </a:solidFill>
              <a:latin typeface="Times New Roman" panose="02020603050405020304" pitchFamily="18" charset="0"/>
              <a:ea typeface="宋体" pitchFamily="2" charset="-122"/>
              <a:cs typeface="+mn-ea"/>
            </a:endParaRPr>
          </a:p>
          <a:p>
            <a:pPr marL="533400" lvl="0" indent="-533400" algn="l" fontAlgn="base">
              <a:lnSpc>
                <a:spcPct val="120000"/>
              </a:lnSpc>
              <a:spcBef>
                <a:spcPct val="20000"/>
              </a:spcBef>
              <a:buNone/>
            </a:pPr>
            <a:r>
              <a:rPr lang="en-US" altLang="zh-CN" b="1" strike="noStrike" noProof="1">
                <a:solidFill>
                  <a:srgbClr val="990000"/>
                </a:solidFill>
                <a:latin typeface="Times New Roman" panose="02020603050405020304" pitchFamily="18" charset="0"/>
                <a:ea typeface="宋体" pitchFamily="2" charset="-122"/>
                <a:cs typeface="+mn-ea"/>
              </a:rPr>
              <a:t>		</a:t>
            </a:r>
            <a:r>
              <a:rPr lang="zh-CN" altLang="en-US" sz="2400" b="1" strike="noStrike" noProof="1">
                <a:solidFill>
                  <a:schemeClr val="tx1"/>
                </a:solidFill>
                <a:effectLst/>
                <a:latin typeface="Times New Roman" panose="02020603050405020304" pitchFamily="18" charset="0"/>
                <a:ea typeface="宋体" pitchFamily="2" charset="-122"/>
                <a:cs typeface="+mn-ea"/>
              </a:rPr>
              <a:t>实现一种进程间通信方式要实现：消息缓冲器、发送操作、接收操作；</a:t>
            </a:r>
            <a:endParaRPr lang="zh-CN" altLang="en-US" sz="2400" b="1" strike="noStrike" noProof="1">
              <a:solidFill>
                <a:schemeClr val="tx1"/>
              </a:solidFill>
              <a:effectLst/>
              <a:latin typeface="Times New Roman" panose="02020603050405020304" pitchFamily="18" charset="0"/>
              <a:ea typeface="宋体" pitchFamily="2" charset="-122"/>
              <a:cs typeface="+mn-ea"/>
            </a:endParaRPr>
          </a:p>
          <a:p>
            <a:pPr marL="533400" lvl="0" indent="-533400" algn="l" fontAlgn="base">
              <a:lnSpc>
                <a:spcPct val="120000"/>
              </a:lnSpc>
              <a:spcBef>
                <a:spcPct val="20000"/>
              </a:spcBef>
              <a:buNone/>
            </a:pPr>
            <a:r>
              <a:rPr lang="en-US" altLang="zh-CN" sz="2400" b="1" strike="noStrike" noProof="1">
                <a:solidFill>
                  <a:schemeClr val="tx1"/>
                </a:solidFill>
                <a:effectLst/>
                <a:latin typeface="Times New Roman" panose="02020603050405020304" pitchFamily="18" charset="0"/>
                <a:ea typeface="宋体" pitchFamily="2" charset="-122"/>
                <a:cs typeface="+mn-ea"/>
              </a:rPr>
              <a:t>		</a:t>
            </a:r>
            <a:r>
              <a:rPr lang="zh-CN" altLang="en-US" sz="2400" b="1" strike="noStrike" noProof="1">
                <a:solidFill>
                  <a:schemeClr val="tx1"/>
                </a:solidFill>
                <a:effectLst/>
                <a:latin typeface="Times New Roman" panose="02020603050405020304" pitchFamily="18" charset="0"/>
                <a:ea typeface="宋体" pitchFamily="2" charset="-122"/>
                <a:cs typeface="+mn-ea"/>
              </a:rPr>
              <a:t>要考虑发送进程和接受进程的同步：发送等待、接受等待。</a:t>
            </a:r>
            <a:endParaRPr lang="zh-CN" altLang="en-US" sz="2400" b="1" strike="noStrike" noProof="1">
              <a:solidFill>
                <a:schemeClr val="tx1"/>
              </a:solidFill>
              <a:effectLst/>
              <a:latin typeface="Times New Roman" panose="02020603050405020304" pitchFamily="18" charset="0"/>
              <a:ea typeface="宋体" pitchFamily="2" charset="-122"/>
              <a:cs typeface="+mn-ea"/>
            </a:endParaRPr>
          </a:p>
        </p:txBody>
      </p:sp>
      <p:sp>
        <p:nvSpPr>
          <p:cNvPr id="74759" name="矩形 74758"/>
          <p:cNvSpPr/>
          <p:nvPr/>
        </p:nvSpPr>
        <p:spPr>
          <a:xfrm>
            <a:off x="2276475" y="5086350"/>
            <a:ext cx="3679825" cy="1041400"/>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0" lvl="0" indent="0" fontAlgn="base">
              <a:lnSpc>
                <a:spcPct val="120000"/>
              </a:lnSpc>
              <a:spcBef>
                <a:spcPct val="20000"/>
              </a:spcBef>
              <a:buNone/>
            </a:pPr>
            <a:r>
              <a:rPr lang="en-US" altLang="zh-CN" sz="2400" b="1" strike="noStrike" noProof="1">
                <a:solidFill>
                  <a:schemeClr val="tx1"/>
                </a:solidFill>
                <a:latin typeface="Times New Roman" panose="02020603050405020304" pitchFamily="18" charset="0"/>
                <a:ea typeface="宋体" pitchFamily="2" charset="-122"/>
                <a:cs typeface="+mn-ea"/>
              </a:rPr>
              <a:t> </a:t>
            </a:r>
            <a:r>
              <a:rPr lang="en-US" altLang="zh-CN" sz="2400" b="1" strike="noStrike" noProof="1">
                <a:solidFill>
                  <a:schemeClr val="tx1"/>
                </a:solidFill>
                <a:effectLst/>
                <a:latin typeface="Times New Roman" panose="02020603050405020304" pitchFamily="18" charset="0"/>
                <a:ea typeface="宋体" pitchFamily="2" charset="-122"/>
                <a:cs typeface="+mn-ea"/>
              </a:rPr>
              <a:t>1</a:t>
            </a:r>
            <a:r>
              <a:rPr lang="zh-CN" altLang="en-US" sz="2400" b="1" strike="noStrike" noProof="1">
                <a:solidFill>
                  <a:schemeClr val="tx1"/>
                </a:solidFill>
                <a:effectLst/>
                <a:latin typeface="Times New Roman" panose="02020603050405020304" pitchFamily="18" charset="0"/>
                <a:ea typeface="宋体" pitchFamily="2" charset="-122"/>
                <a:cs typeface="+mn-ea"/>
              </a:rPr>
              <a:t>、消息缓存通信</a:t>
            </a:r>
            <a:r>
              <a:rPr lang="zh-CN" altLang="en-US" sz="1800" b="1" strike="noStrike" noProof="1">
                <a:solidFill>
                  <a:schemeClr val="tx1"/>
                </a:solidFill>
                <a:effectLst/>
                <a:latin typeface="Times New Roman" panose="02020603050405020304" pitchFamily="18" charset="0"/>
                <a:ea typeface="宋体" pitchFamily="2" charset="-122"/>
                <a:cs typeface="+mn-ea"/>
              </a:rPr>
              <a:t> </a:t>
            </a:r>
            <a:endParaRPr lang="zh-CN" altLang="en-US" sz="1800" b="1" strike="noStrike" noProof="1">
              <a:solidFill>
                <a:schemeClr val="tx1"/>
              </a:solidFill>
              <a:effectLst/>
              <a:latin typeface="Times New Roman" panose="02020603050405020304" pitchFamily="18" charset="0"/>
              <a:ea typeface="宋体" pitchFamily="2" charset="-122"/>
              <a:cs typeface="+mn-ea"/>
            </a:endParaRPr>
          </a:p>
          <a:p>
            <a:pPr marL="0" lvl="0" indent="0" fontAlgn="base">
              <a:lnSpc>
                <a:spcPct val="120000"/>
              </a:lnSpc>
              <a:spcBef>
                <a:spcPct val="20000"/>
              </a:spcBef>
              <a:buNone/>
            </a:pPr>
            <a:r>
              <a:rPr lang="zh-CN" altLang="en-US" sz="2400" b="1" strike="noStrike" noProof="1">
                <a:solidFill>
                  <a:schemeClr val="tx1"/>
                </a:solidFill>
                <a:effectLst/>
                <a:latin typeface="Times New Roman" panose="02020603050405020304" pitchFamily="18" charset="0"/>
                <a:ea typeface="宋体" pitchFamily="2" charset="-122"/>
                <a:cs typeface="+mn-ea"/>
                <a:sym typeface="+mn-ea"/>
              </a:rPr>
              <a:t> </a:t>
            </a:r>
            <a:r>
              <a:rPr lang="en-US" altLang="zh-CN" sz="2400" b="1" strike="noStrike" noProof="1">
                <a:solidFill>
                  <a:schemeClr val="tx1"/>
                </a:solidFill>
                <a:effectLst/>
                <a:latin typeface="Times New Roman" panose="02020603050405020304" pitchFamily="18" charset="0"/>
                <a:ea typeface="宋体" pitchFamily="2" charset="-122"/>
                <a:cs typeface="+mn-ea"/>
                <a:sym typeface="+mn-ea"/>
              </a:rPr>
              <a:t>2</a:t>
            </a:r>
            <a:r>
              <a:rPr lang="zh-CN" altLang="en-US" sz="2400" b="1" strike="noStrike" noProof="1">
                <a:solidFill>
                  <a:schemeClr val="tx1"/>
                </a:solidFill>
                <a:effectLst/>
                <a:latin typeface="Times New Roman" panose="02020603050405020304" pitchFamily="18" charset="0"/>
                <a:ea typeface="宋体" pitchFamily="2" charset="-122"/>
                <a:cs typeface="+mn-ea"/>
                <a:sym typeface="+mn-ea"/>
              </a:rPr>
              <a:t>、信箱通信</a:t>
            </a:r>
            <a:r>
              <a:rPr lang="zh-CN" altLang="en-US" sz="1800" strike="noStrike" noProof="1" dirty="0">
                <a:solidFill>
                  <a:srgbClr val="A50021"/>
                </a:solidFill>
                <a:latin typeface="Times New Roman" panose="02020603050405020304" pitchFamily="18" charset="0"/>
                <a:ea typeface="宋体" pitchFamily="2" charset="-122"/>
                <a:cs typeface="+mn-ea"/>
                <a:sym typeface="+mn-ea"/>
              </a:rPr>
              <a:t> </a:t>
            </a:r>
            <a:r>
              <a:rPr lang="zh-CN" altLang="en-US" sz="2000" strike="noStrike" noProof="1">
                <a:latin typeface="Times New Roman" panose="02020603050405020304" pitchFamily="18" charset="0"/>
                <a:ea typeface="宋体" pitchFamily="2" charset="-122"/>
                <a:cs typeface="+mn-ea"/>
              </a:rPr>
              <a:t>        </a:t>
            </a:r>
            <a:endParaRPr lang="zh-CN" altLang="en-US" sz="2000" strike="noStrike" noProof="1">
              <a:latin typeface="Times New Roman" panose="02020603050405020304"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4757"/>
                                        </p:tgtEl>
                                        <p:attrNameLst>
                                          <p:attrName>style.visibility</p:attrName>
                                        </p:attrNameLst>
                                      </p:cBhvr>
                                      <p:to>
                                        <p:strVal val="visible"/>
                                      </p:to>
                                    </p:set>
                                    <p:anim calcmode="lin" valueType="num">
                                      <p:cBhvr additive="base">
                                        <p:cTn id="7" dur="500" fill="hold"/>
                                        <p:tgtEl>
                                          <p:spTgt spid="74757"/>
                                        </p:tgtEl>
                                        <p:attrNameLst>
                                          <p:attrName>ppt_x</p:attrName>
                                        </p:attrNameLst>
                                      </p:cBhvr>
                                      <p:tavLst>
                                        <p:tav tm="0">
                                          <p:val>
                                            <p:strVal val="0-#ppt_w/2"/>
                                          </p:val>
                                        </p:tav>
                                        <p:tav tm="100000">
                                          <p:val>
                                            <p:strVal val="#ppt_x"/>
                                          </p:val>
                                        </p:tav>
                                      </p:tavLst>
                                    </p:anim>
                                    <p:anim calcmode="lin" valueType="num">
                                      <p:cBhvr additive="base">
                                        <p:cTn id="8" dur="500" fill="hold"/>
                                        <p:tgtEl>
                                          <p:spTgt spid="7475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4758"/>
                                        </p:tgtEl>
                                        <p:attrNameLst>
                                          <p:attrName>style.visibility</p:attrName>
                                        </p:attrNameLst>
                                      </p:cBhvr>
                                      <p:to>
                                        <p:strVal val="visible"/>
                                      </p:to>
                                    </p:set>
                                    <p:anim calcmode="lin" valueType="num">
                                      <p:cBhvr additive="base">
                                        <p:cTn id="13" dur="500" fill="hold"/>
                                        <p:tgtEl>
                                          <p:spTgt spid="74758"/>
                                        </p:tgtEl>
                                        <p:attrNameLst>
                                          <p:attrName>ppt_x</p:attrName>
                                        </p:attrNameLst>
                                      </p:cBhvr>
                                      <p:tavLst>
                                        <p:tav tm="0">
                                          <p:val>
                                            <p:strVal val="0-#ppt_w/2"/>
                                          </p:val>
                                        </p:tav>
                                        <p:tav tm="100000">
                                          <p:val>
                                            <p:strVal val="#ppt_x"/>
                                          </p:val>
                                        </p:tav>
                                      </p:tavLst>
                                    </p:anim>
                                    <p:anim calcmode="lin" valueType="num">
                                      <p:cBhvr additive="base">
                                        <p:cTn id="14" dur="500" fill="hold"/>
                                        <p:tgtEl>
                                          <p:spTgt spid="7475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4759"/>
                                        </p:tgtEl>
                                        <p:attrNameLst>
                                          <p:attrName>style.visibility</p:attrName>
                                        </p:attrNameLst>
                                      </p:cBhvr>
                                      <p:to>
                                        <p:strVal val="visible"/>
                                      </p:to>
                                    </p:set>
                                    <p:anim calcmode="lin" valueType="num">
                                      <p:cBhvr additive="base">
                                        <p:cTn id="19" dur="500" fill="hold"/>
                                        <p:tgtEl>
                                          <p:spTgt spid="74759"/>
                                        </p:tgtEl>
                                        <p:attrNameLst>
                                          <p:attrName>ppt_x</p:attrName>
                                        </p:attrNameLst>
                                      </p:cBhvr>
                                      <p:tavLst>
                                        <p:tav tm="0">
                                          <p:val>
                                            <p:strVal val="0-#ppt_w/2"/>
                                          </p:val>
                                        </p:tav>
                                        <p:tav tm="100000">
                                          <p:val>
                                            <p:strVal val="#ppt_x"/>
                                          </p:val>
                                        </p:tav>
                                      </p:tavLst>
                                    </p:anim>
                                    <p:anim calcmode="lin" valueType="num">
                                      <p:cBhvr additive="base">
                                        <p:cTn id="20" dur="500" fill="hold"/>
                                        <p:tgtEl>
                                          <p:spTgt spid="747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7" grpId="0"/>
      <p:bldP spid="74758" grpId="0"/>
      <p:bldP spid="74759"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5" name="矩形 74754"/>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进程通信</a:t>
            </a:r>
            <a:endParaRPr lang="zh-CN" altLang="en-US" sz="2400" strike="noStrike" noProof="1">
              <a:ea typeface="宋体" pitchFamily="2" charset="-122"/>
            </a:endParaRPr>
          </a:p>
        </p:txBody>
      </p:sp>
      <p:sp>
        <p:nvSpPr>
          <p:cNvPr id="74757" name="矩形 74756"/>
          <p:cNvSpPr/>
          <p:nvPr/>
        </p:nvSpPr>
        <p:spPr>
          <a:xfrm>
            <a:off x="221615" y="3073400"/>
            <a:ext cx="8359140" cy="1764665"/>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x-none" altLang="en-US" b="1" strike="noStrike" noProof="1">
                <a:solidFill>
                  <a:srgbClr val="990000"/>
                </a:solidFill>
                <a:latin typeface="Times New Roman" panose="02020603050405020304" pitchFamily="18" charset="0"/>
                <a:ea typeface="宋体" pitchFamily="2" charset="-122"/>
                <a:cs typeface="+mn-ea"/>
              </a:rPr>
              <a:t>2</a:t>
            </a:r>
            <a:r>
              <a:rPr lang="en-US" altLang="zh-CN" b="1" strike="noStrike" noProof="1">
                <a:solidFill>
                  <a:srgbClr val="990000"/>
                </a:solidFill>
                <a:latin typeface="Times New Roman" panose="02020603050405020304" pitchFamily="18" charset="0"/>
                <a:ea typeface="宋体" pitchFamily="2" charset="-122"/>
                <a:cs typeface="+mn-ea"/>
              </a:rPr>
              <a:t>.  </a:t>
            </a:r>
            <a:r>
              <a:rPr lang="x-none" altLang="zh-CN" b="1" strike="noStrike" noProof="1">
                <a:solidFill>
                  <a:srgbClr val="990000"/>
                </a:solidFill>
                <a:latin typeface="Arial" panose="02080604020202020204" pitchFamily="34" charset="0"/>
                <a:ea typeface="宋体" pitchFamily="2" charset="-122"/>
                <a:cs typeface="+mn-ea"/>
              </a:rPr>
              <a:t>Posix 进程间通信方式</a:t>
            </a:r>
            <a:endParaRPr lang="x-none" altLang="zh-CN" b="1" strike="noStrike" noProof="1">
              <a:solidFill>
                <a:srgbClr val="990000"/>
              </a:solidFill>
              <a:latin typeface="Arial" panose="02080604020202020204" pitchFamily="34" charset="0"/>
              <a:ea typeface="宋体" pitchFamily="2" charset="-122"/>
              <a:cs typeface="+mn-ea"/>
            </a:endParaRPr>
          </a:p>
          <a:p>
            <a:pPr marL="533400" lvl="0" indent="-533400" fontAlgn="base">
              <a:lnSpc>
                <a:spcPct val="120000"/>
              </a:lnSpc>
              <a:spcBef>
                <a:spcPct val="20000"/>
              </a:spcBef>
              <a:buNone/>
            </a:pPr>
            <a:r>
              <a:rPr lang="x-none" altLang="zh-CN" sz="2400" b="1" strike="noStrike" noProof="1">
                <a:solidFill>
                  <a:schemeClr val="tx1"/>
                </a:solidFill>
                <a:latin typeface="Times New Roman" panose="02020603050405020304" pitchFamily="18" charset="0"/>
                <a:ea typeface="宋体" pitchFamily="2" charset="-122"/>
                <a:cs typeface="+mn-ea"/>
              </a:rPr>
              <a:t>	</a:t>
            </a:r>
            <a:r>
              <a:rPr lang="x-none" altLang="zh-CN" sz="2400" strike="noStrike" noProof="1">
                <a:solidFill>
                  <a:schemeClr val="tx1"/>
                </a:solidFill>
                <a:effectLst/>
                <a:latin typeface="Times New Roman" panose="02020603050405020304" pitchFamily="18" charset="0"/>
                <a:ea typeface="宋体" pitchFamily="2" charset="-122"/>
                <a:cs typeface="+mn-ea"/>
              </a:rPr>
              <a:t>	1 共享内存 (shm_open, ...)</a:t>
            </a:r>
            <a:endParaRPr lang="x-none" altLang="zh-CN" sz="2400" b="1" strike="noStrike" noProof="1">
              <a:solidFill>
                <a:schemeClr val="tx1"/>
              </a:solidFill>
              <a:effectLst/>
              <a:latin typeface="Times New Roman" panose="02020603050405020304" pitchFamily="18" charset="0"/>
              <a:ea typeface="宋体" pitchFamily="2" charset="-122"/>
              <a:cs typeface="+mn-ea"/>
            </a:endParaRPr>
          </a:p>
          <a:p>
            <a:pPr marL="533400" lvl="0" indent="-533400" fontAlgn="base">
              <a:lnSpc>
                <a:spcPct val="120000"/>
              </a:lnSpc>
              <a:spcBef>
                <a:spcPct val="20000"/>
              </a:spcBef>
              <a:buNone/>
            </a:pPr>
            <a:r>
              <a:rPr lang="x-none" altLang="zh-CN" sz="2400" b="1" strike="noStrike" noProof="1">
                <a:solidFill>
                  <a:schemeClr val="tx1"/>
                </a:solidFill>
                <a:effectLst/>
                <a:latin typeface="Times New Roman" panose="02020603050405020304" pitchFamily="18" charset="0"/>
                <a:ea typeface="宋体" pitchFamily="2" charset="-122"/>
                <a:cs typeface="+mn-ea"/>
              </a:rPr>
              <a:t>	</a:t>
            </a:r>
            <a:r>
              <a:rPr lang="x-none" altLang="zh-CN" sz="2400" strike="noStrike" noProof="1">
                <a:solidFill>
                  <a:schemeClr val="tx1"/>
                </a:solidFill>
                <a:effectLst/>
                <a:latin typeface="Times New Roman" panose="02020603050405020304" pitchFamily="18" charset="0"/>
                <a:ea typeface="宋体" pitchFamily="2" charset="-122"/>
                <a:cs typeface="+mn-ea"/>
              </a:rPr>
              <a:t>	2 信号量（sem_open, sem_init, ...）</a:t>
            </a:r>
            <a:endParaRPr lang="x-none" altLang="zh-CN" sz="2400" strike="noStrike" noProof="1">
              <a:solidFill>
                <a:schemeClr val="tx1"/>
              </a:solidFill>
              <a:effectLst/>
              <a:latin typeface="Times New Roman" panose="02020603050405020304" pitchFamily="18" charset="0"/>
              <a:ea typeface="宋体" pitchFamily="2" charset="-122"/>
              <a:cs typeface="+mn-ea"/>
            </a:endParaRPr>
          </a:p>
        </p:txBody>
      </p:sp>
      <p:sp>
        <p:nvSpPr>
          <p:cNvPr id="74758" name="矩形 74757"/>
          <p:cNvSpPr/>
          <p:nvPr/>
        </p:nvSpPr>
        <p:spPr>
          <a:xfrm>
            <a:off x="219075" y="746125"/>
            <a:ext cx="8318500" cy="228155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x-none" altLang="en-US" b="1" strike="noStrike" noProof="1">
                <a:solidFill>
                  <a:srgbClr val="990000"/>
                </a:solidFill>
                <a:latin typeface="Times New Roman" panose="02020603050405020304" pitchFamily="18" charset="0"/>
                <a:ea typeface="宋体" pitchFamily="2" charset="-122"/>
                <a:cs typeface="+mn-ea"/>
              </a:rPr>
              <a:t>1</a:t>
            </a:r>
            <a:r>
              <a:rPr lang="en-US" altLang="zh-CN" b="1" strike="noStrike" noProof="1">
                <a:solidFill>
                  <a:srgbClr val="990000"/>
                </a:solidFill>
                <a:latin typeface="Times New Roman" panose="02020603050405020304" pitchFamily="18" charset="0"/>
                <a:ea typeface="宋体" pitchFamily="2" charset="-122"/>
                <a:cs typeface="+mn-ea"/>
              </a:rPr>
              <a:t>.  </a:t>
            </a:r>
            <a:r>
              <a:rPr lang="x-none" altLang="en-US" b="1" strike="noStrike" noProof="1">
                <a:solidFill>
                  <a:srgbClr val="990000"/>
                </a:solidFill>
                <a:latin typeface="Times New Roman" panose="02020603050405020304" pitchFamily="18" charset="0"/>
                <a:ea typeface="宋体" pitchFamily="2" charset="-122"/>
                <a:cs typeface="+mn-ea"/>
              </a:rPr>
              <a:t>Sys V </a:t>
            </a:r>
            <a:r>
              <a:rPr lang="zh-CN" altLang="en-US" b="1" strike="noStrike" noProof="1">
                <a:solidFill>
                  <a:srgbClr val="990000"/>
                </a:solidFill>
                <a:latin typeface="Times New Roman" panose="02020603050405020304" pitchFamily="18" charset="0"/>
                <a:ea typeface="宋体" pitchFamily="2" charset="-122"/>
                <a:cs typeface="+mn-ea"/>
              </a:rPr>
              <a:t>进程通信方式</a:t>
            </a:r>
            <a:endParaRPr lang="zh-CN" altLang="en-US" b="1" strike="noStrike" noProof="1">
              <a:solidFill>
                <a:srgbClr val="990000"/>
              </a:solidFill>
              <a:latin typeface="Times New Roman" panose="02020603050405020304" pitchFamily="18" charset="0"/>
              <a:ea typeface="宋体" pitchFamily="2" charset="-122"/>
              <a:cs typeface="+mn-ea"/>
            </a:endParaRPr>
          </a:p>
          <a:p>
            <a:pPr marL="533400" lvl="0" indent="-533400" algn="l" fontAlgn="base">
              <a:lnSpc>
                <a:spcPct val="120000"/>
              </a:lnSpc>
              <a:spcBef>
                <a:spcPct val="20000"/>
              </a:spcBef>
              <a:buNone/>
            </a:pPr>
            <a:r>
              <a:rPr lang="x-none" altLang="zh-CN" sz="2400" strike="noStrike" noProof="1">
                <a:solidFill>
                  <a:schemeClr val="tx1"/>
                </a:solidFill>
                <a:effectLst/>
                <a:latin typeface="Times New Roman" panose="02020603050405020304" pitchFamily="18" charset="0"/>
                <a:ea typeface="宋体" pitchFamily="2" charset="-122"/>
                <a:cs typeface="+mn-ea"/>
              </a:rPr>
              <a:t>		1 信号量；（semget, ...）</a:t>
            </a:r>
            <a:endParaRPr lang="x-none" altLang="zh-CN" sz="2400" strike="noStrike" noProof="1">
              <a:solidFill>
                <a:schemeClr val="tx1"/>
              </a:solidFill>
              <a:effectLst/>
              <a:latin typeface="Times New Roman" panose="02020603050405020304" pitchFamily="18" charset="0"/>
              <a:ea typeface="宋体" pitchFamily="2" charset="-122"/>
              <a:cs typeface="+mn-ea"/>
            </a:endParaRPr>
          </a:p>
          <a:p>
            <a:pPr marL="533400" lvl="0" indent="-533400" algn="l" fontAlgn="base">
              <a:lnSpc>
                <a:spcPct val="120000"/>
              </a:lnSpc>
              <a:spcBef>
                <a:spcPct val="20000"/>
              </a:spcBef>
              <a:buNone/>
            </a:pPr>
            <a:r>
              <a:rPr lang="x-none" altLang="zh-CN" sz="2400" strike="noStrike" noProof="1">
                <a:solidFill>
                  <a:schemeClr val="tx1"/>
                </a:solidFill>
                <a:effectLst/>
                <a:latin typeface="Times New Roman" panose="02020603050405020304" pitchFamily="18" charset="0"/>
                <a:ea typeface="宋体" pitchFamily="2" charset="-122"/>
                <a:cs typeface="+mn-ea"/>
              </a:rPr>
              <a:t>		2 共享内存；（shmget, ...）</a:t>
            </a:r>
            <a:endParaRPr lang="x-none" altLang="zh-CN" sz="2400" strike="noStrike" noProof="1">
              <a:solidFill>
                <a:schemeClr val="tx1"/>
              </a:solidFill>
              <a:effectLst/>
              <a:latin typeface="Times New Roman" panose="02020603050405020304" pitchFamily="18" charset="0"/>
              <a:ea typeface="宋体" pitchFamily="2" charset="-122"/>
              <a:cs typeface="+mn-ea"/>
            </a:endParaRPr>
          </a:p>
          <a:p>
            <a:pPr marL="533400" lvl="0" indent="-533400" algn="l" fontAlgn="base">
              <a:lnSpc>
                <a:spcPct val="120000"/>
              </a:lnSpc>
              <a:spcBef>
                <a:spcPct val="20000"/>
              </a:spcBef>
              <a:buNone/>
            </a:pPr>
            <a:r>
              <a:rPr lang="x-none" altLang="zh-CN" sz="2400" strike="noStrike" noProof="1">
                <a:solidFill>
                  <a:schemeClr val="tx1"/>
                </a:solidFill>
                <a:effectLst/>
                <a:latin typeface="Times New Roman" panose="02020603050405020304" pitchFamily="18" charset="0"/>
                <a:ea typeface="宋体" pitchFamily="2" charset="-122"/>
                <a:cs typeface="+mn-ea"/>
              </a:rPr>
              <a:t>		3 消息队列</a:t>
            </a:r>
            <a:endParaRPr lang="x-none" altLang="zh-CN" sz="2400" strike="noStrike" noProof="1">
              <a:solidFill>
                <a:schemeClr val="tx1"/>
              </a:solidFill>
              <a:effectLst/>
              <a:latin typeface="Times New Roman" panose="02020603050405020304" pitchFamily="18" charset="0"/>
              <a:ea typeface="宋体" pitchFamily="2" charset="-122"/>
              <a:cs typeface="+mn-ea"/>
            </a:endParaRPr>
          </a:p>
        </p:txBody>
      </p:sp>
      <p:sp>
        <p:nvSpPr>
          <p:cNvPr id="2" name="矩形 1"/>
          <p:cNvSpPr/>
          <p:nvPr/>
        </p:nvSpPr>
        <p:spPr>
          <a:xfrm>
            <a:off x="428625" y="4995545"/>
            <a:ext cx="6025515" cy="1188085"/>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l" fontAlgn="base">
              <a:lnSpc>
                <a:spcPct val="120000"/>
              </a:lnSpc>
              <a:spcBef>
                <a:spcPct val="20000"/>
              </a:spcBef>
              <a:buNone/>
            </a:pPr>
            <a:r>
              <a:rPr lang="x-none" altLang="en-US" strike="noStrike" noProof="1">
                <a:solidFill>
                  <a:srgbClr val="C00000"/>
                </a:solidFill>
                <a:effectLst>
                  <a:outerShdw blurRad="38100" dist="38100" dir="2700000" algn="tl">
                    <a:srgbClr val="000000">
                      <a:alpha val="43137"/>
                    </a:srgbClr>
                  </a:outerShdw>
                </a:effectLst>
                <a:latin typeface="Times New Roman" panose="02020603050405020304" pitchFamily="18" charset="0"/>
                <a:ea typeface="宋体" pitchFamily="2" charset="-122"/>
                <a:cs typeface="+mn-ea"/>
              </a:rPr>
              <a:t>	</a:t>
            </a:r>
            <a:r>
              <a:rPr lang="x-none" altLang="zh-CN" sz="2400" strike="noStrike" noProof="1">
                <a:solidFill>
                  <a:srgbClr val="C00000"/>
                </a:solidFill>
                <a:effectLst>
                  <a:outerShdw blurRad="38100" dist="38100" dir="2700000" algn="tl">
                    <a:srgbClr val="000000">
                      <a:alpha val="43137"/>
                    </a:srgbClr>
                  </a:outerShdw>
                </a:effectLst>
                <a:latin typeface="Times New Roman" panose="02020603050405020304" pitchFamily="18" charset="0"/>
                <a:ea typeface="宋体" pitchFamily="2" charset="-122"/>
                <a:cs typeface="+mn-ea"/>
              </a:rPr>
              <a:t>管道 pipe</a:t>
            </a:r>
            <a:endParaRPr lang="x-none" altLang="zh-CN" sz="2400" strike="noStrike" noProof="1">
              <a:solidFill>
                <a:srgbClr val="C00000"/>
              </a:solidFill>
              <a:effectLst>
                <a:outerShdw blurRad="38100" dist="38100" dir="2700000" algn="tl">
                  <a:srgbClr val="000000">
                    <a:alpha val="43137"/>
                  </a:srgbClr>
                </a:outerShdw>
              </a:effectLst>
              <a:latin typeface="Times New Roman" panose="02020603050405020304" pitchFamily="18" charset="0"/>
              <a:ea typeface="宋体" pitchFamily="2" charset="-122"/>
              <a:cs typeface="+mn-ea"/>
            </a:endParaRPr>
          </a:p>
          <a:p>
            <a:pPr marL="533400" lvl="0" indent="-533400" algn="l" fontAlgn="base">
              <a:lnSpc>
                <a:spcPct val="120000"/>
              </a:lnSpc>
              <a:spcBef>
                <a:spcPct val="20000"/>
              </a:spcBef>
              <a:buNone/>
            </a:pPr>
            <a:r>
              <a:rPr lang="x-none" altLang="zh-CN" sz="2400" strike="noStrike" noProof="1">
                <a:solidFill>
                  <a:srgbClr val="C00000"/>
                </a:solidFill>
                <a:effectLst>
                  <a:outerShdw blurRad="38100" dist="38100" dir="2700000" algn="tl">
                    <a:srgbClr val="000000">
                      <a:alpha val="43137"/>
                    </a:srgbClr>
                  </a:outerShdw>
                </a:effectLst>
                <a:latin typeface="Times New Roman" panose="02020603050405020304" pitchFamily="18" charset="0"/>
                <a:ea typeface="宋体" pitchFamily="2" charset="-122"/>
                <a:cs typeface="+mn-ea"/>
              </a:rPr>
              <a:t>	网络套接字 socket</a:t>
            </a:r>
            <a:endParaRPr lang="x-none" altLang="zh-CN" sz="2400" strike="noStrike" noProof="1">
              <a:solidFill>
                <a:srgbClr val="C00000"/>
              </a:solidFill>
              <a:effectLst>
                <a:outerShdw blurRad="38100" dist="38100" dir="2700000" algn="tl">
                  <a:srgbClr val="000000">
                    <a:alpha val="43137"/>
                  </a:srgbClr>
                </a:outerShdw>
              </a:effectLst>
              <a:latin typeface="Times New Roman" panose="02020603050405020304" pitchFamily="18" charset="0"/>
              <a:ea typeface="宋体" pitchFamily="2" charset="-122"/>
              <a:cs typeface="+mn-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4757"/>
                                        </p:tgtEl>
                                        <p:attrNameLst>
                                          <p:attrName>style.visibility</p:attrName>
                                        </p:attrNameLst>
                                      </p:cBhvr>
                                      <p:to>
                                        <p:strVal val="visible"/>
                                      </p:to>
                                    </p:set>
                                    <p:anim calcmode="lin" valueType="num">
                                      <p:cBhvr>
                                        <p:cTn id="7" dur="500" fill="hold"/>
                                        <p:tgtEl>
                                          <p:spTgt spid="74757"/>
                                        </p:tgtEl>
                                        <p:attrNameLst>
                                          <p:attrName>ppt_x</p:attrName>
                                        </p:attrNameLst>
                                      </p:cBhvr>
                                      <p:tavLst>
                                        <p:tav tm="0">
                                          <p:val>
                                            <p:strVal val="0-#ppt_w/2"/>
                                          </p:val>
                                        </p:tav>
                                        <p:tav tm="100000">
                                          <p:val>
                                            <p:strVal val="#ppt_x"/>
                                          </p:val>
                                        </p:tav>
                                      </p:tavLst>
                                    </p:anim>
                                    <p:anim calcmode="lin" valueType="num">
                                      <p:cBhvr>
                                        <p:cTn id="8" dur="500" fill="hold"/>
                                        <p:tgtEl>
                                          <p:spTgt spid="7475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4758"/>
                                        </p:tgtEl>
                                        <p:attrNameLst>
                                          <p:attrName>style.visibility</p:attrName>
                                        </p:attrNameLst>
                                      </p:cBhvr>
                                      <p:to>
                                        <p:strVal val="visible"/>
                                      </p:to>
                                    </p:set>
                                    <p:anim calcmode="lin" valueType="num">
                                      <p:cBhvr>
                                        <p:cTn id="13" dur="500" fill="hold"/>
                                        <p:tgtEl>
                                          <p:spTgt spid="74758"/>
                                        </p:tgtEl>
                                        <p:attrNameLst>
                                          <p:attrName>ppt_x</p:attrName>
                                        </p:attrNameLst>
                                      </p:cBhvr>
                                      <p:tavLst>
                                        <p:tav tm="0">
                                          <p:val>
                                            <p:strVal val="0-#ppt_w/2"/>
                                          </p:val>
                                        </p:tav>
                                        <p:tav tm="100000">
                                          <p:val>
                                            <p:strVal val="#ppt_x"/>
                                          </p:val>
                                        </p:tav>
                                      </p:tavLst>
                                    </p:anim>
                                    <p:anim calcmode="lin" valueType="num">
                                      <p:cBhvr>
                                        <p:cTn id="14" dur="500" fill="hold"/>
                                        <p:tgtEl>
                                          <p:spTgt spid="7475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500" fill="hold"/>
                                        <p:tgtEl>
                                          <p:spTgt spid="2"/>
                                        </p:tgtEl>
                                        <p:attrNameLst>
                                          <p:attrName>ppt_x</p:attrName>
                                        </p:attrNameLst>
                                      </p:cBhvr>
                                      <p:tavLst>
                                        <p:tav tm="0">
                                          <p:val>
                                            <p:strVal val="0-#ppt_w/2"/>
                                          </p:val>
                                        </p:tav>
                                        <p:tav tm="100000">
                                          <p:val>
                                            <p:strVal val="#ppt_x"/>
                                          </p:val>
                                        </p:tav>
                                      </p:tavLst>
                                    </p:anim>
                                    <p:anim calcmode="lin" valueType="num">
                                      <p:cBhvr>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7" grpId="0"/>
      <p:bldP spid="74758" grpId="0"/>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7460" name="矩形 147459"/>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进程的引入</a:t>
            </a:r>
            <a:endParaRPr lang="zh-CN" altLang="en-US" sz="2400" strike="noStrike" noProof="1">
              <a:ea typeface="宋体" pitchFamily="2" charset="-122"/>
            </a:endParaRPr>
          </a:p>
        </p:txBody>
      </p:sp>
      <p:sp>
        <p:nvSpPr>
          <p:cNvPr id="12292" name="文本框 147533"/>
          <p:cNvSpPr txBox="true"/>
          <p:nvPr/>
        </p:nvSpPr>
        <p:spPr>
          <a:xfrm>
            <a:off x="2744470" y="2406650"/>
            <a:ext cx="355600" cy="311150"/>
          </a:xfrm>
          <a:prstGeom prst="rect">
            <a:avLst/>
          </a:prstGeom>
          <a:noFill/>
          <a:ln w="9525">
            <a:noFill/>
            <a:miter/>
          </a:ln>
        </p:spPr>
        <p:txBody>
          <a:bodyPr lIns="0" tIns="0" rIns="0" bIns="0" anchor="t"/>
          <a:p>
            <a:pPr lvl="0" algn="ctr" eaLnBrk="0" hangingPunct="0"/>
            <a:r>
              <a:rPr lang="en-US" altLang="zh-CN" sz="1800">
                <a:solidFill>
                  <a:schemeClr val="tx1"/>
                </a:solidFill>
                <a:latin typeface="宋体" pitchFamily="2" charset="-122"/>
                <a:ea typeface="宋体" pitchFamily="2" charset="-122"/>
              </a:rPr>
              <a:t>78</a:t>
            </a:r>
            <a:endParaRPr lang="en-US" altLang="zh-CN" sz="1800">
              <a:solidFill>
                <a:schemeClr val="tx1"/>
              </a:solidFill>
              <a:latin typeface="宋体" pitchFamily="2" charset="-122"/>
              <a:ea typeface="宋体" pitchFamily="2" charset="-122"/>
            </a:endParaRPr>
          </a:p>
        </p:txBody>
      </p:sp>
      <p:sp>
        <p:nvSpPr>
          <p:cNvPr id="12293" name="文本框 147534"/>
          <p:cNvSpPr txBox="true"/>
          <p:nvPr/>
        </p:nvSpPr>
        <p:spPr>
          <a:xfrm>
            <a:off x="468630" y="3028950"/>
            <a:ext cx="1068705" cy="311150"/>
          </a:xfrm>
          <a:prstGeom prst="rect">
            <a:avLst/>
          </a:prstGeom>
          <a:noFill/>
          <a:ln w="9525">
            <a:noFill/>
            <a:miter/>
          </a:ln>
        </p:spPr>
        <p:txBody>
          <a:bodyPr lIns="0" tIns="0" rIns="0" bIns="0" anchor="t"/>
          <a:p>
            <a:pPr lvl="0" algn="ctr" eaLnBrk="0" hangingPunct="0"/>
            <a:r>
              <a:rPr lang="zh-CN" altLang="en-US" sz="2200">
                <a:solidFill>
                  <a:schemeClr val="tx1"/>
                </a:solidFill>
                <a:latin typeface="宋体" pitchFamily="2" charset="-122"/>
                <a:ea typeface="宋体" pitchFamily="2" charset="-122"/>
              </a:rPr>
              <a:t>输入</a:t>
            </a:r>
            <a:endParaRPr lang="zh-CN" altLang="en-US" sz="2200">
              <a:solidFill>
                <a:schemeClr val="tx1"/>
              </a:solidFill>
              <a:latin typeface="宋体" pitchFamily="2" charset="-122"/>
              <a:ea typeface="宋体" pitchFamily="2" charset="-122"/>
            </a:endParaRPr>
          </a:p>
        </p:txBody>
      </p:sp>
      <p:sp>
        <p:nvSpPr>
          <p:cNvPr id="12294" name="文本框 147535"/>
          <p:cNvSpPr txBox="true"/>
          <p:nvPr/>
        </p:nvSpPr>
        <p:spPr>
          <a:xfrm>
            <a:off x="468630" y="3495675"/>
            <a:ext cx="1068705" cy="311150"/>
          </a:xfrm>
          <a:prstGeom prst="rect">
            <a:avLst/>
          </a:prstGeom>
          <a:noFill/>
          <a:ln w="9525">
            <a:noFill/>
            <a:miter/>
          </a:ln>
        </p:spPr>
        <p:txBody>
          <a:bodyPr lIns="0" tIns="0" rIns="0" bIns="0" anchor="t"/>
          <a:p>
            <a:pPr lvl="0" algn="ctr" eaLnBrk="0" hangingPunct="0"/>
            <a:r>
              <a:rPr lang="zh-CN" altLang="en-US" sz="2200">
                <a:solidFill>
                  <a:schemeClr val="tx1"/>
                </a:solidFill>
                <a:latin typeface="宋体" pitchFamily="2" charset="-122"/>
                <a:ea typeface="宋体" pitchFamily="2" charset="-122"/>
              </a:rPr>
              <a:t>处理器</a:t>
            </a:r>
            <a:endParaRPr lang="zh-CN" altLang="en-US" sz="2200">
              <a:solidFill>
                <a:schemeClr val="tx1"/>
              </a:solidFill>
              <a:latin typeface="宋体" pitchFamily="2" charset="-122"/>
              <a:ea typeface="宋体" pitchFamily="2" charset="-122"/>
            </a:endParaRPr>
          </a:p>
        </p:txBody>
      </p:sp>
      <p:sp>
        <p:nvSpPr>
          <p:cNvPr id="12295" name="文本框 147536"/>
          <p:cNvSpPr txBox="true"/>
          <p:nvPr/>
        </p:nvSpPr>
        <p:spPr>
          <a:xfrm>
            <a:off x="468630" y="3961130"/>
            <a:ext cx="1068705" cy="311150"/>
          </a:xfrm>
          <a:prstGeom prst="rect">
            <a:avLst/>
          </a:prstGeom>
          <a:noFill/>
          <a:ln w="9525">
            <a:noFill/>
            <a:miter/>
          </a:ln>
        </p:spPr>
        <p:txBody>
          <a:bodyPr lIns="0" tIns="0" rIns="0" bIns="0" anchor="t"/>
          <a:p>
            <a:pPr lvl="0" algn="ctr" eaLnBrk="0" hangingPunct="0"/>
            <a:r>
              <a:rPr lang="zh-CN" altLang="en-US" sz="2200">
                <a:solidFill>
                  <a:schemeClr val="tx1"/>
                </a:solidFill>
                <a:latin typeface="宋体" pitchFamily="2" charset="-122"/>
                <a:ea typeface="宋体" pitchFamily="2" charset="-122"/>
              </a:rPr>
              <a:t>打 印</a:t>
            </a:r>
            <a:endParaRPr lang="zh-CN" altLang="en-US" sz="2200">
              <a:solidFill>
                <a:schemeClr val="tx1"/>
              </a:solidFill>
              <a:latin typeface="宋体" pitchFamily="2" charset="-122"/>
              <a:ea typeface="宋体" pitchFamily="2" charset="-122"/>
            </a:endParaRPr>
          </a:p>
        </p:txBody>
      </p:sp>
      <p:sp>
        <p:nvSpPr>
          <p:cNvPr id="12296" name="直接连接符 147537"/>
          <p:cNvSpPr/>
          <p:nvPr/>
        </p:nvSpPr>
        <p:spPr>
          <a:xfrm>
            <a:off x="1538605" y="2717800"/>
            <a:ext cx="6934200" cy="635"/>
          </a:xfrm>
          <a:prstGeom prst="line">
            <a:avLst/>
          </a:prstGeom>
          <a:ln w="2857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grpSp>
        <p:nvGrpSpPr>
          <p:cNvPr id="2" name="组合 1"/>
          <p:cNvGrpSpPr/>
          <p:nvPr/>
        </p:nvGrpSpPr>
        <p:grpSpPr>
          <a:xfrm>
            <a:off x="4376420" y="2787015"/>
            <a:ext cx="2455545" cy="1398905"/>
            <a:chOff x="6255" y="1321"/>
            <a:chExt cx="3867" cy="2203"/>
          </a:xfrm>
        </p:grpSpPr>
        <p:sp>
          <p:nvSpPr>
            <p:cNvPr id="12305" name="直接连接符 147546"/>
            <p:cNvSpPr/>
            <p:nvPr/>
          </p:nvSpPr>
          <p:spPr>
            <a:xfrm flipV="true">
              <a:off x="6255" y="2043"/>
              <a:ext cx="2183" cy="12"/>
            </a:xfrm>
            <a:prstGeom prst="line">
              <a:avLst/>
            </a:prstGeom>
            <a:ln w="2857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12306" name="直接连接符 147547"/>
            <p:cNvSpPr/>
            <p:nvPr/>
          </p:nvSpPr>
          <p:spPr>
            <a:xfrm>
              <a:off x="8438" y="2790"/>
              <a:ext cx="1123" cy="0"/>
            </a:xfrm>
            <a:prstGeom prst="line">
              <a:avLst/>
            </a:prstGeom>
            <a:ln w="28575" cap="flat" cmpd="sng">
              <a:solidFill>
                <a:srgbClr val="FF0000"/>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12307" name="直接连接符 147548"/>
            <p:cNvSpPr/>
            <p:nvPr/>
          </p:nvSpPr>
          <p:spPr>
            <a:xfrm>
              <a:off x="9561" y="3524"/>
              <a:ext cx="561" cy="0"/>
            </a:xfrm>
            <a:prstGeom prst="line">
              <a:avLst/>
            </a:prstGeom>
            <a:ln w="28575" cap="flat" cmpd="sng">
              <a:solidFill>
                <a:srgbClr val="00B050"/>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12308" name="直接连接符 147549"/>
            <p:cNvSpPr/>
            <p:nvPr/>
          </p:nvSpPr>
          <p:spPr>
            <a:xfrm>
              <a:off x="8438" y="1321"/>
              <a:ext cx="0" cy="1469"/>
            </a:xfrm>
            <a:prstGeom prst="line">
              <a:avLst/>
            </a:prstGeom>
            <a:ln w="28575" cap="flat" cmpd="sng">
              <a:solidFill>
                <a:schemeClr val="tx1"/>
              </a:solidFill>
              <a:prstDash val="dash"/>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12309" name="直接连接符 147550"/>
            <p:cNvSpPr/>
            <p:nvPr/>
          </p:nvSpPr>
          <p:spPr>
            <a:xfrm>
              <a:off x="9561" y="1321"/>
              <a:ext cx="0" cy="2203"/>
            </a:xfrm>
            <a:prstGeom prst="line">
              <a:avLst/>
            </a:prstGeom>
            <a:ln w="28575" cap="flat" cmpd="sng">
              <a:solidFill>
                <a:schemeClr val="tx1"/>
              </a:solidFill>
              <a:prstDash val="dash"/>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12310" name="直接连接符 147551"/>
            <p:cNvSpPr/>
            <p:nvPr/>
          </p:nvSpPr>
          <p:spPr>
            <a:xfrm>
              <a:off x="10122" y="1321"/>
              <a:ext cx="0" cy="2203"/>
            </a:xfrm>
            <a:prstGeom prst="line">
              <a:avLst/>
            </a:prstGeom>
            <a:ln w="28575" cap="flat" cmpd="sng">
              <a:solidFill>
                <a:schemeClr val="tx1"/>
              </a:solidFill>
              <a:prstDash val="dash"/>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grpSp>
      <p:sp>
        <p:nvSpPr>
          <p:cNvPr id="12318" name="文本框 147559"/>
          <p:cNvSpPr txBox="true"/>
          <p:nvPr/>
        </p:nvSpPr>
        <p:spPr>
          <a:xfrm>
            <a:off x="3345815" y="2406650"/>
            <a:ext cx="424180" cy="311150"/>
          </a:xfrm>
          <a:prstGeom prst="rect">
            <a:avLst/>
          </a:prstGeom>
          <a:noFill/>
          <a:ln w="9525">
            <a:noFill/>
            <a:miter/>
          </a:ln>
        </p:spPr>
        <p:txBody>
          <a:bodyPr lIns="0" tIns="0" rIns="0" bIns="0" anchor="t"/>
          <a:p>
            <a:pPr lvl="0" algn="ctr" eaLnBrk="0" hangingPunct="0"/>
            <a:r>
              <a:rPr lang="en-US" altLang="zh-CN" sz="1800">
                <a:solidFill>
                  <a:schemeClr val="tx1"/>
                </a:solidFill>
                <a:latin typeface="宋体" pitchFamily="2" charset="-122"/>
                <a:ea typeface="宋体" pitchFamily="2" charset="-122"/>
              </a:rPr>
              <a:t>130</a:t>
            </a:r>
            <a:endParaRPr lang="en-US" altLang="zh-CN" sz="1800">
              <a:solidFill>
                <a:schemeClr val="tx1"/>
              </a:solidFill>
              <a:latin typeface="宋体" pitchFamily="2" charset="-122"/>
              <a:ea typeface="宋体" pitchFamily="2" charset="-122"/>
            </a:endParaRPr>
          </a:p>
        </p:txBody>
      </p:sp>
      <p:sp>
        <p:nvSpPr>
          <p:cNvPr id="12319" name="文本框 147560"/>
          <p:cNvSpPr txBox="true"/>
          <p:nvPr/>
        </p:nvSpPr>
        <p:spPr>
          <a:xfrm>
            <a:off x="3776345" y="2406650"/>
            <a:ext cx="425450" cy="311150"/>
          </a:xfrm>
          <a:prstGeom prst="rect">
            <a:avLst/>
          </a:prstGeom>
          <a:noFill/>
          <a:ln w="9525">
            <a:noFill/>
            <a:miter/>
          </a:ln>
        </p:spPr>
        <p:txBody>
          <a:bodyPr lIns="0" tIns="0" rIns="0" bIns="0" anchor="t"/>
          <a:p>
            <a:pPr lvl="0" algn="ctr" eaLnBrk="0" hangingPunct="0"/>
            <a:r>
              <a:rPr lang="en-US" altLang="zh-CN" sz="1800">
                <a:solidFill>
                  <a:schemeClr val="tx1"/>
                </a:solidFill>
                <a:latin typeface="宋体" pitchFamily="2" charset="-122"/>
                <a:ea typeface="宋体" pitchFamily="2" charset="-122"/>
              </a:rPr>
              <a:t>150</a:t>
            </a:r>
            <a:endParaRPr lang="en-US" altLang="zh-CN" sz="1800">
              <a:solidFill>
                <a:schemeClr val="tx1"/>
              </a:solidFill>
              <a:latin typeface="宋体" pitchFamily="2" charset="-122"/>
              <a:ea typeface="宋体" pitchFamily="2" charset="-122"/>
            </a:endParaRPr>
          </a:p>
        </p:txBody>
      </p:sp>
      <p:sp>
        <p:nvSpPr>
          <p:cNvPr id="12320" name="文本框 147561"/>
          <p:cNvSpPr txBox="true"/>
          <p:nvPr/>
        </p:nvSpPr>
        <p:spPr>
          <a:xfrm>
            <a:off x="4175760" y="2406650"/>
            <a:ext cx="509905" cy="311150"/>
          </a:xfrm>
          <a:prstGeom prst="rect">
            <a:avLst/>
          </a:prstGeom>
          <a:noFill/>
          <a:ln w="9525">
            <a:noFill/>
            <a:miter/>
          </a:ln>
        </p:spPr>
        <p:txBody>
          <a:bodyPr lIns="0" tIns="0" rIns="0" bIns="0" anchor="t"/>
          <a:p>
            <a:pPr lvl="0" algn="ctr" eaLnBrk="0" hangingPunct="0"/>
            <a:r>
              <a:rPr lang="x-none" altLang="en-US" sz="1800">
                <a:solidFill>
                  <a:schemeClr val="tx1"/>
                </a:solidFill>
                <a:latin typeface="宋体" pitchFamily="2" charset="-122"/>
                <a:ea typeface="宋体" pitchFamily="2" charset="-122"/>
              </a:rPr>
              <a:t>156</a:t>
            </a:r>
            <a:endParaRPr lang="x-none" altLang="en-US" sz="1800">
              <a:solidFill>
                <a:schemeClr val="tx1"/>
              </a:solidFill>
              <a:latin typeface="宋体" pitchFamily="2" charset="-122"/>
              <a:ea typeface="宋体" pitchFamily="2" charset="-122"/>
            </a:endParaRPr>
          </a:p>
        </p:txBody>
      </p:sp>
      <p:sp>
        <p:nvSpPr>
          <p:cNvPr id="12322" name="文本框 147563"/>
          <p:cNvSpPr txBox="true"/>
          <p:nvPr/>
        </p:nvSpPr>
        <p:spPr>
          <a:xfrm>
            <a:off x="5534660" y="2406650"/>
            <a:ext cx="482600" cy="311150"/>
          </a:xfrm>
          <a:prstGeom prst="rect">
            <a:avLst/>
          </a:prstGeom>
          <a:noFill/>
          <a:ln w="9525">
            <a:noFill/>
            <a:miter/>
          </a:ln>
        </p:spPr>
        <p:txBody>
          <a:bodyPr lIns="0" tIns="0" rIns="0" bIns="0" anchor="t"/>
          <a:p>
            <a:pPr lvl="0" algn="ctr" eaLnBrk="0" hangingPunct="0"/>
            <a:r>
              <a:rPr lang="x-none" altLang="en-US" sz="1800">
                <a:solidFill>
                  <a:schemeClr val="tx1"/>
                </a:solidFill>
                <a:latin typeface="宋体" pitchFamily="2" charset="-122"/>
                <a:ea typeface="宋体" pitchFamily="2" charset="-122"/>
              </a:rPr>
              <a:t>234</a:t>
            </a:r>
            <a:endParaRPr lang="x-none" altLang="en-US" sz="1800">
              <a:solidFill>
                <a:schemeClr val="tx1"/>
              </a:solidFill>
              <a:latin typeface="宋体" pitchFamily="2" charset="-122"/>
              <a:ea typeface="宋体" pitchFamily="2" charset="-122"/>
            </a:endParaRPr>
          </a:p>
        </p:txBody>
      </p:sp>
      <p:sp>
        <p:nvSpPr>
          <p:cNvPr id="12323" name="文本框 147564"/>
          <p:cNvSpPr txBox="true"/>
          <p:nvPr/>
        </p:nvSpPr>
        <p:spPr>
          <a:xfrm>
            <a:off x="6934200" y="2406650"/>
            <a:ext cx="495300" cy="311150"/>
          </a:xfrm>
          <a:prstGeom prst="rect">
            <a:avLst/>
          </a:prstGeom>
          <a:noFill/>
          <a:ln w="9525">
            <a:noFill/>
            <a:miter/>
          </a:ln>
        </p:spPr>
        <p:txBody>
          <a:bodyPr lIns="0" tIns="0" rIns="0" bIns="0" anchor="t"/>
          <a:p>
            <a:pPr lvl="0" algn="ctr" eaLnBrk="0" hangingPunct="0"/>
            <a:r>
              <a:rPr lang="en-US" altLang="zh-CN" sz="1800">
                <a:solidFill>
                  <a:schemeClr val="tx1"/>
                </a:solidFill>
                <a:latin typeface="宋体" pitchFamily="2" charset="-122"/>
                <a:ea typeface="宋体" pitchFamily="2" charset="-122"/>
              </a:rPr>
              <a:t>3</a:t>
            </a:r>
            <a:r>
              <a:rPr lang="x-none" altLang="en-US" sz="1800">
                <a:solidFill>
                  <a:schemeClr val="tx1"/>
                </a:solidFill>
                <a:latin typeface="宋体" pitchFamily="2" charset="-122"/>
                <a:ea typeface="宋体" pitchFamily="2" charset="-122"/>
              </a:rPr>
              <a:t>12</a:t>
            </a:r>
            <a:endParaRPr lang="x-none" altLang="en-US" sz="1800">
              <a:solidFill>
                <a:schemeClr val="tx1"/>
              </a:solidFill>
              <a:latin typeface="宋体" pitchFamily="2" charset="-122"/>
              <a:ea typeface="宋体" pitchFamily="2" charset="-122"/>
            </a:endParaRPr>
          </a:p>
        </p:txBody>
      </p:sp>
      <p:sp>
        <p:nvSpPr>
          <p:cNvPr id="12325" name="文本框 147566"/>
          <p:cNvSpPr txBox="true"/>
          <p:nvPr/>
        </p:nvSpPr>
        <p:spPr>
          <a:xfrm>
            <a:off x="8035290" y="2406650"/>
            <a:ext cx="438150" cy="311150"/>
          </a:xfrm>
          <a:prstGeom prst="rect">
            <a:avLst/>
          </a:prstGeom>
          <a:noFill/>
          <a:ln w="9525">
            <a:noFill/>
            <a:miter/>
          </a:ln>
        </p:spPr>
        <p:txBody>
          <a:bodyPr lIns="0" tIns="0" rIns="0" bIns="0" anchor="t"/>
          <a:p>
            <a:pPr lvl="0" algn="ctr" eaLnBrk="0" hangingPunct="0"/>
            <a:r>
              <a:rPr lang="x-none" altLang="en-US" sz="1800">
                <a:solidFill>
                  <a:schemeClr val="tx1"/>
                </a:solidFill>
                <a:latin typeface="宋体" pitchFamily="2" charset="-122"/>
                <a:ea typeface="宋体" pitchFamily="2" charset="-122"/>
              </a:rPr>
              <a:t>384</a:t>
            </a:r>
            <a:endParaRPr lang="x-none" altLang="en-US" sz="1800">
              <a:solidFill>
                <a:schemeClr val="tx1"/>
              </a:solidFill>
              <a:latin typeface="宋体" pitchFamily="2" charset="-122"/>
              <a:ea typeface="宋体" pitchFamily="2" charset="-122"/>
            </a:endParaRPr>
          </a:p>
        </p:txBody>
      </p:sp>
      <p:sp>
        <p:nvSpPr>
          <p:cNvPr id="12326" name="文本框 147567"/>
          <p:cNvSpPr txBox="true"/>
          <p:nvPr/>
        </p:nvSpPr>
        <p:spPr>
          <a:xfrm>
            <a:off x="468630" y="2562225"/>
            <a:ext cx="1068705" cy="311150"/>
          </a:xfrm>
          <a:prstGeom prst="rect">
            <a:avLst/>
          </a:prstGeom>
          <a:noFill/>
          <a:ln w="9525">
            <a:noFill/>
            <a:miter/>
          </a:ln>
        </p:spPr>
        <p:txBody>
          <a:bodyPr lIns="0" tIns="0" rIns="0" bIns="0" anchor="t"/>
          <a:p>
            <a:pPr lvl="0" algn="ctr" eaLnBrk="0" hangingPunct="0"/>
            <a:r>
              <a:rPr lang="zh-CN" altLang="en-US" sz="2200">
                <a:solidFill>
                  <a:schemeClr val="tx1"/>
                </a:solidFill>
                <a:latin typeface="宋体" pitchFamily="2" charset="-122"/>
                <a:ea typeface="宋体" pitchFamily="2" charset="-122"/>
              </a:rPr>
              <a:t>时  间</a:t>
            </a:r>
            <a:endParaRPr lang="zh-CN" altLang="en-US" sz="2200">
              <a:solidFill>
                <a:schemeClr val="tx1"/>
              </a:solidFill>
              <a:latin typeface="宋体" pitchFamily="2" charset="-122"/>
              <a:ea typeface="宋体" pitchFamily="2" charset="-122"/>
            </a:endParaRPr>
          </a:p>
        </p:txBody>
      </p:sp>
      <p:sp>
        <p:nvSpPr>
          <p:cNvPr id="12327" name="文本框 147568"/>
          <p:cNvSpPr txBox="true"/>
          <p:nvPr/>
        </p:nvSpPr>
        <p:spPr>
          <a:xfrm>
            <a:off x="687705" y="4291330"/>
            <a:ext cx="7329805" cy="675640"/>
          </a:xfrm>
          <a:prstGeom prst="rect">
            <a:avLst/>
          </a:prstGeom>
          <a:noFill/>
          <a:ln w="9525">
            <a:noFill/>
            <a:miter/>
          </a:ln>
        </p:spPr>
        <p:txBody>
          <a:bodyPr tIns="0" anchor="t">
            <a:spAutoFit/>
          </a:bodyPr>
          <a:p>
            <a:pPr lvl="0" algn="ctr" eaLnBrk="0" hangingPunct="0">
              <a:lnSpc>
                <a:spcPct val="128000"/>
              </a:lnSpc>
            </a:pPr>
            <a:r>
              <a:rPr lang="zh-CN" altLang="en-US" sz="3200">
                <a:solidFill>
                  <a:schemeClr val="tx1"/>
                </a:solidFill>
                <a:latin typeface="宋体" pitchFamily="2" charset="-122"/>
                <a:ea typeface="宋体" pitchFamily="2" charset="-122"/>
              </a:rPr>
              <a:t>处理器利用率：</a:t>
            </a:r>
            <a:r>
              <a:rPr lang="en-US" altLang="zh-CN" sz="2800">
                <a:solidFill>
                  <a:schemeClr val="tx1"/>
                </a:solidFill>
                <a:latin typeface="宋体" pitchFamily="2" charset="-122"/>
                <a:ea typeface="宋体" pitchFamily="2" charset="-122"/>
              </a:rPr>
              <a:t>52/78≈</a:t>
            </a:r>
            <a:r>
              <a:rPr lang="x-none" altLang="en-US" sz="2800">
                <a:solidFill>
                  <a:schemeClr val="tx1"/>
                </a:solidFill>
                <a:latin typeface="宋体" pitchFamily="2" charset="-122"/>
                <a:ea typeface="宋体" pitchFamily="2" charset="-122"/>
              </a:rPr>
              <a:t>67</a:t>
            </a:r>
            <a:r>
              <a:rPr lang="en-US" altLang="zh-CN" sz="2800">
                <a:solidFill>
                  <a:schemeClr val="tx1"/>
                </a:solidFill>
                <a:latin typeface="宋体" pitchFamily="2" charset="-122"/>
                <a:ea typeface="宋体" pitchFamily="2" charset="-122"/>
              </a:rPr>
              <a:t>%</a:t>
            </a:r>
            <a:endParaRPr lang="en-US" altLang="zh-CN" sz="3200">
              <a:solidFill>
                <a:schemeClr val="tx1"/>
              </a:solidFill>
              <a:latin typeface="宋体" pitchFamily="2" charset="-122"/>
              <a:ea typeface="宋体" pitchFamily="2" charset="-122"/>
            </a:endParaRPr>
          </a:p>
        </p:txBody>
      </p:sp>
      <p:grpSp>
        <p:nvGrpSpPr>
          <p:cNvPr id="3" name="组合 2"/>
          <p:cNvGrpSpPr/>
          <p:nvPr/>
        </p:nvGrpSpPr>
        <p:grpSpPr>
          <a:xfrm>
            <a:off x="1538605" y="2781300"/>
            <a:ext cx="2455545" cy="1398905"/>
            <a:chOff x="6255" y="1321"/>
            <a:chExt cx="3867" cy="2203"/>
          </a:xfrm>
        </p:grpSpPr>
        <p:sp>
          <p:nvSpPr>
            <p:cNvPr id="4" name="直接连接符 147546"/>
            <p:cNvSpPr/>
            <p:nvPr/>
          </p:nvSpPr>
          <p:spPr>
            <a:xfrm flipV="true">
              <a:off x="6255" y="2043"/>
              <a:ext cx="2183" cy="12"/>
            </a:xfrm>
            <a:prstGeom prst="line">
              <a:avLst/>
            </a:prstGeom>
            <a:ln w="2857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5" name="直接连接符 147547"/>
            <p:cNvSpPr/>
            <p:nvPr/>
          </p:nvSpPr>
          <p:spPr>
            <a:xfrm>
              <a:off x="8438" y="2790"/>
              <a:ext cx="1123" cy="0"/>
            </a:xfrm>
            <a:prstGeom prst="line">
              <a:avLst/>
            </a:prstGeom>
            <a:ln w="28575" cap="flat" cmpd="sng">
              <a:solidFill>
                <a:srgbClr val="FF0000"/>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6" name="直接连接符 147548"/>
            <p:cNvSpPr/>
            <p:nvPr/>
          </p:nvSpPr>
          <p:spPr>
            <a:xfrm>
              <a:off x="9561" y="3524"/>
              <a:ext cx="561" cy="0"/>
            </a:xfrm>
            <a:prstGeom prst="line">
              <a:avLst/>
            </a:prstGeom>
            <a:ln w="28575" cap="flat" cmpd="sng">
              <a:solidFill>
                <a:srgbClr val="00B050"/>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7" name="直接连接符 147549"/>
            <p:cNvSpPr/>
            <p:nvPr/>
          </p:nvSpPr>
          <p:spPr>
            <a:xfrm>
              <a:off x="8438" y="1321"/>
              <a:ext cx="0" cy="1469"/>
            </a:xfrm>
            <a:prstGeom prst="line">
              <a:avLst/>
            </a:prstGeom>
            <a:ln w="28575" cap="flat" cmpd="sng">
              <a:solidFill>
                <a:schemeClr val="tx1"/>
              </a:solidFill>
              <a:prstDash val="dash"/>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8" name="直接连接符 147550"/>
            <p:cNvSpPr/>
            <p:nvPr/>
          </p:nvSpPr>
          <p:spPr>
            <a:xfrm>
              <a:off x="9561" y="1321"/>
              <a:ext cx="0" cy="2203"/>
            </a:xfrm>
            <a:prstGeom prst="line">
              <a:avLst/>
            </a:prstGeom>
            <a:ln w="28575" cap="flat" cmpd="sng">
              <a:solidFill>
                <a:schemeClr val="tx1"/>
              </a:solidFill>
              <a:prstDash val="dash"/>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9" name="直接连接符 147551"/>
            <p:cNvSpPr/>
            <p:nvPr/>
          </p:nvSpPr>
          <p:spPr>
            <a:xfrm>
              <a:off x="10122" y="1321"/>
              <a:ext cx="0" cy="2203"/>
            </a:xfrm>
            <a:prstGeom prst="line">
              <a:avLst/>
            </a:prstGeom>
            <a:ln w="28575" cap="flat" cmpd="sng">
              <a:solidFill>
                <a:schemeClr val="tx1"/>
              </a:solidFill>
              <a:prstDash val="dash"/>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grpSp>
      <p:grpSp>
        <p:nvGrpSpPr>
          <p:cNvPr id="10" name="组合 9"/>
          <p:cNvGrpSpPr/>
          <p:nvPr/>
        </p:nvGrpSpPr>
        <p:grpSpPr>
          <a:xfrm>
            <a:off x="2959735" y="2781935"/>
            <a:ext cx="2455545" cy="1398905"/>
            <a:chOff x="6255" y="1321"/>
            <a:chExt cx="3867" cy="2203"/>
          </a:xfrm>
        </p:grpSpPr>
        <p:sp>
          <p:nvSpPr>
            <p:cNvPr id="11" name="直接连接符 147546"/>
            <p:cNvSpPr/>
            <p:nvPr/>
          </p:nvSpPr>
          <p:spPr>
            <a:xfrm flipV="true">
              <a:off x="6255" y="2043"/>
              <a:ext cx="2183" cy="12"/>
            </a:xfrm>
            <a:prstGeom prst="line">
              <a:avLst/>
            </a:prstGeom>
            <a:ln w="2857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12" name="直接连接符 147547"/>
            <p:cNvSpPr/>
            <p:nvPr/>
          </p:nvSpPr>
          <p:spPr>
            <a:xfrm>
              <a:off x="8438" y="2790"/>
              <a:ext cx="1123" cy="0"/>
            </a:xfrm>
            <a:prstGeom prst="line">
              <a:avLst/>
            </a:prstGeom>
            <a:ln w="28575" cap="flat" cmpd="sng">
              <a:solidFill>
                <a:srgbClr val="FF0000"/>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13" name="直接连接符 147548"/>
            <p:cNvSpPr/>
            <p:nvPr/>
          </p:nvSpPr>
          <p:spPr>
            <a:xfrm>
              <a:off x="9561" y="3524"/>
              <a:ext cx="561" cy="0"/>
            </a:xfrm>
            <a:prstGeom prst="line">
              <a:avLst/>
            </a:prstGeom>
            <a:ln w="28575" cap="flat" cmpd="sng">
              <a:solidFill>
                <a:srgbClr val="00B050"/>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14" name="直接连接符 147549"/>
            <p:cNvSpPr/>
            <p:nvPr/>
          </p:nvSpPr>
          <p:spPr>
            <a:xfrm>
              <a:off x="8438" y="1321"/>
              <a:ext cx="0" cy="1469"/>
            </a:xfrm>
            <a:prstGeom prst="line">
              <a:avLst/>
            </a:prstGeom>
            <a:ln w="28575" cap="flat" cmpd="sng">
              <a:solidFill>
                <a:schemeClr val="tx1"/>
              </a:solidFill>
              <a:prstDash val="dash"/>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15" name="直接连接符 147550"/>
            <p:cNvSpPr/>
            <p:nvPr/>
          </p:nvSpPr>
          <p:spPr>
            <a:xfrm>
              <a:off x="9561" y="1321"/>
              <a:ext cx="0" cy="2203"/>
            </a:xfrm>
            <a:prstGeom prst="line">
              <a:avLst/>
            </a:prstGeom>
            <a:ln w="28575" cap="flat" cmpd="sng">
              <a:solidFill>
                <a:schemeClr val="tx1"/>
              </a:solidFill>
              <a:prstDash val="dash"/>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16" name="直接连接符 147551"/>
            <p:cNvSpPr/>
            <p:nvPr/>
          </p:nvSpPr>
          <p:spPr>
            <a:xfrm>
              <a:off x="10122" y="1321"/>
              <a:ext cx="0" cy="2203"/>
            </a:xfrm>
            <a:prstGeom prst="line">
              <a:avLst/>
            </a:prstGeom>
            <a:ln w="28575" cap="flat" cmpd="sng">
              <a:solidFill>
                <a:schemeClr val="tx1"/>
              </a:solidFill>
              <a:prstDash val="dash"/>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grpSp>
      <p:grpSp>
        <p:nvGrpSpPr>
          <p:cNvPr id="17" name="组合 16"/>
          <p:cNvGrpSpPr/>
          <p:nvPr/>
        </p:nvGrpSpPr>
        <p:grpSpPr>
          <a:xfrm>
            <a:off x="5799455" y="2781935"/>
            <a:ext cx="2455545" cy="1398905"/>
            <a:chOff x="6255" y="1321"/>
            <a:chExt cx="3867" cy="2203"/>
          </a:xfrm>
        </p:grpSpPr>
        <p:sp>
          <p:nvSpPr>
            <p:cNvPr id="18" name="直接连接符 147546"/>
            <p:cNvSpPr/>
            <p:nvPr/>
          </p:nvSpPr>
          <p:spPr>
            <a:xfrm flipV="true">
              <a:off x="6255" y="2043"/>
              <a:ext cx="2183" cy="12"/>
            </a:xfrm>
            <a:prstGeom prst="line">
              <a:avLst/>
            </a:prstGeom>
            <a:ln w="2857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19" name="直接连接符 147547"/>
            <p:cNvSpPr/>
            <p:nvPr/>
          </p:nvSpPr>
          <p:spPr>
            <a:xfrm>
              <a:off x="8438" y="2790"/>
              <a:ext cx="1123" cy="0"/>
            </a:xfrm>
            <a:prstGeom prst="line">
              <a:avLst/>
            </a:prstGeom>
            <a:ln w="28575" cap="flat" cmpd="sng">
              <a:solidFill>
                <a:srgbClr val="FF0000"/>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20" name="直接连接符 147548"/>
            <p:cNvSpPr/>
            <p:nvPr/>
          </p:nvSpPr>
          <p:spPr>
            <a:xfrm>
              <a:off x="9561" y="3524"/>
              <a:ext cx="561" cy="0"/>
            </a:xfrm>
            <a:prstGeom prst="line">
              <a:avLst/>
            </a:prstGeom>
            <a:ln w="28575" cap="flat" cmpd="sng">
              <a:solidFill>
                <a:srgbClr val="00B050"/>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21" name="直接连接符 147549"/>
            <p:cNvSpPr/>
            <p:nvPr/>
          </p:nvSpPr>
          <p:spPr>
            <a:xfrm>
              <a:off x="8438" y="1321"/>
              <a:ext cx="0" cy="1469"/>
            </a:xfrm>
            <a:prstGeom prst="line">
              <a:avLst/>
            </a:prstGeom>
            <a:ln w="28575" cap="flat" cmpd="sng">
              <a:solidFill>
                <a:schemeClr val="tx1"/>
              </a:solidFill>
              <a:prstDash val="dash"/>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22" name="直接连接符 147550"/>
            <p:cNvSpPr/>
            <p:nvPr/>
          </p:nvSpPr>
          <p:spPr>
            <a:xfrm>
              <a:off x="9561" y="1321"/>
              <a:ext cx="0" cy="2203"/>
            </a:xfrm>
            <a:prstGeom prst="line">
              <a:avLst/>
            </a:prstGeom>
            <a:ln w="28575" cap="flat" cmpd="sng">
              <a:solidFill>
                <a:schemeClr val="tx1"/>
              </a:solidFill>
              <a:prstDash val="dash"/>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23" name="直接连接符 147551"/>
            <p:cNvSpPr/>
            <p:nvPr/>
          </p:nvSpPr>
          <p:spPr>
            <a:xfrm>
              <a:off x="10122" y="1321"/>
              <a:ext cx="0" cy="2203"/>
            </a:xfrm>
            <a:prstGeom prst="line">
              <a:avLst/>
            </a:prstGeom>
            <a:ln w="28575" cap="flat" cmpd="sng">
              <a:solidFill>
                <a:schemeClr val="tx1"/>
              </a:solidFill>
              <a:prstDash val="dash"/>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grpSp>
    </p:spTree>
  </p:cSld>
  <p:clrMapOvr>
    <a:masterClrMapping/>
  </p:clrMapOvr>
  <p:transition>
    <p:fade/>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矩形 88065"/>
          <p:cNvSpPr/>
          <p:nvPr/>
        </p:nvSpPr>
        <p:spPr>
          <a:xfrm>
            <a:off x="917575" y="1563370"/>
            <a:ext cx="7238365" cy="2870835"/>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ctr" fontAlgn="base">
              <a:lnSpc>
                <a:spcPct val="120000"/>
              </a:lnSpc>
              <a:spcBef>
                <a:spcPct val="0"/>
              </a:spcBef>
              <a:buFont typeface="Wingdings" panose="05000000000000000000" pitchFamily="2" charset="2"/>
              <a:buNone/>
            </a:pPr>
            <a:endParaRPr lang="zh-CN" altLang="en-US" sz="2800" b="1" strike="noStrike" noProof="1">
              <a:ea typeface="宋体" pitchFamily="2" charset="-122"/>
            </a:endParaRPr>
          </a:p>
          <a:p>
            <a:pPr marL="533400" lvl="0" indent="-533400" algn="ctr" fontAlgn="base">
              <a:lnSpc>
                <a:spcPct val="120000"/>
              </a:lnSpc>
              <a:spcBef>
                <a:spcPct val="0"/>
              </a:spcBef>
              <a:buFont typeface="Wingdings" panose="05000000000000000000" pitchFamily="2" charset="2"/>
              <a:buNone/>
            </a:pPr>
            <a:r>
              <a:rPr lang="zh-CN" altLang="en-US" sz="4000" b="1" strike="noStrike" noProof="1">
                <a:solidFill>
                  <a:srgbClr val="663300"/>
                </a:solidFill>
                <a:latin typeface="Arial" panose="02080604020202020204" pitchFamily="34" charset="0"/>
                <a:ea typeface="宋体" pitchFamily="2" charset="-122"/>
                <a:cs typeface="+mn-ea"/>
              </a:rPr>
              <a:t>操作系统的</a:t>
            </a:r>
            <a:r>
              <a:rPr lang="x-none" altLang="zh-CN" sz="4000" b="1" strike="noStrike" noProof="1">
                <a:solidFill>
                  <a:srgbClr val="663300"/>
                </a:solidFill>
                <a:latin typeface="Arial" panose="02080604020202020204" pitchFamily="34" charset="0"/>
                <a:ea typeface="宋体" pitchFamily="2" charset="-122"/>
                <a:cs typeface="+mn-ea"/>
              </a:rPr>
              <a:t>进程及进程间通讯</a:t>
            </a:r>
            <a:r>
              <a:rPr lang="zh-CN" altLang="en-US" sz="4000" b="1" strike="noStrike" noProof="1">
                <a:solidFill>
                  <a:srgbClr val="663300"/>
                </a:solidFill>
                <a:latin typeface="Arial" panose="02080604020202020204" pitchFamily="34" charset="0"/>
                <a:ea typeface="宋体" pitchFamily="2" charset="-122"/>
                <a:cs typeface="+mn-ea"/>
              </a:rPr>
              <a:t>实例</a:t>
            </a:r>
            <a:r>
              <a:rPr lang="x-none" altLang="zh-CN" sz="4000" b="1" strike="noStrike" noProof="1">
                <a:solidFill>
                  <a:srgbClr val="663300"/>
                </a:solidFill>
                <a:latin typeface="Arial" panose="02080604020202020204" pitchFamily="34" charset="0"/>
                <a:ea typeface="宋体" pitchFamily="2" charset="-122"/>
                <a:cs typeface="+mn-ea"/>
              </a:rPr>
              <a:t>（实验1,3相关知识）</a:t>
            </a:r>
            <a:endParaRPr lang="x-none" altLang="zh-CN" sz="4000" b="1" strike="noStrike" noProof="1">
              <a:solidFill>
                <a:srgbClr val="663300"/>
              </a:solidFill>
              <a:latin typeface="Arial" panose="02080604020202020204" pitchFamily="34" charset="0"/>
              <a:ea typeface="宋体" pitchFamily="2" charset="-122"/>
              <a:cs typeface="+mn-ea"/>
            </a:endParaRPr>
          </a:p>
          <a:p>
            <a:pPr marL="533400" lvl="0" indent="-533400" algn="ctr" fontAlgn="base">
              <a:lnSpc>
                <a:spcPct val="120000"/>
              </a:lnSpc>
              <a:spcBef>
                <a:spcPct val="0"/>
              </a:spcBef>
              <a:buFont typeface="Wingdings" panose="05000000000000000000" pitchFamily="2" charset="2"/>
              <a:buNone/>
            </a:pPr>
            <a:endParaRPr lang="zh-CN" altLang="en-US" sz="4400" b="1" strike="noStrike" noProof="1">
              <a:solidFill>
                <a:schemeClr val="tx2"/>
              </a:solidFill>
              <a:ea typeface="宋体" pitchFamily="2" charset="-122"/>
            </a:endParaRPr>
          </a:p>
        </p:txBody>
      </p:sp>
      <p:graphicFrame>
        <p:nvGraphicFramePr>
          <p:cNvPr id="103426" name="内容占位符 88066"/>
          <p:cNvGraphicFramePr>
            <a:graphicFrameLocks noChangeAspect="true"/>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4" name="" r:id="rId2" imgW="838200" imgH="647700" progId="Paint.Picture">
                  <p:embed/>
                </p:oleObj>
              </mc:Choice>
              <mc:Fallback>
                <p:oleObj name="" r:id="rId2" imgW="838200" imgH="647700" progId="Paint.Picture">
                  <p:embed/>
                  <p:pic>
                    <p:nvPicPr>
                      <p:cNvPr id="0" name="图片 3083"/>
                      <p:cNvPicPr/>
                      <p:nvPr/>
                    </p:nvPicPr>
                    <p:blipFill>
                      <a:blip r:embed="rId3"/>
                      <a:stretch>
                        <a:fillRect/>
                      </a:stretch>
                    </p:blipFill>
                    <p:spPr>
                      <a:xfrm>
                        <a:off x="0" y="0"/>
                        <a:ext cx="838200" cy="517525"/>
                      </a:xfrm>
                      <a:prstGeom prst="rect">
                        <a:avLst/>
                      </a:prstGeom>
                      <a:noFill/>
                      <a:ln w="38100">
                        <a:miter/>
                      </a:ln>
                    </p:spPr>
                  </p:pic>
                </p:oleObj>
              </mc:Fallback>
            </mc:AlternateContent>
          </a:graphicData>
        </a:graphic>
      </p:graphicFrame>
      <p:sp>
        <p:nvSpPr>
          <p:cNvPr id="88068" name="矩形 88067"/>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操作系统的并发</a:t>
            </a:r>
            <a:r>
              <a:rPr lang="zh-CN" altLang="en-US" sz="2400" b="0" strike="noStrike" noProof="1">
                <a:latin typeface="Arial" panose="02080604020202020204" pitchFamily="34" charset="0"/>
                <a:ea typeface="宋体" pitchFamily="2" charset="-122"/>
                <a:cs typeface="+mn-ea"/>
              </a:rPr>
              <a:t>机制实例</a:t>
            </a:r>
            <a:endParaRPr lang="zh-CN" altLang="en-US" sz="2400" b="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8066">
                                            <p:txEl>
                                              <p:charRg st="1" end="13"/>
                                            </p:txEl>
                                          </p:spTgt>
                                        </p:tgtEl>
                                        <p:attrNameLst>
                                          <p:attrName>style.visibility</p:attrName>
                                        </p:attrNameLst>
                                      </p:cBhvr>
                                      <p:to>
                                        <p:strVal val="visible"/>
                                      </p:to>
                                    </p:set>
                                    <p:anim calcmode="lin" valueType="num">
                                      <p:cBhvr additive="base">
                                        <p:cTn id="7" dur="1000" fill="hold"/>
                                        <p:tgtEl>
                                          <p:spTgt spid="88066">
                                            <p:txEl>
                                              <p:charRg st="1" end="13"/>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88066">
                                            <p:txEl>
                                              <p:charRg st="1" end="1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6" grpId="0" build="p"/>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矩形 89089"/>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操作系统的并发</a:t>
            </a:r>
            <a:r>
              <a:rPr lang="zh-CN" altLang="en-US" sz="2400" b="0" strike="noStrike" noProof="1">
                <a:latin typeface="Arial" panose="02080604020202020204" pitchFamily="34" charset="0"/>
                <a:ea typeface="宋体" pitchFamily="2" charset="-122"/>
                <a:cs typeface="+mn-ea"/>
              </a:rPr>
              <a:t>机制实例</a:t>
            </a:r>
            <a:endParaRPr lang="zh-CN" altLang="en-US" sz="2400" b="0" strike="noStrike" noProof="1">
              <a:ea typeface="宋体" pitchFamily="2" charset="-122"/>
            </a:endParaRPr>
          </a:p>
        </p:txBody>
      </p:sp>
      <p:sp>
        <p:nvSpPr>
          <p:cNvPr id="89091" name="矩形 89090"/>
          <p:cNvSpPr/>
          <p:nvPr/>
        </p:nvSpPr>
        <p:spPr>
          <a:xfrm>
            <a:off x="168275" y="630238"/>
            <a:ext cx="8318500" cy="72548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b="1" strike="noStrike" noProof="1">
                <a:solidFill>
                  <a:srgbClr val="990000"/>
                </a:solidFill>
                <a:latin typeface="Times New Roman" panose="02020603050405020304" pitchFamily="18" charset="0"/>
                <a:ea typeface="宋体" pitchFamily="2" charset="-122"/>
                <a:cs typeface="+mn-ea"/>
              </a:rPr>
              <a:t>1.  </a:t>
            </a:r>
            <a:r>
              <a:rPr lang="zh-CN" altLang="en-US" b="1" strike="noStrike" noProof="1">
                <a:solidFill>
                  <a:srgbClr val="990000"/>
                </a:solidFill>
                <a:latin typeface="Arial" panose="02080604020202020204" pitchFamily="34" charset="0"/>
                <a:ea typeface="宋体" pitchFamily="2" charset="-122"/>
                <a:cs typeface="+mn-ea"/>
              </a:rPr>
              <a:t>创建进程及应用实例</a:t>
            </a:r>
            <a:endParaRPr lang="zh-CN" altLang="en-US" b="1" strike="noStrike" noProof="1">
              <a:solidFill>
                <a:srgbClr val="990000"/>
              </a:solidFill>
              <a:latin typeface="Times New Roman" panose="02020603050405020304" pitchFamily="18" charset="0"/>
              <a:ea typeface="宋体" pitchFamily="2" charset="-122"/>
            </a:endParaRPr>
          </a:p>
        </p:txBody>
      </p:sp>
      <p:sp>
        <p:nvSpPr>
          <p:cNvPr id="89092" name="矩形 89091"/>
          <p:cNvSpPr/>
          <p:nvPr/>
        </p:nvSpPr>
        <p:spPr>
          <a:xfrm>
            <a:off x="488950" y="1406525"/>
            <a:ext cx="8245475" cy="466280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800" b="1" strike="noStrike" noProof="1" dirty="0">
                <a:solidFill>
                  <a:srgbClr val="A50021"/>
                </a:solidFill>
                <a:latin typeface="Times New Roman" panose="02020603050405020304" pitchFamily="18" charset="0"/>
                <a:ea typeface="宋体" pitchFamily="2" charset="-122"/>
                <a:cs typeface="+mn-ea"/>
              </a:rPr>
              <a:t>(1) 调用形式</a:t>
            </a:r>
            <a:r>
              <a:rPr lang="zh-CN" altLang="en-US" sz="2400" b="1" strike="noStrike" noProof="1" dirty="0">
                <a:solidFill>
                  <a:srgbClr val="000099"/>
                </a:solidFill>
                <a:latin typeface="Times New Roman" panose="02020603050405020304" pitchFamily="18" charset="0"/>
                <a:ea typeface="宋体" pitchFamily="2" charset="-122"/>
                <a:cs typeface="+mn-ea"/>
              </a:rPr>
              <a:t>     </a:t>
            </a:r>
            <a:r>
              <a:rPr lang="zh-CN" altLang="en-US" sz="2400" strike="noStrike" noProof="1" dirty="0">
                <a:solidFill>
                  <a:schemeClr val="tx1"/>
                </a:solidFill>
                <a:latin typeface="Times New Roman" panose="02020603050405020304" pitchFamily="18" charset="0"/>
                <a:ea typeface="宋体" pitchFamily="2" charset="-122"/>
                <a:cs typeface="+mn-ea"/>
              </a:rPr>
              <a:t>  </a:t>
            </a:r>
            <a:endParaRPr lang="zh-CN" altLang="en-US" sz="2400" strike="noStrike" noProof="1" dirty="0">
              <a:solidFill>
                <a:schemeClr val="tx1"/>
              </a:solidFill>
              <a:latin typeface="Times New Roman" panose="02020603050405020304" pitchFamily="18" charset="0"/>
              <a:ea typeface="宋体" pitchFamily="2" charset="-122"/>
            </a:endParaRPr>
          </a:p>
          <a:p>
            <a:pPr marL="533400" lvl="0" indent="-533400" algn="just" fontAlgn="base">
              <a:lnSpc>
                <a:spcPct val="130000"/>
              </a:lnSpc>
              <a:buNone/>
            </a:pPr>
            <a:r>
              <a:rPr lang="zh-CN" altLang="en-US" sz="2400" strike="noStrike" noProof="1" dirty="0">
                <a:solidFill>
                  <a:schemeClr val="tx1"/>
                </a:solidFill>
                <a:latin typeface="Times New Roman" panose="02020603050405020304" pitchFamily="18" charset="0"/>
                <a:ea typeface="宋体" pitchFamily="2" charset="-122"/>
                <a:cs typeface="+mn-ea"/>
              </a:rPr>
              <a:t>       int  pid=fork();</a:t>
            </a:r>
            <a:endParaRPr lang="zh-CN" altLang="en-US" sz="2400" strike="noStrike" noProof="1" dirty="0">
              <a:solidFill>
                <a:schemeClr val="tx1"/>
              </a:solidFill>
              <a:latin typeface="Times New Roman" panose="02020603050405020304" pitchFamily="18" charset="0"/>
              <a:ea typeface="宋体" pitchFamily="2" charset="-122"/>
            </a:endParaRPr>
          </a:p>
          <a:p>
            <a:pPr marL="342900" lvl="0" indent="-342900" algn="just" fontAlgn="base">
              <a:lnSpc>
                <a:spcPct val="130000"/>
              </a:lnSpc>
              <a:buFont typeface="Wingdings" panose="05000000000000000000" pitchFamily="2" charset="2"/>
              <a:buChar char=""/>
            </a:pPr>
            <a:r>
              <a:rPr lang="zh-CN" altLang="en-US" sz="2400" b="1" strike="noStrike" noProof="1" dirty="0">
                <a:solidFill>
                  <a:schemeClr val="tx1"/>
                </a:solidFill>
                <a:latin typeface="Arial" panose="02080604020202020204" pitchFamily="34" charset="0"/>
                <a:ea typeface="宋体" pitchFamily="2" charset="-122"/>
                <a:cs typeface="+mn-ea"/>
              </a:rPr>
              <a:t>功能</a:t>
            </a:r>
            <a:r>
              <a:rPr lang="zh-CN" altLang="en-US" sz="2400" strike="noStrike" noProof="1" dirty="0">
                <a:solidFill>
                  <a:schemeClr val="tx1"/>
                </a:solidFill>
                <a:latin typeface="Times New Roman" panose="02020603050405020304" pitchFamily="18" charset="0"/>
                <a:ea typeface="宋体" pitchFamily="2" charset="-122"/>
                <a:cs typeface="+mn-ea"/>
              </a:rPr>
              <a:t>：创</a:t>
            </a:r>
            <a:r>
              <a:rPr lang="zh-CN" altLang="en-US" sz="2400" strike="noStrike" noProof="1" dirty="0">
                <a:solidFill>
                  <a:schemeClr val="tx1"/>
                </a:solidFill>
                <a:latin typeface="Times New Roman" panose="02020603050405020304" pitchFamily="18" charset="0"/>
                <a:ea typeface="宋体" pitchFamily="2" charset="-122"/>
                <a:cs typeface="+mn-ea"/>
                <a:sym typeface="Arial" panose="02080604020202020204" pitchFamily="34" charset="0"/>
              </a:rPr>
              <a:t>建一个子进程，被创建的子进程是父进程的进</a:t>
            </a:r>
            <a:endParaRPr lang="zh-CN" altLang="en-US" sz="2400" strike="noStrike" noProof="1" dirty="0">
              <a:solidFill>
                <a:schemeClr val="tx1"/>
              </a:solidFill>
              <a:latin typeface="Times New Roman" panose="02020603050405020304" pitchFamily="18" charset="0"/>
              <a:ea typeface="宋体" pitchFamily="2" charset="-122"/>
              <a:sym typeface="Arial" panose="02080604020202020204" pitchFamily="34" charset="0"/>
            </a:endParaRPr>
          </a:p>
          <a:p>
            <a:pPr marL="533400" lvl="0" indent="-533400" algn="just" fontAlgn="base">
              <a:lnSpc>
                <a:spcPct val="130000"/>
              </a:lnSpc>
              <a:buNone/>
            </a:pPr>
            <a:r>
              <a:rPr lang="zh-CN" altLang="en-US" sz="2400" strike="noStrike" noProof="1" dirty="0">
                <a:solidFill>
                  <a:schemeClr val="tx1"/>
                </a:solidFill>
                <a:latin typeface="Times New Roman" panose="02020603050405020304" pitchFamily="18" charset="0"/>
                <a:ea typeface="宋体" pitchFamily="2" charset="-122"/>
                <a:cs typeface="+mn-ea"/>
                <a:sym typeface="Arial" panose="02080604020202020204" pitchFamily="34" charset="0"/>
              </a:rPr>
              <a:t>     程映像的一个副本 (除</a:t>
            </a:r>
            <a:r>
              <a:rPr lang="x-none" altLang="zh-CN" sz="2400" strike="noStrike" noProof="1" dirty="0">
                <a:solidFill>
                  <a:schemeClr val="tx1"/>
                </a:solidFill>
                <a:latin typeface="Times New Roman" panose="02020603050405020304" pitchFamily="18" charset="0"/>
                <a:ea typeface="宋体" pitchFamily="2" charset="-122"/>
                <a:cs typeface="+mn-ea"/>
                <a:sym typeface="Arial" panose="02080604020202020204" pitchFamily="34" charset="0"/>
              </a:rPr>
              <a:t>PCB</a:t>
            </a:r>
            <a:r>
              <a:rPr lang="zh-CN" altLang="en-US" sz="2400" strike="noStrike" noProof="1" dirty="0">
                <a:solidFill>
                  <a:schemeClr val="tx1"/>
                </a:solidFill>
                <a:latin typeface="Times New Roman" panose="02020603050405020304" pitchFamily="18" charset="0"/>
                <a:ea typeface="宋体" pitchFamily="2" charset="-122"/>
                <a:cs typeface="+mn-ea"/>
                <a:sym typeface="Arial" panose="02080604020202020204" pitchFamily="34" charset="0"/>
              </a:rPr>
              <a:t>外)，在UNIX系统中，除了</a:t>
            </a:r>
            <a:r>
              <a:rPr lang="x-none" altLang="zh-CN" sz="2400" strike="noStrike" noProof="1" dirty="0">
                <a:solidFill>
                  <a:schemeClr val="tx1"/>
                </a:solidFill>
                <a:latin typeface="Times New Roman" panose="02020603050405020304" pitchFamily="18" charset="0"/>
                <a:ea typeface="宋体" pitchFamily="2" charset="-122"/>
                <a:cs typeface="+mn-ea"/>
                <a:sym typeface="Arial" panose="02080604020202020204" pitchFamily="34" charset="0"/>
              </a:rPr>
              <a:t>init</a:t>
            </a:r>
            <a:r>
              <a:rPr lang="zh-CN" altLang="en-US" sz="2400" strike="noStrike" noProof="1" dirty="0">
                <a:solidFill>
                  <a:schemeClr val="tx1"/>
                </a:solidFill>
                <a:latin typeface="Times New Roman" panose="02020603050405020304" pitchFamily="18" charset="0"/>
                <a:ea typeface="宋体" pitchFamily="2" charset="-122"/>
                <a:cs typeface="+mn-ea"/>
                <a:sym typeface="Arial" panose="02080604020202020204" pitchFamily="34" charset="0"/>
              </a:rPr>
              <a:t>进程</a:t>
            </a:r>
            <a:r>
              <a:rPr lang="x-none" altLang="zh-CN" sz="2400" strike="noStrike" noProof="1" dirty="0">
                <a:solidFill>
                  <a:schemeClr val="tx1"/>
                </a:solidFill>
                <a:latin typeface="Times New Roman" panose="02020603050405020304" pitchFamily="18" charset="0"/>
                <a:ea typeface="宋体" pitchFamily="2" charset="-122"/>
                <a:cs typeface="+mn-ea"/>
                <a:sym typeface="Arial" panose="02080604020202020204" pitchFamily="34" charset="0"/>
              </a:rPr>
              <a:t>(pid等于1)</a:t>
            </a:r>
            <a:r>
              <a:rPr lang="zh-CN" altLang="en-US" sz="2400" strike="noStrike" noProof="1" dirty="0">
                <a:solidFill>
                  <a:schemeClr val="tx1"/>
                </a:solidFill>
                <a:latin typeface="Times New Roman" panose="02020603050405020304" pitchFamily="18" charset="0"/>
                <a:ea typeface="宋体" pitchFamily="2" charset="-122"/>
                <a:cs typeface="+mn-ea"/>
                <a:sym typeface="Arial" panose="02080604020202020204" pitchFamily="34" charset="0"/>
              </a:rPr>
              <a:t>外，其它进程都是</a:t>
            </a:r>
            <a:r>
              <a:rPr lang="zh-CN" altLang="en-US" sz="2400" strike="noStrike" noProof="1" dirty="0">
                <a:solidFill>
                  <a:schemeClr val="tx1"/>
                </a:solidFill>
                <a:latin typeface="Times New Roman" panose="02020603050405020304" pitchFamily="18" charset="0"/>
                <a:ea typeface="宋体" pitchFamily="2" charset="-122"/>
                <a:cs typeface="+mn-ea"/>
              </a:rPr>
              <a:t>通过调用进程创建系统调用创建的</a:t>
            </a:r>
            <a:r>
              <a:rPr lang="en-US" altLang="x-none" sz="2400" strike="noStrike" noProof="1">
                <a:solidFill>
                  <a:schemeClr val="tx1"/>
                </a:solidFill>
                <a:latin typeface="Times New Roman" panose="02020603050405020304" pitchFamily="18" charset="0"/>
                <a:ea typeface="宋体" pitchFamily="2" charset="-122"/>
                <a:cs typeface="+mn-ea"/>
              </a:rPr>
              <a:t>。</a:t>
            </a:r>
            <a:r>
              <a:rPr lang="zh-CN" altLang="en-US" sz="2400" strike="noStrike" noProof="1" dirty="0">
                <a:solidFill>
                  <a:schemeClr val="tx1"/>
                </a:solidFill>
                <a:latin typeface="Times New Roman" panose="02020603050405020304" pitchFamily="18" charset="0"/>
                <a:ea typeface="宋体" pitchFamily="2" charset="-122"/>
                <a:cs typeface="+mn-ea"/>
              </a:rPr>
              <a:t> </a:t>
            </a:r>
            <a:endParaRPr lang="zh-CN" altLang="en-US" sz="2400" strike="noStrike" noProof="1" dirty="0">
              <a:solidFill>
                <a:schemeClr val="tx1"/>
              </a:solidFill>
              <a:latin typeface="Times New Roman" panose="02020603050405020304" pitchFamily="18" charset="0"/>
              <a:ea typeface="宋体" pitchFamily="2" charset="-122"/>
            </a:endParaRPr>
          </a:p>
          <a:p>
            <a:pPr marL="342900" lvl="0" indent="-342900" eaLnBrk="0" fontAlgn="base" hangingPunct="0">
              <a:buFont typeface="Wingdings" panose="05000000000000000000" pitchFamily="2" charset="2"/>
              <a:buChar char=""/>
            </a:pPr>
            <a:r>
              <a:rPr lang="zh-CN" altLang="en-US" sz="2400" b="1" strike="noStrike" noProof="1" dirty="0">
                <a:solidFill>
                  <a:schemeClr val="tx1"/>
                </a:solidFill>
                <a:latin typeface="Arial" panose="02080604020202020204" pitchFamily="34" charset="0"/>
                <a:ea typeface="宋体" pitchFamily="2" charset="-122"/>
                <a:cs typeface="+mn-ea"/>
              </a:rPr>
              <a:t>返</a:t>
            </a:r>
            <a:r>
              <a:rPr lang="zh-CN" altLang="en-US" sz="2400" b="1" strike="noStrike" noProof="1" dirty="0">
                <a:solidFill>
                  <a:schemeClr val="tx1"/>
                </a:solidFill>
                <a:latin typeface="Arial" panose="02080604020202020204" pitchFamily="34" charset="0"/>
                <a:ea typeface="宋体" pitchFamily="2" charset="-122"/>
                <a:cs typeface="+mn-ea"/>
                <a:sym typeface="Arial" panose="02080604020202020204" pitchFamily="34" charset="0"/>
              </a:rPr>
              <a:t>回值</a:t>
            </a:r>
            <a:r>
              <a:rPr lang="zh-CN" altLang="en-US" sz="2400" strike="noStrike" noProof="1" dirty="0">
                <a:solidFill>
                  <a:schemeClr val="tx1"/>
                </a:solidFill>
                <a:latin typeface="Arial" panose="02080604020202020204" pitchFamily="34" charset="0"/>
                <a:ea typeface="宋体" pitchFamily="2" charset="-122"/>
                <a:cs typeface="+mn-ea"/>
                <a:sym typeface="Arial" panose="02080604020202020204" pitchFamily="34" charset="0"/>
              </a:rPr>
              <a:t>：	－1  创建失败</a:t>
            </a:r>
            <a:endParaRPr lang="zh-CN" altLang="en-US" sz="2400" strike="noStrike" noProof="1" dirty="0">
              <a:solidFill>
                <a:schemeClr val="tx1"/>
              </a:solidFill>
              <a:sym typeface="Arial" panose="02080604020202020204" pitchFamily="34" charset="0"/>
            </a:endParaRPr>
          </a:p>
          <a:p>
            <a:pPr marL="533400" lvl="0" indent="-533400" eaLnBrk="0" fontAlgn="base" hangingPunct="0">
              <a:buNone/>
            </a:pPr>
            <a:r>
              <a:rPr lang="zh-CN" altLang="en-US" sz="2400" strike="noStrike" noProof="1" dirty="0">
                <a:solidFill>
                  <a:schemeClr val="tx1"/>
                </a:solidFill>
                <a:latin typeface="Arial" panose="02080604020202020204" pitchFamily="34" charset="0"/>
                <a:ea typeface="宋体" pitchFamily="2" charset="-122"/>
                <a:cs typeface="+mn-ea"/>
                <a:sym typeface="Arial" panose="02080604020202020204" pitchFamily="34" charset="0"/>
              </a:rPr>
              <a:t>             	 0    从子进程返回</a:t>
            </a:r>
            <a:endParaRPr lang="zh-CN" altLang="en-US" sz="2400" strike="noStrike" noProof="1" dirty="0">
              <a:solidFill>
                <a:schemeClr val="tx1"/>
              </a:solidFill>
              <a:sym typeface="Arial" panose="02080604020202020204" pitchFamily="34" charset="0"/>
            </a:endParaRPr>
          </a:p>
          <a:p>
            <a:pPr marL="533400" lvl="0" indent="-533400" eaLnBrk="0" fontAlgn="base" hangingPunct="0">
              <a:buNone/>
            </a:pPr>
            <a:r>
              <a:rPr lang="zh-CN" altLang="en-US" sz="2400" strike="noStrike" noProof="1" dirty="0">
                <a:solidFill>
                  <a:schemeClr val="tx1"/>
                </a:solidFill>
                <a:latin typeface="Arial" panose="02080604020202020204" pitchFamily="34" charset="0"/>
                <a:ea typeface="宋体" pitchFamily="2" charset="-122"/>
                <a:cs typeface="+mn-ea"/>
                <a:sym typeface="Arial" panose="02080604020202020204" pitchFamily="34" charset="0"/>
              </a:rPr>
              <a:t>             	&gt; 0  从父进程返回，且返回值为子进程号</a:t>
            </a:r>
            <a:endParaRPr lang="zh-CN" altLang="en-US" sz="2400" strike="noStrike" noProof="1" dirty="0">
              <a:solidFill>
                <a:schemeClr val="tx1"/>
              </a:solidFill>
              <a:sym typeface="Arial" panose="0208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9091">
                                            <p:txEl>
                                              <p:charRg st="0" end="14"/>
                                            </p:txEl>
                                          </p:spTgt>
                                        </p:tgtEl>
                                        <p:attrNameLst>
                                          <p:attrName>style.visibility</p:attrName>
                                        </p:attrNameLst>
                                      </p:cBhvr>
                                      <p:to>
                                        <p:strVal val="visible"/>
                                      </p:to>
                                    </p:set>
                                    <p:anim calcmode="lin" valueType="num">
                                      <p:cBhvr additive="base">
                                        <p:cTn id="7" dur="1000" fill="hold"/>
                                        <p:tgtEl>
                                          <p:spTgt spid="89091">
                                            <p:txEl>
                                              <p:charRg st="0" end="14"/>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89091">
                                            <p:txEl>
                                              <p:charRg st="0" end="1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90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build="p"/>
      <p:bldP spid="89092"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4" name="标题 90113"/>
          <p:cNvSpPr>
            <a:spLocks noGrp="true"/>
          </p:cNvSpPr>
          <p:nvPr>
            <p:ph type="title"/>
          </p:nvPr>
        </p:nvSpPr>
        <p:spPr>
          <a:xfrm>
            <a:off x="363538" y="595313"/>
            <a:ext cx="8393113" cy="574675"/>
          </a:xfrm>
        </p:spPr>
        <p:txBody>
          <a:bodyPr>
            <a:spAutoFit/>
          </a:bodyPr>
          <a:p>
            <a:pPr lvl="0"/>
            <a:r>
              <a:rPr lang="zh-CN" altLang="en-US" sz="3200">
                <a:solidFill>
                  <a:srgbClr val="990033"/>
                </a:solidFill>
                <a:ea typeface="宋体" pitchFamily="2" charset="-122"/>
              </a:rPr>
              <a:t>示例</a:t>
            </a:r>
            <a:endParaRPr lang="zh-CN" altLang="en-US" sz="3200">
              <a:solidFill>
                <a:srgbClr val="990033"/>
              </a:solidFill>
              <a:ea typeface="宋体" pitchFamily="2" charset="-122"/>
            </a:endParaRPr>
          </a:p>
        </p:txBody>
      </p:sp>
      <p:sp>
        <p:nvSpPr>
          <p:cNvPr id="105474" name="文本框 90114"/>
          <p:cNvSpPr txBox="true"/>
          <p:nvPr/>
        </p:nvSpPr>
        <p:spPr>
          <a:xfrm>
            <a:off x="80010" y="1150620"/>
            <a:ext cx="8947150" cy="4088765"/>
          </a:xfrm>
          <a:prstGeom prst="rect">
            <a:avLst/>
          </a:prstGeom>
          <a:noFill/>
          <a:ln w="9525" cap="flat" cmpd="sng">
            <a:solidFill>
              <a:srgbClr val="FF3300"/>
            </a:solidFill>
            <a:prstDash val="solid"/>
            <a:miter/>
            <a:headEnd type="none" w="med" len="med"/>
            <a:tailEnd type="none" w="med" len="med"/>
          </a:ln>
        </p:spPr>
        <p:txBody>
          <a:bodyPr wrap="square" anchor="t">
            <a:spAutoFit/>
          </a:bodyPr>
          <a:p>
            <a:pPr lvl="0" algn="just">
              <a:lnSpc>
                <a:spcPct val="110000"/>
              </a:lnSpc>
              <a:spcBef>
                <a:spcPct val="50000"/>
              </a:spcBef>
            </a:pPr>
            <a:r>
              <a:rPr lang="en-US" altLang="zh-CN" sz="3200" b="0">
                <a:solidFill>
                  <a:schemeClr val="tx1"/>
                </a:solidFill>
                <a:latin typeface="Arial" panose="02080604020202020204" pitchFamily="34" charset="0"/>
                <a:ea typeface="宋体" pitchFamily="2" charset="-122"/>
                <a:cs typeface="+mn-ea"/>
              </a:rPr>
              <a:t>pid = fork();</a:t>
            </a:r>
            <a:endParaRPr lang="en-US" altLang="zh-CN" sz="3200" b="0">
              <a:solidFill>
                <a:schemeClr val="tx1"/>
              </a:solidFill>
              <a:latin typeface="Arial" panose="02080604020202020204" pitchFamily="34" charset="0"/>
              <a:ea typeface="宋体" pitchFamily="2" charset="-122"/>
              <a:cs typeface="+mn-ea"/>
            </a:endParaRPr>
          </a:p>
          <a:p>
            <a:pPr lvl="0" algn="just">
              <a:lnSpc>
                <a:spcPct val="50000"/>
              </a:lnSpc>
              <a:spcBef>
                <a:spcPct val="50000"/>
              </a:spcBef>
            </a:pPr>
            <a:r>
              <a:rPr lang="en-US" altLang="zh-CN" sz="3200" b="0">
                <a:solidFill>
                  <a:schemeClr val="tx1"/>
                </a:solidFill>
                <a:latin typeface="Arial" panose="02080604020202020204" pitchFamily="34" charset="0"/>
                <a:ea typeface="宋体" pitchFamily="2" charset="-122"/>
                <a:cs typeface="+mn-ea"/>
              </a:rPr>
              <a:t>if (pid == -1)</a:t>
            </a:r>
            <a:r>
              <a:rPr lang="x-none" altLang="en-US" sz="3200" b="0">
                <a:solidFill>
                  <a:schemeClr val="tx1"/>
                </a:solidFill>
                <a:latin typeface="Arial" panose="02080604020202020204" pitchFamily="34" charset="0"/>
                <a:ea typeface="宋体" pitchFamily="2" charset="-122"/>
                <a:cs typeface="+mn-ea"/>
              </a:rPr>
              <a:t>{</a:t>
            </a:r>
            <a:r>
              <a:rPr lang="en-US" altLang="zh-CN" sz="3200" b="0">
                <a:solidFill>
                  <a:schemeClr val="tx1"/>
                </a:solidFill>
                <a:latin typeface="Arial" panose="02080604020202020204" pitchFamily="34" charset="0"/>
                <a:ea typeface="宋体" pitchFamily="2" charset="-122"/>
                <a:cs typeface="+mn-ea"/>
                <a:sym typeface="Arial" panose="02080604020202020204" pitchFamily="34" charset="0"/>
              </a:rPr>
              <a:t>printf("</a:t>
            </a:r>
            <a:r>
              <a:rPr lang="x-none" altLang="en-US" sz="3200" b="0">
                <a:solidFill>
                  <a:schemeClr val="tx1"/>
                </a:solidFill>
                <a:latin typeface="Arial" panose="02080604020202020204" pitchFamily="34" charset="0"/>
                <a:ea typeface="宋体" pitchFamily="2" charset="-122"/>
                <a:cs typeface="+mn-ea"/>
                <a:sym typeface="Arial" panose="02080604020202020204" pitchFamily="34" charset="0"/>
              </a:rPr>
              <a:t>f</a:t>
            </a:r>
            <a:r>
              <a:rPr lang="en-US" altLang="zh-CN" sz="3200" b="0">
                <a:solidFill>
                  <a:schemeClr val="tx1"/>
                </a:solidFill>
                <a:latin typeface="Arial" panose="02080604020202020204" pitchFamily="34" charset="0"/>
                <a:ea typeface="宋体" pitchFamily="2" charset="-122"/>
                <a:cs typeface="+mn-ea"/>
                <a:sym typeface="Arial" panose="02080604020202020204" pitchFamily="34" charset="0"/>
              </a:rPr>
              <a:t>ork fail\n"); </a:t>
            </a:r>
            <a:r>
              <a:rPr lang="x-none" altLang="en-US" sz="3200" b="0">
                <a:solidFill>
                  <a:schemeClr val="tx1"/>
                </a:solidFill>
                <a:latin typeface="Arial" panose="02080604020202020204" pitchFamily="34" charset="0"/>
                <a:ea typeface="宋体" pitchFamily="2" charset="-122"/>
                <a:cs typeface="+mn-ea"/>
                <a:sym typeface="Arial" panose="02080604020202020204" pitchFamily="34" charset="0"/>
              </a:rPr>
              <a:t>return;}</a:t>
            </a:r>
            <a:endParaRPr lang="x-none" altLang="en-US" sz="3200" b="0">
              <a:solidFill>
                <a:schemeClr val="tx1"/>
              </a:solidFill>
              <a:latin typeface="Arial" panose="02080604020202020204" pitchFamily="34" charset="0"/>
              <a:ea typeface="宋体" pitchFamily="2" charset="-122"/>
              <a:cs typeface="+mn-ea"/>
              <a:sym typeface="Arial" panose="02080604020202020204" pitchFamily="34" charset="0"/>
            </a:endParaRPr>
          </a:p>
          <a:p>
            <a:pPr lvl="0" algn="just">
              <a:lnSpc>
                <a:spcPct val="70000"/>
              </a:lnSpc>
              <a:spcBef>
                <a:spcPct val="50000"/>
              </a:spcBef>
            </a:pPr>
            <a:r>
              <a:rPr lang="en-US" altLang="zh-CN" sz="3200" b="0">
                <a:solidFill>
                  <a:schemeClr val="tx1"/>
                </a:solidFill>
                <a:latin typeface="Arial" panose="02080604020202020204" pitchFamily="34" charset="0"/>
                <a:ea typeface="宋体" pitchFamily="2" charset="-122"/>
                <a:cs typeface="+mn-ea"/>
              </a:rPr>
              <a:t>if (pid == 0)</a:t>
            </a:r>
            <a:endParaRPr lang="en-US" altLang="zh-CN" sz="3200" b="0">
              <a:solidFill>
                <a:schemeClr val="tx1"/>
              </a:solidFill>
              <a:latin typeface="Arial" panose="02080604020202020204" pitchFamily="34" charset="0"/>
              <a:ea typeface="宋体" pitchFamily="2" charset="-122"/>
              <a:cs typeface="+mn-ea"/>
            </a:endParaRPr>
          </a:p>
          <a:p>
            <a:pPr lvl="0" algn="just">
              <a:lnSpc>
                <a:spcPct val="80000"/>
              </a:lnSpc>
              <a:spcBef>
                <a:spcPct val="50000"/>
              </a:spcBef>
            </a:pPr>
            <a:r>
              <a:rPr lang="en-US" altLang="zh-CN" sz="3200" b="0">
                <a:solidFill>
                  <a:schemeClr val="tx1"/>
                </a:solidFill>
                <a:latin typeface="Arial" panose="02080604020202020204" pitchFamily="34" charset="0"/>
                <a:ea typeface="宋体" pitchFamily="2" charset="-122"/>
                <a:cs typeface="+mn-ea"/>
                <a:sym typeface="Arial" panose="02080604020202020204" pitchFamily="34" charset="0"/>
              </a:rPr>
              <a:t>         printf("I'm the child process!\n");</a:t>
            </a:r>
            <a:endParaRPr lang="en-US" altLang="zh-CN" sz="3200" b="0">
              <a:solidFill>
                <a:schemeClr val="tx1"/>
              </a:solidFill>
              <a:latin typeface="Arial" panose="02080604020202020204" pitchFamily="34" charset="0"/>
              <a:ea typeface="宋体" pitchFamily="2" charset="-122"/>
              <a:cs typeface="+mn-ea"/>
              <a:sym typeface="Arial" panose="02080604020202020204" pitchFamily="34" charset="0"/>
            </a:endParaRPr>
          </a:p>
          <a:p>
            <a:pPr lvl="0" algn="just">
              <a:lnSpc>
                <a:spcPct val="50000"/>
              </a:lnSpc>
              <a:spcBef>
                <a:spcPct val="50000"/>
              </a:spcBef>
            </a:pPr>
            <a:r>
              <a:rPr lang="en-US" altLang="zh-CN" sz="3200" b="0">
                <a:solidFill>
                  <a:schemeClr val="tx1"/>
                </a:solidFill>
                <a:latin typeface="Arial" panose="02080604020202020204" pitchFamily="34" charset="0"/>
                <a:ea typeface="宋体" pitchFamily="2" charset="-122"/>
                <a:cs typeface="+mn-ea"/>
              </a:rPr>
              <a:t>else</a:t>
            </a:r>
            <a:endParaRPr lang="en-US" altLang="zh-CN" sz="3200" b="0">
              <a:solidFill>
                <a:schemeClr val="tx1"/>
              </a:solidFill>
              <a:latin typeface="Arial" panose="02080604020202020204" pitchFamily="34" charset="0"/>
              <a:ea typeface="宋体" pitchFamily="2" charset="-122"/>
              <a:cs typeface="+mn-ea"/>
            </a:endParaRPr>
          </a:p>
          <a:p>
            <a:pPr lvl="0" algn="just">
              <a:lnSpc>
                <a:spcPct val="70000"/>
              </a:lnSpc>
              <a:spcBef>
                <a:spcPct val="50000"/>
              </a:spcBef>
            </a:pPr>
            <a:r>
              <a:rPr lang="en-US" altLang="zh-CN" sz="3200" b="0">
                <a:solidFill>
                  <a:schemeClr val="tx1"/>
                </a:solidFill>
                <a:latin typeface="Arial" panose="02080604020202020204" pitchFamily="34" charset="0"/>
                <a:ea typeface="宋体" pitchFamily="2" charset="-122"/>
                <a:cs typeface="+mn-ea"/>
                <a:sym typeface="Arial" panose="02080604020202020204" pitchFamily="34" charset="0"/>
              </a:rPr>
              <a:t>         printf("I'm the parent process!\n");</a:t>
            </a:r>
            <a:endParaRPr lang="en-US" altLang="zh-CN" sz="2400" b="0">
              <a:solidFill>
                <a:schemeClr val="tx1"/>
              </a:solidFill>
              <a:latin typeface="Arial" panose="02080604020202020204" pitchFamily="34" charset="0"/>
              <a:ea typeface="宋体" pitchFamily="2" charset="-122"/>
              <a:sym typeface="Arial" panose="02080604020202020204" pitchFamily="34" charset="0"/>
            </a:endParaRPr>
          </a:p>
          <a:p>
            <a:pPr lvl="0" algn="just">
              <a:lnSpc>
                <a:spcPct val="90000"/>
              </a:lnSpc>
              <a:spcBef>
                <a:spcPct val="50000"/>
              </a:spcBef>
            </a:pPr>
            <a:r>
              <a:rPr lang="en-US" altLang="zh-CN" sz="3200" b="0">
                <a:solidFill>
                  <a:schemeClr val="tx1"/>
                </a:solidFill>
                <a:sym typeface="Arial" panose="02080604020202020204" pitchFamily="34" charset="0"/>
              </a:rPr>
              <a:t>printf("I'm </a:t>
            </a:r>
            <a:r>
              <a:rPr lang="x-none" altLang="en-US" sz="3200" b="0">
                <a:solidFill>
                  <a:schemeClr val="tx1"/>
                </a:solidFill>
                <a:sym typeface="Arial" panose="02080604020202020204" pitchFamily="34" charset="0"/>
              </a:rPr>
              <a:t>common</a:t>
            </a:r>
            <a:r>
              <a:rPr lang="en-US" altLang="zh-CN" sz="3200" b="0">
                <a:solidFill>
                  <a:schemeClr val="tx1"/>
                </a:solidFill>
                <a:sym typeface="Arial" panose="02080604020202020204" pitchFamily="34" charset="0"/>
              </a:rPr>
              <a:t> </a:t>
            </a:r>
            <a:r>
              <a:rPr lang="x-none" altLang="en-US" sz="3200" b="0">
                <a:solidFill>
                  <a:schemeClr val="tx1"/>
                </a:solidFill>
                <a:sym typeface="Arial" panose="02080604020202020204" pitchFamily="34" charset="0"/>
              </a:rPr>
              <a:t>code.</a:t>
            </a:r>
            <a:r>
              <a:rPr lang="en-US" altLang="zh-CN" sz="3200" b="0">
                <a:solidFill>
                  <a:schemeClr val="tx1"/>
                </a:solidFill>
                <a:sym typeface="Arial" panose="02080604020202020204" pitchFamily="34" charset="0"/>
              </a:rPr>
              <a:t>\n");</a:t>
            </a:r>
            <a:r>
              <a:rPr lang="en-US" altLang="zh-CN" sz="3200" b="0">
                <a:solidFill>
                  <a:schemeClr val="tx1"/>
                </a:solidFill>
                <a:latin typeface="Arial" panose="02080604020202020204" pitchFamily="34" charset="0"/>
                <a:ea typeface="宋体" pitchFamily="2" charset="-122"/>
              </a:rPr>
              <a:t>   </a:t>
            </a:r>
            <a:endParaRPr lang="en-US" altLang="zh-CN" sz="3200" b="0">
              <a:solidFill>
                <a:schemeClr val="tx1"/>
              </a:solidFill>
              <a:latin typeface="Arial" panose="02080604020202020204" pitchFamily="34" charset="0"/>
              <a:ea typeface="宋体" pitchFamily="2" charset="-122"/>
            </a:endParaRPr>
          </a:p>
        </p:txBody>
      </p:sp>
    </p:spTree>
  </p:cSld>
  <p:clrMapOvr>
    <a:masterClrMapping/>
  </p:clrMapOvr>
  <p:transition>
    <p:fade/>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矩形 92161"/>
          <p:cNvSpPr/>
          <p:nvPr/>
        </p:nvSpPr>
        <p:spPr>
          <a:xfrm>
            <a:off x="503555" y="572135"/>
            <a:ext cx="8369300" cy="598106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800" b="1" strike="noStrike" noProof="1">
                <a:solidFill>
                  <a:srgbClr val="A50021"/>
                </a:solidFill>
                <a:latin typeface="Times New Roman" panose="02020603050405020304" pitchFamily="18" charset="0"/>
                <a:ea typeface="宋体" pitchFamily="2" charset="-122"/>
                <a:cs typeface="+mn-ea"/>
              </a:rPr>
              <a:t>(2) </a:t>
            </a:r>
            <a:r>
              <a:rPr lang="zh-CN" altLang="en-US" sz="2800" b="1" strike="noStrike" noProof="1">
                <a:solidFill>
                  <a:srgbClr val="A50021"/>
                </a:solidFill>
                <a:latin typeface="Times New Roman" panose="02020603050405020304" pitchFamily="18" charset="0"/>
                <a:ea typeface="宋体" pitchFamily="2" charset="-122"/>
                <a:cs typeface="+mn-ea"/>
              </a:rPr>
              <a:t>系统调用 </a:t>
            </a:r>
            <a:r>
              <a:rPr lang="en-US" altLang="zh-CN" sz="2800" b="1" strike="noStrike" noProof="1">
                <a:solidFill>
                  <a:srgbClr val="A50021"/>
                </a:solidFill>
                <a:latin typeface="Times New Roman" panose="02020603050405020304" pitchFamily="18" charset="0"/>
                <a:ea typeface="宋体" pitchFamily="2" charset="-122"/>
                <a:cs typeface="+mn-ea"/>
              </a:rPr>
              <a:t>fork </a:t>
            </a:r>
            <a:r>
              <a:rPr lang="zh-CN" altLang="en-US" sz="2800" b="1" strike="noStrike" noProof="1">
                <a:solidFill>
                  <a:srgbClr val="A50021"/>
                </a:solidFill>
                <a:latin typeface="Times New Roman" panose="02020603050405020304" pitchFamily="18" charset="0"/>
                <a:ea typeface="宋体" pitchFamily="2" charset="-122"/>
                <a:cs typeface="+mn-ea"/>
              </a:rPr>
              <a:t>完成的操作</a:t>
            </a:r>
            <a:r>
              <a:rPr lang="zh-CN" altLang="en-US" sz="2400" b="1" strike="noStrike" noProof="1">
                <a:solidFill>
                  <a:srgbClr val="000099"/>
                </a:solidFill>
                <a:latin typeface="Times New Roman" panose="02020603050405020304" pitchFamily="18" charset="0"/>
                <a:ea typeface="宋体" pitchFamily="2" charset="-122"/>
                <a:cs typeface="+mn-ea"/>
              </a:rPr>
              <a:t>       </a:t>
            </a:r>
            <a:endParaRPr lang="zh-CN" altLang="en-US" sz="2400" b="1" strike="noStrike" noProof="1">
              <a:solidFill>
                <a:srgbClr val="000099"/>
              </a:solidFill>
              <a:latin typeface="Times New Roman" panose="02020603050405020304" pitchFamily="18" charset="0"/>
              <a:ea typeface="宋体" pitchFamily="2" charset="-122"/>
            </a:endParaRPr>
          </a:p>
          <a:p>
            <a:pPr marL="533400" lvl="0" indent="-533400" algn="just" fontAlgn="base">
              <a:lnSpc>
                <a:spcPct val="130000"/>
              </a:lnSpc>
              <a:buNone/>
            </a:pPr>
            <a:r>
              <a:rPr lang="zh-CN" altLang="en-US" sz="2400" strike="noStrike" noProof="1">
                <a:solidFill>
                  <a:schemeClr val="tx1"/>
                </a:solidFill>
                <a:latin typeface="Times New Roman" panose="02020603050405020304" pitchFamily="18" charset="0"/>
                <a:ea typeface="宋体" pitchFamily="2" charset="-122"/>
                <a:cs typeface="+mn-ea"/>
              </a:rPr>
              <a:t>     </a:t>
            </a:r>
            <a:r>
              <a:rPr lang="en-US" altLang="zh-CN" sz="2000" strike="noStrike" noProof="1">
                <a:solidFill>
                  <a:schemeClr val="tx1"/>
                </a:solidFill>
                <a:latin typeface="Times New Roman" panose="02020603050405020304" pitchFamily="18" charset="0"/>
                <a:ea typeface="宋体" pitchFamily="2" charset="-122"/>
                <a:cs typeface="+mn-ea"/>
              </a:rPr>
              <a:t>UNIX/Linux</a:t>
            </a:r>
            <a:r>
              <a:rPr lang="zh-CN" altLang="en-US" sz="2000" strike="noStrike" noProof="1">
                <a:solidFill>
                  <a:schemeClr val="tx1"/>
                </a:solidFill>
                <a:latin typeface="Times New Roman" panose="02020603050405020304" pitchFamily="18" charset="0"/>
                <a:ea typeface="宋体" pitchFamily="2" charset="-122"/>
                <a:cs typeface="+mn-ea"/>
              </a:rPr>
              <a:t>系统的核心为系统调用</a:t>
            </a:r>
            <a:r>
              <a:rPr lang="en-US" altLang="zh-CN" sz="2000" strike="noStrike" noProof="1">
                <a:solidFill>
                  <a:schemeClr val="tx1"/>
                </a:solidFill>
                <a:latin typeface="Times New Roman" panose="02020603050405020304" pitchFamily="18" charset="0"/>
                <a:ea typeface="宋体" pitchFamily="2" charset="-122"/>
                <a:cs typeface="+mn-ea"/>
              </a:rPr>
              <a:t>fork </a:t>
            </a:r>
            <a:r>
              <a:rPr lang="zh-CN" altLang="en-US" sz="2000" strike="noStrike" noProof="1">
                <a:solidFill>
                  <a:schemeClr val="tx1"/>
                </a:solidFill>
                <a:latin typeface="Times New Roman" panose="02020603050405020304" pitchFamily="18" charset="0"/>
                <a:ea typeface="宋体" pitchFamily="2" charset="-122"/>
                <a:cs typeface="+mn-ea"/>
              </a:rPr>
              <a:t>完成下列操作：   </a:t>
            </a:r>
            <a:endParaRPr lang="zh-CN" altLang="en-US" sz="20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None/>
            </a:pPr>
            <a:r>
              <a:rPr lang="zh-CN" altLang="en-US" sz="2000" strike="noStrike" noProof="1">
                <a:solidFill>
                  <a:schemeClr val="tx1"/>
                </a:solidFill>
                <a:latin typeface="Times New Roman" panose="02020603050405020304" pitchFamily="18" charset="0"/>
                <a:ea typeface="宋体" pitchFamily="2" charset="-122"/>
                <a:cs typeface="+mn-ea"/>
              </a:rPr>
              <a:t>	</a:t>
            </a:r>
            <a:r>
              <a:rPr lang="zh-CN" altLang="en-US" sz="2000" b="1" strike="noStrike" noProof="1">
                <a:solidFill>
                  <a:schemeClr val="tx1"/>
                </a:solidFill>
                <a:latin typeface="宋体" pitchFamily="2" charset="-122"/>
                <a:ea typeface="宋体" pitchFamily="2" charset="-122"/>
                <a:cs typeface="+mn-ea"/>
              </a:rPr>
              <a:t>①</a:t>
            </a:r>
            <a:r>
              <a:rPr lang="zh-CN" altLang="en-US" sz="2000" strike="noStrike" noProof="1">
                <a:solidFill>
                  <a:schemeClr val="tx1"/>
                </a:solidFill>
                <a:latin typeface="Times New Roman" panose="02020603050405020304" pitchFamily="18" charset="0"/>
                <a:ea typeface="宋体" pitchFamily="2" charset="-122"/>
                <a:cs typeface="+mn-ea"/>
              </a:rPr>
              <a:t> 为</a:t>
            </a:r>
            <a:r>
              <a:rPr lang="zh-CN" altLang="en-US" sz="2000">
                <a:solidFill>
                  <a:schemeClr val="tx1"/>
                </a:solidFill>
                <a:latin typeface="Times New Roman" panose="02020603050405020304" pitchFamily="18" charset="0"/>
                <a:cs typeface="+mn-ea"/>
                <a:sym typeface="+mn-ea"/>
              </a:rPr>
              <a:t>子</a:t>
            </a:r>
            <a:r>
              <a:rPr lang="zh-CN" altLang="en-US" sz="2000" strike="noStrike" noProof="1">
                <a:solidFill>
                  <a:schemeClr val="tx1"/>
                </a:solidFill>
                <a:latin typeface="Times New Roman" panose="02020603050405020304" pitchFamily="18" charset="0"/>
                <a:ea typeface="宋体" pitchFamily="2" charset="-122"/>
                <a:cs typeface="+mn-ea"/>
              </a:rPr>
              <a:t>进程分配一个新的</a:t>
            </a:r>
            <a:r>
              <a:rPr lang="en-US" altLang="zh-CN" sz="2000" strike="noStrike" noProof="1">
                <a:solidFill>
                  <a:schemeClr val="tx1"/>
                </a:solidFill>
                <a:latin typeface="Times New Roman" panose="02020603050405020304" pitchFamily="18" charset="0"/>
                <a:ea typeface="宋体" pitchFamily="2" charset="-122"/>
                <a:cs typeface="+mn-ea"/>
              </a:rPr>
              <a:t>pcb</a:t>
            </a:r>
            <a:r>
              <a:rPr lang="zh-CN" altLang="en-US" sz="2000" strike="noStrike" noProof="1">
                <a:solidFill>
                  <a:schemeClr val="tx1"/>
                </a:solidFill>
                <a:latin typeface="Times New Roman" panose="02020603050405020304" pitchFamily="18" charset="0"/>
                <a:ea typeface="宋体" pitchFamily="2" charset="-122"/>
                <a:cs typeface="+mn-ea"/>
              </a:rPr>
              <a:t>结构；</a:t>
            </a:r>
            <a:endParaRPr lang="zh-CN" altLang="en-US" sz="20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None/>
            </a:pPr>
            <a:r>
              <a:rPr lang="zh-CN" altLang="en-US" sz="2000" strike="noStrike" noProof="1">
                <a:solidFill>
                  <a:schemeClr val="tx1"/>
                </a:solidFill>
                <a:latin typeface="Times New Roman" panose="02020603050405020304" pitchFamily="18" charset="0"/>
                <a:ea typeface="宋体" pitchFamily="2" charset="-122"/>
                <a:cs typeface="+mn-ea"/>
              </a:rPr>
              <a:t>	</a:t>
            </a:r>
            <a:r>
              <a:rPr lang="zh-CN" altLang="en-US" sz="2000" b="1" strike="noStrike" noProof="1">
                <a:solidFill>
                  <a:schemeClr val="tx1"/>
                </a:solidFill>
                <a:latin typeface="宋体" pitchFamily="2" charset="-122"/>
                <a:ea typeface="宋体" pitchFamily="2" charset="-122"/>
                <a:cs typeface="+mn-ea"/>
              </a:rPr>
              <a:t>②</a:t>
            </a:r>
            <a:r>
              <a:rPr lang="zh-CN" altLang="en-US" sz="2000" strike="noStrike" noProof="1">
                <a:solidFill>
                  <a:schemeClr val="tx1"/>
                </a:solidFill>
                <a:latin typeface="Times New Roman" panose="02020603050405020304" pitchFamily="18" charset="0"/>
                <a:ea typeface="宋体" pitchFamily="2" charset="-122"/>
                <a:cs typeface="+mn-ea"/>
              </a:rPr>
              <a:t> 为子进程赋一个唯一的进程标识号 </a:t>
            </a:r>
            <a:r>
              <a:rPr lang="en-US" altLang="zh-CN" sz="2000" strike="noStrike" noProof="1">
                <a:solidFill>
                  <a:schemeClr val="tx1"/>
                </a:solidFill>
                <a:latin typeface="Times New Roman" panose="02020603050405020304" pitchFamily="18" charset="0"/>
                <a:ea typeface="宋体" pitchFamily="2" charset="-122"/>
                <a:cs typeface="+mn-ea"/>
              </a:rPr>
              <a:t>(PID)</a:t>
            </a:r>
            <a:r>
              <a:rPr lang="zh-CN" altLang="en-US" sz="2000" strike="noStrike" noProof="1">
                <a:solidFill>
                  <a:schemeClr val="tx1"/>
                </a:solidFill>
                <a:latin typeface="Times New Roman" panose="02020603050405020304" pitchFamily="18" charset="0"/>
                <a:ea typeface="宋体" pitchFamily="2" charset="-122"/>
                <a:cs typeface="+mn-ea"/>
              </a:rPr>
              <a:t>； </a:t>
            </a:r>
            <a:endParaRPr lang="zh-CN" altLang="en-US" sz="20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None/>
            </a:pPr>
            <a:r>
              <a:rPr lang="zh-CN" altLang="en-US" sz="2000" strike="noStrike" noProof="1">
                <a:solidFill>
                  <a:schemeClr val="tx1"/>
                </a:solidFill>
                <a:latin typeface="Times New Roman" panose="02020603050405020304" pitchFamily="18" charset="0"/>
                <a:ea typeface="宋体" pitchFamily="2" charset="-122"/>
                <a:cs typeface="+mn-ea"/>
              </a:rPr>
              <a:t>	</a:t>
            </a:r>
            <a:r>
              <a:rPr lang="zh-CN" altLang="en-US" sz="2000" b="1" strike="noStrike" noProof="1">
                <a:solidFill>
                  <a:schemeClr val="tx1"/>
                </a:solidFill>
                <a:latin typeface="宋体" pitchFamily="2" charset="-122"/>
                <a:ea typeface="宋体" pitchFamily="2" charset="-122"/>
                <a:cs typeface="+mn-ea"/>
              </a:rPr>
              <a:t>③</a:t>
            </a:r>
            <a:r>
              <a:rPr lang="zh-CN" altLang="en-US" sz="2000" strike="noStrike" noProof="1">
                <a:solidFill>
                  <a:schemeClr val="tx1"/>
                </a:solidFill>
                <a:latin typeface="Times New Roman" panose="02020603050405020304" pitchFamily="18" charset="0"/>
                <a:ea typeface="宋体" pitchFamily="2" charset="-122"/>
                <a:cs typeface="+mn-ea"/>
              </a:rPr>
              <a:t> </a:t>
            </a:r>
            <a:r>
              <a:rPr lang="x-none" altLang="zh-CN" sz="2000" strike="noStrike" noProof="1">
                <a:solidFill>
                  <a:schemeClr val="tx1"/>
                </a:solidFill>
                <a:latin typeface="Times New Roman" panose="02020603050405020304" pitchFamily="18" charset="0"/>
                <a:ea typeface="宋体" pitchFamily="2" charset="-122"/>
                <a:cs typeface="+mn-ea"/>
              </a:rPr>
              <a:t>子进程复制</a:t>
            </a:r>
            <a:r>
              <a:rPr lang="zh-CN" altLang="en-US" sz="2000" strike="noStrike" noProof="1">
                <a:solidFill>
                  <a:schemeClr val="tx1"/>
                </a:solidFill>
                <a:latin typeface="Times New Roman" panose="02020603050405020304" pitchFamily="18" charset="0"/>
                <a:ea typeface="宋体" pitchFamily="2" charset="-122"/>
                <a:cs typeface="+mn-ea"/>
              </a:rPr>
              <a:t>父进程</a:t>
            </a:r>
            <a:r>
              <a:rPr lang="x-none" altLang="zh-CN" sz="2000" strike="noStrike" noProof="1">
                <a:solidFill>
                  <a:schemeClr val="tx1"/>
                </a:solidFill>
                <a:latin typeface="Times New Roman" panose="02020603050405020304" pitchFamily="18" charset="0"/>
                <a:ea typeface="宋体" pitchFamily="2" charset="-122"/>
                <a:cs typeface="+mn-ea"/>
              </a:rPr>
              <a:t>下列属性：</a:t>
            </a:r>
            <a:endParaRPr lang="x-none" altLang="zh-CN" sz="2000" strike="noStrike" noProof="1">
              <a:solidFill>
                <a:schemeClr val="tx1"/>
              </a:solidFill>
              <a:latin typeface="Times New Roman" panose="02020603050405020304" pitchFamily="18" charset="0"/>
              <a:ea typeface="宋体" pitchFamily="2" charset="-122"/>
              <a:cs typeface="+mn-ea"/>
            </a:endParaRPr>
          </a:p>
          <a:p>
            <a:pPr marL="533400" lvl="0" indent="-533400" fontAlgn="base">
              <a:lnSpc>
                <a:spcPct val="130000"/>
              </a:lnSpc>
              <a:buNone/>
            </a:pPr>
            <a:r>
              <a:rPr lang="x-none" altLang="zh-CN" sz="2000" strike="noStrike" noProof="1">
                <a:solidFill>
                  <a:schemeClr val="tx1"/>
                </a:solidFill>
                <a:latin typeface="Times New Roman" panose="02020603050405020304" pitchFamily="18" charset="0"/>
                <a:ea typeface="宋体" pitchFamily="2" charset="-122"/>
                <a:cs typeface="+mn-ea"/>
              </a:rPr>
              <a:t>		1 权限相关，用户id，组id；</a:t>
            </a:r>
            <a:endParaRPr lang="x-none" altLang="zh-CN" sz="2000" strike="noStrike" noProof="1">
              <a:solidFill>
                <a:schemeClr val="tx1"/>
              </a:solidFill>
              <a:latin typeface="Times New Roman" panose="02020603050405020304" pitchFamily="18" charset="0"/>
              <a:ea typeface="宋体" pitchFamily="2" charset="-122"/>
              <a:cs typeface="+mn-ea"/>
            </a:endParaRPr>
          </a:p>
          <a:p>
            <a:pPr marL="533400" lvl="0" indent="-533400" fontAlgn="base">
              <a:lnSpc>
                <a:spcPct val="130000"/>
              </a:lnSpc>
              <a:buNone/>
            </a:pPr>
            <a:r>
              <a:rPr lang="x-none" altLang="zh-CN" sz="2000" strike="noStrike" noProof="1">
                <a:solidFill>
                  <a:schemeClr val="tx1"/>
                </a:solidFill>
                <a:latin typeface="Times New Roman" panose="02020603050405020304" pitchFamily="18" charset="0"/>
                <a:ea typeface="宋体" pitchFamily="2" charset="-122"/>
                <a:cs typeface="+mn-ea"/>
              </a:rPr>
              <a:t>		2 当前工作目录，根目录；</a:t>
            </a:r>
            <a:endParaRPr lang="x-none" altLang="zh-CN" sz="2000" strike="noStrike" noProof="1">
              <a:solidFill>
                <a:schemeClr val="tx1"/>
              </a:solidFill>
              <a:latin typeface="Times New Roman" panose="02020603050405020304" pitchFamily="18" charset="0"/>
              <a:ea typeface="宋体" pitchFamily="2" charset="-122"/>
              <a:cs typeface="+mn-ea"/>
            </a:endParaRPr>
          </a:p>
          <a:p>
            <a:pPr marL="533400" lvl="0" indent="-533400" fontAlgn="base">
              <a:lnSpc>
                <a:spcPct val="130000"/>
              </a:lnSpc>
              <a:buNone/>
            </a:pPr>
            <a:r>
              <a:rPr lang="x-none" altLang="zh-CN" sz="2000" strike="noStrike" noProof="1">
                <a:solidFill>
                  <a:schemeClr val="tx1"/>
                </a:solidFill>
                <a:latin typeface="Times New Roman" panose="02020603050405020304" pitchFamily="18" charset="0"/>
                <a:ea typeface="宋体" pitchFamily="2" charset="-122"/>
                <a:cs typeface="+mn-ea"/>
              </a:rPr>
              <a:t>		3 信号屏蔽设置和动作；</a:t>
            </a:r>
            <a:endParaRPr lang="x-none" altLang="zh-CN" sz="2000" strike="noStrike" noProof="1">
              <a:solidFill>
                <a:schemeClr val="tx1"/>
              </a:solidFill>
              <a:latin typeface="Times New Roman" panose="02020603050405020304" pitchFamily="18" charset="0"/>
              <a:ea typeface="宋体" pitchFamily="2" charset="-122"/>
              <a:cs typeface="+mn-ea"/>
            </a:endParaRPr>
          </a:p>
          <a:p>
            <a:pPr marL="533400" lvl="0" indent="-533400" fontAlgn="base">
              <a:lnSpc>
                <a:spcPct val="130000"/>
              </a:lnSpc>
              <a:buNone/>
            </a:pPr>
            <a:r>
              <a:rPr lang="x-none" altLang="zh-CN" sz="2000" strike="noStrike" noProof="1">
                <a:solidFill>
                  <a:schemeClr val="tx1"/>
                </a:solidFill>
                <a:latin typeface="Times New Roman" panose="02020603050405020304" pitchFamily="18" charset="0"/>
                <a:ea typeface="宋体" pitchFamily="2" charset="-122"/>
                <a:cs typeface="+mn-ea"/>
              </a:rPr>
              <a:t>		4 所有环境变量；</a:t>
            </a:r>
            <a:endParaRPr lang="x-none" altLang="zh-CN" sz="2000" strike="noStrike" noProof="1">
              <a:solidFill>
                <a:schemeClr val="tx1"/>
              </a:solidFill>
              <a:latin typeface="Times New Roman" panose="02020603050405020304" pitchFamily="18" charset="0"/>
              <a:ea typeface="宋体" pitchFamily="2" charset="-122"/>
              <a:cs typeface="+mn-ea"/>
            </a:endParaRPr>
          </a:p>
          <a:p>
            <a:pPr marL="533400" lvl="0" indent="-533400" fontAlgn="base">
              <a:lnSpc>
                <a:spcPct val="110000"/>
              </a:lnSpc>
              <a:buNone/>
            </a:pPr>
            <a:r>
              <a:rPr lang="x-none" altLang="zh-CN" sz="2000" strike="noStrike" noProof="1">
                <a:solidFill>
                  <a:schemeClr val="tx1"/>
                </a:solidFill>
                <a:latin typeface="Times New Roman" panose="02020603050405020304" pitchFamily="18" charset="0"/>
                <a:ea typeface="宋体" pitchFamily="2" charset="-122"/>
                <a:cs typeface="+mn-ea"/>
              </a:rPr>
              <a:t>		5 所有内存（代码段，数据段，栈，堆等等）；</a:t>
            </a:r>
            <a:endParaRPr lang="x-none" altLang="zh-CN" sz="2000" strike="noStrike" noProof="1">
              <a:solidFill>
                <a:schemeClr val="tx1"/>
              </a:solidFill>
              <a:latin typeface="Times New Roman" panose="02020603050405020304" pitchFamily="18" charset="0"/>
              <a:ea typeface="宋体" pitchFamily="2" charset="-122"/>
              <a:cs typeface="+mn-ea"/>
            </a:endParaRPr>
          </a:p>
          <a:p>
            <a:pPr marL="533400" lvl="0" indent="-533400" fontAlgn="base">
              <a:lnSpc>
                <a:spcPct val="110000"/>
              </a:lnSpc>
              <a:buNone/>
            </a:pPr>
            <a:r>
              <a:rPr lang="x-none" altLang="zh-CN" sz="2000" strike="noStrike" noProof="1">
                <a:solidFill>
                  <a:schemeClr val="tx1"/>
                </a:solidFill>
                <a:latin typeface="Times New Roman" panose="02020603050405020304" pitchFamily="18" charset="0"/>
                <a:ea typeface="宋体" pitchFamily="2" charset="-122"/>
                <a:cs typeface="+mn-ea"/>
              </a:rPr>
              <a:t>		6 所有已经打开的文件句柄；</a:t>
            </a:r>
            <a:r>
              <a:rPr lang="zh-CN" altLang="en-US" sz="2000" strike="noStrike" noProof="1">
                <a:solidFill>
                  <a:schemeClr val="tx1"/>
                </a:solidFill>
                <a:latin typeface="Times New Roman" panose="02020603050405020304" pitchFamily="18" charset="0"/>
                <a:ea typeface="宋体" pitchFamily="2" charset="-122"/>
                <a:cs typeface="+mn-ea"/>
              </a:rPr>
              <a:t> </a:t>
            </a:r>
            <a:endParaRPr lang="zh-CN" altLang="en-US" sz="2000" strike="noStrike" noProof="1">
              <a:solidFill>
                <a:schemeClr val="tx1"/>
              </a:solidFill>
              <a:latin typeface="Times New Roman" panose="02020603050405020304" pitchFamily="18" charset="0"/>
              <a:ea typeface="宋体" pitchFamily="2" charset="-122"/>
            </a:endParaRPr>
          </a:p>
          <a:p>
            <a:pPr marL="533400" lvl="0" indent="-533400" fontAlgn="base">
              <a:lnSpc>
                <a:spcPct val="110000"/>
              </a:lnSpc>
              <a:buNone/>
            </a:pPr>
            <a:r>
              <a:rPr lang="zh-CN" altLang="en-US" sz="2000" strike="noStrike" noProof="1">
                <a:solidFill>
                  <a:schemeClr val="tx1"/>
                </a:solidFill>
                <a:latin typeface="Times New Roman" panose="02020603050405020304" pitchFamily="18" charset="0"/>
                <a:ea typeface="宋体" pitchFamily="2" charset="-122"/>
                <a:cs typeface="+mn-ea"/>
              </a:rPr>
              <a:t>	</a:t>
            </a:r>
            <a:r>
              <a:rPr lang="zh-CN" altLang="en-US" sz="2000" b="1" strike="noStrike" noProof="1">
                <a:solidFill>
                  <a:schemeClr val="tx1"/>
                </a:solidFill>
                <a:latin typeface="宋体" pitchFamily="2" charset="-122"/>
                <a:ea typeface="宋体" pitchFamily="2" charset="-122"/>
                <a:cs typeface="+mn-ea"/>
              </a:rPr>
              <a:t>⑤</a:t>
            </a:r>
            <a:r>
              <a:rPr lang="zh-CN" altLang="en-US" sz="2000" strike="noStrike" noProof="1">
                <a:solidFill>
                  <a:schemeClr val="tx1"/>
                </a:solidFill>
                <a:latin typeface="Times New Roman" panose="02020603050405020304" pitchFamily="18" charset="0"/>
                <a:ea typeface="宋体" pitchFamily="2" charset="-122"/>
                <a:cs typeface="+mn-ea"/>
              </a:rPr>
              <a:t> 对父进程返回子进程的进程号，对子进程返回零。</a:t>
            </a:r>
            <a:endParaRPr lang="zh-CN" altLang="en-US" sz="2000" strike="noStrike" noProof="1">
              <a:solidFill>
                <a:schemeClr val="tx1"/>
              </a:solidFill>
              <a:latin typeface="Times New Roman" panose="02020603050405020304" pitchFamily="18" charset="0"/>
              <a:ea typeface="宋体" pitchFamily="2" charset="-122"/>
            </a:endParaRPr>
          </a:p>
        </p:txBody>
      </p:sp>
      <p:sp>
        <p:nvSpPr>
          <p:cNvPr id="92164" name="矩形 92163"/>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操作系统的并发</a:t>
            </a:r>
            <a:r>
              <a:rPr lang="zh-CN" altLang="en-US" sz="2400" b="0" strike="noStrike" noProof="1">
                <a:latin typeface="Arial" panose="02080604020202020204" pitchFamily="34" charset="0"/>
                <a:ea typeface="宋体" pitchFamily="2" charset="-122"/>
                <a:cs typeface="+mn-ea"/>
              </a:rPr>
              <a:t>机制实例</a:t>
            </a:r>
            <a:endParaRPr lang="zh-CN" altLang="en-US" sz="2400" b="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2162">
                                            <p:txEl>
                                              <p:charRg st="0" end="27"/>
                                            </p:txEl>
                                          </p:spTgt>
                                        </p:tgtEl>
                                        <p:attrNameLst>
                                          <p:attrName>style.visibility</p:attrName>
                                        </p:attrNameLst>
                                      </p:cBhvr>
                                      <p:to>
                                        <p:strVal val="visible"/>
                                      </p:to>
                                    </p:set>
                                    <p:anim calcmode="lin" valueType="num">
                                      <p:cBhvr additive="base">
                                        <p:cTn id="7" dur="500" fill="hold"/>
                                        <p:tgtEl>
                                          <p:spTgt spid="92162">
                                            <p:txEl>
                                              <p:charRg st="0" end="27"/>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2162">
                                            <p:txEl>
                                              <p:charRg st="0" end="27"/>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2162">
                                            <p:txEl>
                                              <p:charRg st="27" end="70"/>
                                            </p:txEl>
                                          </p:spTgt>
                                        </p:tgtEl>
                                        <p:attrNameLst>
                                          <p:attrName>style.visibility</p:attrName>
                                        </p:attrNameLst>
                                      </p:cBhvr>
                                      <p:to>
                                        <p:strVal val="visible"/>
                                      </p:to>
                                    </p:set>
                                    <p:anim calcmode="lin" valueType="num">
                                      <p:cBhvr additive="base">
                                        <p:cTn id="13" dur="500" fill="hold"/>
                                        <p:tgtEl>
                                          <p:spTgt spid="92162">
                                            <p:txEl>
                                              <p:charRg st="27" end="7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2162">
                                            <p:txEl>
                                              <p:charRg st="27" end="7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92162">
                                            <p:txEl>
                                              <p:charRg st="70" end="90"/>
                                            </p:txEl>
                                          </p:spTgt>
                                        </p:tgtEl>
                                        <p:attrNameLst>
                                          <p:attrName>style.visibility</p:attrName>
                                        </p:attrNameLst>
                                      </p:cBhvr>
                                      <p:to>
                                        <p:strVal val="visible"/>
                                      </p:to>
                                    </p:set>
                                    <p:anim calcmode="lin" valueType="num">
                                      <p:cBhvr additive="base">
                                        <p:cTn id="17" dur="500" fill="hold"/>
                                        <p:tgtEl>
                                          <p:spTgt spid="92162">
                                            <p:txEl>
                                              <p:charRg st="70" end="9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92162">
                                            <p:txEl>
                                              <p:charRg st="70" end="90"/>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92162">
                                            <p:txEl>
                                              <p:charRg st="90" end="117"/>
                                            </p:txEl>
                                          </p:spTgt>
                                        </p:tgtEl>
                                        <p:attrNameLst>
                                          <p:attrName>style.visibility</p:attrName>
                                        </p:attrNameLst>
                                      </p:cBhvr>
                                      <p:to>
                                        <p:strVal val="visible"/>
                                      </p:to>
                                    </p:set>
                                    <p:anim calcmode="lin" valueType="num">
                                      <p:cBhvr additive="base">
                                        <p:cTn id="21" dur="500" fill="hold"/>
                                        <p:tgtEl>
                                          <p:spTgt spid="92162">
                                            <p:txEl>
                                              <p:charRg st="90" end="11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92162">
                                            <p:txEl>
                                              <p:charRg st="90" end="117"/>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92162">
                                            <p:txEl>
                                              <p:charRg st="117" end="250"/>
                                            </p:txEl>
                                          </p:spTgt>
                                        </p:tgtEl>
                                        <p:attrNameLst>
                                          <p:attrName>style.visibility</p:attrName>
                                        </p:attrNameLst>
                                      </p:cBhvr>
                                      <p:to>
                                        <p:strVal val="visible"/>
                                      </p:to>
                                    </p:set>
                                    <p:anim calcmode="lin" valueType="num">
                                      <p:cBhvr additive="base">
                                        <p:cTn id="25" dur="500" fill="hold"/>
                                        <p:tgtEl>
                                          <p:spTgt spid="92162">
                                            <p:txEl>
                                              <p:charRg st="117" end="25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2162">
                                            <p:txEl>
                                              <p:charRg st="117" end="250"/>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92162">
                                            <p:txEl>
                                              <p:charRg st="5" end="5"/>
                                            </p:txEl>
                                          </p:spTgt>
                                        </p:tgtEl>
                                        <p:attrNameLst>
                                          <p:attrName>style.visibility</p:attrName>
                                        </p:attrNameLst>
                                      </p:cBhvr>
                                      <p:to>
                                        <p:strVal val="visible"/>
                                      </p:to>
                                    </p:set>
                                    <p:anim calcmode="lin" valueType="num">
                                      <p:cBhvr additive="base">
                                        <p:cTn id="29" dur="500" fill="hold"/>
                                        <p:tgtEl>
                                          <p:spTgt spid="92162">
                                            <p:txEl>
                                              <p:char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92162">
                                            <p:txEl>
                                              <p:char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92162">
                                            <p:txEl>
                                              <p:charRg st="6" end="6"/>
                                            </p:txEl>
                                          </p:spTgt>
                                        </p:tgtEl>
                                        <p:attrNameLst>
                                          <p:attrName>style.visibility</p:attrName>
                                        </p:attrNameLst>
                                      </p:cBhvr>
                                      <p:to>
                                        <p:strVal val="visible"/>
                                      </p:to>
                                    </p:set>
                                    <p:anim calcmode="lin" valueType="num">
                                      <p:cBhvr additive="base">
                                        <p:cTn id="33" dur="500" fill="hold"/>
                                        <p:tgtEl>
                                          <p:spTgt spid="92162">
                                            <p:txEl>
                                              <p:char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92162">
                                            <p:txEl>
                                              <p:char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92162">
                                            <p:txEl>
                                              <p:charRg st="7" end="7"/>
                                            </p:txEl>
                                          </p:spTgt>
                                        </p:tgtEl>
                                        <p:attrNameLst>
                                          <p:attrName>style.visibility</p:attrName>
                                        </p:attrNameLst>
                                      </p:cBhvr>
                                      <p:to>
                                        <p:strVal val="visible"/>
                                      </p:to>
                                    </p:set>
                                    <p:anim calcmode="lin" valueType="num">
                                      <p:cBhvr additive="base">
                                        <p:cTn id="37" dur="500" fill="hold"/>
                                        <p:tgtEl>
                                          <p:spTgt spid="92162">
                                            <p:txEl>
                                              <p:char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2162">
                                            <p:txEl>
                                              <p:char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92162">
                                            <p:txEl>
                                              <p:charRg st="8" end="8"/>
                                            </p:txEl>
                                          </p:spTgt>
                                        </p:tgtEl>
                                        <p:attrNameLst>
                                          <p:attrName>style.visibility</p:attrName>
                                        </p:attrNameLst>
                                      </p:cBhvr>
                                      <p:to>
                                        <p:strVal val="visible"/>
                                      </p:to>
                                    </p:set>
                                    <p:anim calcmode="lin" valueType="num">
                                      <p:cBhvr additive="base">
                                        <p:cTn id="41" dur="500" fill="hold"/>
                                        <p:tgtEl>
                                          <p:spTgt spid="92162">
                                            <p:txEl>
                                              <p:char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92162">
                                            <p:txEl>
                                              <p:char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92162">
                                            <p:txEl>
                                              <p:charRg st="9" end="9"/>
                                            </p:txEl>
                                          </p:spTgt>
                                        </p:tgtEl>
                                        <p:attrNameLst>
                                          <p:attrName>style.visibility</p:attrName>
                                        </p:attrNameLst>
                                      </p:cBhvr>
                                      <p:to>
                                        <p:strVal val="visible"/>
                                      </p:to>
                                    </p:set>
                                    <p:anim calcmode="lin" valueType="num">
                                      <p:cBhvr additive="base">
                                        <p:cTn id="45" dur="500" fill="hold"/>
                                        <p:tgtEl>
                                          <p:spTgt spid="92162">
                                            <p:txEl>
                                              <p:char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92162">
                                            <p:txEl>
                                              <p:charRg st="9" end="9"/>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92162">
                                            <p:txEl>
                                              <p:charRg st="10" end="10"/>
                                            </p:txEl>
                                          </p:spTgt>
                                        </p:tgtEl>
                                        <p:attrNameLst>
                                          <p:attrName>style.visibility</p:attrName>
                                        </p:attrNameLst>
                                      </p:cBhvr>
                                      <p:to>
                                        <p:strVal val="visible"/>
                                      </p:to>
                                    </p:set>
                                    <p:anim calcmode="lin" valueType="num">
                                      <p:cBhvr additive="base">
                                        <p:cTn id="49" dur="500" fill="hold"/>
                                        <p:tgtEl>
                                          <p:spTgt spid="92162">
                                            <p:txEl>
                                              <p:char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92162">
                                            <p:txEl>
                                              <p:charRg st="10" end="10"/>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92162">
                                            <p:txEl>
                                              <p:charRg st="301" end="327"/>
                                            </p:txEl>
                                          </p:spTgt>
                                        </p:tgtEl>
                                        <p:attrNameLst>
                                          <p:attrName>style.visibility</p:attrName>
                                        </p:attrNameLst>
                                      </p:cBhvr>
                                      <p:to>
                                        <p:strVal val="visible"/>
                                      </p:to>
                                    </p:set>
                                    <p:anim calcmode="lin" valueType="num">
                                      <p:cBhvr additive="base">
                                        <p:cTn id="53" dur="500" fill="hold"/>
                                        <p:tgtEl>
                                          <p:spTgt spid="92162">
                                            <p:txEl>
                                              <p:charRg st="301" end="327"/>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92162">
                                            <p:txEl>
                                              <p:charRg st="301" end="32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5" name="矩形 94209"/>
          <p:cNvSpPr/>
          <p:nvPr/>
        </p:nvSpPr>
        <p:spPr>
          <a:xfrm>
            <a:off x="3429000" y="2697163"/>
            <a:ext cx="184150" cy="311150"/>
          </a:xfrm>
          <a:prstGeom prst="rect">
            <a:avLst/>
          </a:prstGeom>
          <a:noFill/>
          <a:ln w="9525">
            <a:noFill/>
            <a:miter/>
          </a:ln>
        </p:spPr>
        <p:txBody>
          <a:bodyPr wrap="none" anchor="t">
            <a:spAutoFit/>
          </a:bodyPr>
          <a:p>
            <a:pPr lvl="0">
              <a:lnSpc>
                <a:spcPct val="60000"/>
              </a:lnSpc>
              <a:spcBef>
                <a:spcPct val="50000"/>
              </a:spcBef>
            </a:pPr>
            <a:endParaRPr lang="zh-CN" altLang="en-US" sz="1800" b="0" dirty="0">
              <a:solidFill>
                <a:schemeClr val="tx1"/>
              </a:solidFill>
              <a:latin typeface="Arial" panose="02080604020202020204" pitchFamily="34" charset="0"/>
              <a:ea typeface="宋体" pitchFamily="2" charset="-122"/>
            </a:endParaRPr>
          </a:p>
        </p:txBody>
      </p:sp>
      <p:sp>
        <p:nvSpPr>
          <p:cNvPr id="94211" name="矩形 94210"/>
          <p:cNvSpPr/>
          <p:nvPr/>
        </p:nvSpPr>
        <p:spPr>
          <a:xfrm>
            <a:off x="1077913" y="1341438"/>
            <a:ext cx="5102225" cy="4795837"/>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lvl="0">
              <a:lnSpc>
                <a:spcPct val="110000"/>
              </a:lnSpc>
              <a:spcBef>
                <a:spcPct val="20000"/>
              </a:spcBef>
            </a:pPr>
            <a:r>
              <a:rPr lang="zh-CN" altLang="en-US" sz="2000" b="0" dirty="0">
                <a:solidFill>
                  <a:srgbClr val="000000"/>
                </a:solidFill>
                <a:latin typeface="Times New Roman" panose="02020603050405020304" pitchFamily="18" charset="0"/>
                <a:ea typeface="宋体" pitchFamily="2" charset="-122"/>
              </a:rPr>
              <a:t>例2： main()</a:t>
            </a:r>
            <a:endParaRPr lang="zh-CN" altLang="en-US" sz="2000" b="0" dirty="0">
              <a:solidFill>
                <a:srgbClr val="000000"/>
              </a:solidFill>
              <a:latin typeface="Times New Roman" panose="02020603050405020304" pitchFamily="18" charset="0"/>
              <a:ea typeface="宋体" pitchFamily="2" charset="-122"/>
            </a:endParaRPr>
          </a:p>
          <a:p>
            <a:pPr lvl="0">
              <a:lnSpc>
                <a:spcPct val="110000"/>
              </a:lnSpc>
              <a:spcBef>
                <a:spcPct val="20000"/>
              </a:spcBef>
            </a:pPr>
            <a:r>
              <a:rPr lang="zh-CN" altLang="en-US" sz="2000" b="0" dirty="0">
                <a:solidFill>
                  <a:srgbClr val="000000"/>
                </a:solidFill>
                <a:latin typeface="Times New Roman" panose="02020603050405020304" pitchFamily="18" charset="0"/>
                <a:ea typeface="宋体" pitchFamily="2" charset="-122"/>
              </a:rPr>
              <a:t>    {</a:t>
            </a:r>
            <a:endParaRPr lang="zh-CN" altLang="en-US" sz="2000" b="0" dirty="0">
              <a:solidFill>
                <a:srgbClr val="000000"/>
              </a:solidFill>
              <a:latin typeface="Times New Roman" panose="02020603050405020304" pitchFamily="18" charset="0"/>
              <a:ea typeface="宋体" pitchFamily="2" charset="-122"/>
            </a:endParaRPr>
          </a:p>
          <a:p>
            <a:pPr lvl="0">
              <a:lnSpc>
                <a:spcPct val="110000"/>
              </a:lnSpc>
              <a:spcBef>
                <a:spcPct val="20000"/>
              </a:spcBef>
            </a:pPr>
            <a:r>
              <a:rPr lang="zh-CN" altLang="en-US" sz="2000" b="0" dirty="0">
                <a:solidFill>
                  <a:srgbClr val="000000"/>
                </a:solidFill>
                <a:latin typeface="Times New Roman" panose="02020603050405020304" pitchFamily="18" charset="0"/>
                <a:ea typeface="宋体" pitchFamily="2" charset="-122"/>
              </a:rPr>
              <a:t>         int x;</a:t>
            </a:r>
            <a:endParaRPr lang="zh-CN" altLang="en-US" sz="2000" b="0" dirty="0">
              <a:solidFill>
                <a:srgbClr val="000000"/>
              </a:solidFill>
              <a:latin typeface="Times New Roman" panose="02020603050405020304" pitchFamily="18" charset="0"/>
              <a:ea typeface="宋体" pitchFamily="2" charset="-122"/>
            </a:endParaRPr>
          </a:p>
          <a:p>
            <a:pPr lvl="0">
              <a:lnSpc>
                <a:spcPct val="110000"/>
              </a:lnSpc>
              <a:spcBef>
                <a:spcPct val="20000"/>
              </a:spcBef>
            </a:pPr>
            <a:r>
              <a:rPr lang="zh-CN" altLang="en-US" sz="2000" b="0" dirty="0">
                <a:solidFill>
                  <a:srgbClr val="000000"/>
                </a:solidFill>
                <a:latin typeface="Times New Roman" panose="02020603050405020304" pitchFamily="18" charset="0"/>
                <a:ea typeface="宋体" pitchFamily="2" charset="-122"/>
              </a:rPr>
              <a:t>         </a:t>
            </a:r>
            <a:r>
              <a:rPr lang="zh-CN" altLang="zh-CN" sz="2000" b="0" dirty="0">
                <a:solidFill>
                  <a:srgbClr val="000000"/>
                </a:solidFill>
                <a:latin typeface="Times New Roman" panose="02020603050405020304" pitchFamily="18" charset="0"/>
                <a:ea typeface="宋体" pitchFamily="2" charset="-122"/>
              </a:rPr>
              <a:t>if</a:t>
            </a:r>
            <a:r>
              <a:rPr lang="zh-CN" altLang="en-US" sz="2000" b="0" dirty="0">
                <a:solidFill>
                  <a:srgbClr val="000000"/>
                </a:solidFill>
                <a:latin typeface="Times New Roman" panose="02020603050405020304" pitchFamily="18" charset="0"/>
                <a:ea typeface="宋体" pitchFamily="2" charset="-122"/>
              </a:rPr>
              <a:t>((x=fork())== </a:t>
            </a:r>
            <a:r>
              <a:rPr lang="zh-CN" altLang="en-US" sz="2000" b="0" dirty="0">
                <a:solidFill>
                  <a:srgbClr val="000000"/>
                </a:solidFill>
                <a:latin typeface="Times New Roman" panose="02020603050405020304" pitchFamily="18" charset="0"/>
                <a:ea typeface="Times New Roman" panose="02020603050405020304" pitchFamily="18" charset="0"/>
              </a:rPr>
              <a:t>- </a:t>
            </a:r>
            <a:r>
              <a:rPr lang="zh-CN" altLang="en-US" sz="2000" b="0" dirty="0">
                <a:solidFill>
                  <a:srgbClr val="000000"/>
                </a:solidFill>
                <a:latin typeface="Times New Roman" panose="02020603050405020304" pitchFamily="18" charset="0"/>
                <a:ea typeface="宋体" pitchFamily="2" charset="-122"/>
              </a:rPr>
              <a:t>1) </a:t>
            </a:r>
            <a:r>
              <a:rPr lang="zh-CN" altLang="zh-CN" sz="2000" b="0" dirty="0">
                <a:solidFill>
                  <a:srgbClr val="000000"/>
                </a:solidFill>
                <a:latin typeface="Times New Roman" panose="02020603050405020304" pitchFamily="18" charset="0"/>
                <a:ea typeface="宋体" pitchFamily="2" charset="-122"/>
              </a:rPr>
              <a:t>return</a:t>
            </a:r>
            <a:r>
              <a:rPr lang="zh-CN" altLang="en-US" sz="2000" b="0" dirty="0">
                <a:solidFill>
                  <a:srgbClr val="000000"/>
                </a:solidFill>
                <a:latin typeface="Times New Roman" panose="02020603050405020304" pitchFamily="18" charset="0"/>
                <a:ea typeface="宋体" pitchFamily="2" charset="-122"/>
              </a:rPr>
              <a:t>;</a:t>
            </a:r>
            <a:endParaRPr lang="zh-CN" altLang="en-US" sz="2000" b="0" dirty="0">
              <a:solidFill>
                <a:srgbClr val="000000"/>
              </a:solidFill>
              <a:latin typeface="Times New Roman" panose="02020603050405020304" pitchFamily="18" charset="0"/>
              <a:ea typeface="宋体" pitchFamily="2" charset="-122"/>
            </a:endParaRPr>
          </a:p>
          <a:p>
            <a:pPr lvl="0">
              <a:lnSpc>
                <a:spcPct val="110000"/>
              </a:lnSpc>
              <a:spcBef>
                <a:spcPct val="20000"/>
              </a:spcBef>
            </a:pPr>
            <a:r>
              <a:rPr lang="zh-CN" altLang="en-US" sz="2000" b="0" dirty="0">
                <a:solidFill>
                  <a:srgbClr val="000000"/>
                </a:solidFill>
                <a:latin typeface="Times New Roman" panose="02020603050405020304" pitchFamily="18" charset="0"/>
                <a:ea typeface="宋体" pitchFamily="2" charset="-122"/>
              </a:rPr>
              <a:t>         if(x==0) </a:t>
            </a:r>
            <a:r>
              <a:rPr lang="x-none" altLang="zh-CN" sz="2000" b="0" dirty="0">
                <a:solidFill>
                  <a:srgbClr val="000000"/>
                </a:solidFill>
                <a:latin typeface="Times New Roman" panose="02020603050405020304" pitchFamily="18" charset="0"/>
                <a:ea typeface="宋体" pitchFamily="2" charset="-122"/>
              </a:rPr>
              <a:t>{</a:t>
            </a:r>
            <a:endParaRPr lang="x-none" altLang="zh-CN" sz="2000" b="0" dirty="0">
              <a:solidFill>
                <a:srgbClr val="000000"/>
              </a:solidFill>
              <a:latin typeface="Times New Roman" panose="02020603050405020304" pitchFamily="18" charset="0"/>
              <a:ea typeface="宋体" pitchFamily="2" charset="-122"/>
            </a:endParaRPr>
          </a:p>
          <a:p>
            <a:pPr lvl="0">
              <a:lnSpc>
                <a:spcPct val="110000"/>
              </a:lnSpc>
              <a:spcBef>
                <a:spcPct val="20000"/>
              </a:spcBef>
            </a:pPr>
            <a:r>
              <a:rPr lang="zh-CN" altLang="en-US" sz="2000" b="0" dirty="0">
                <a:solidFill>
                  <a:srgbClr val="000000"/>
                </a:solidFill>
                <a:latin typeface="Times New Roman" panose="02020603050405020304" pitchFamily="18" charset="0"/>
                <a:ea typeface="宋体" pitchFamily="2" charset="-122"/>
              </a:rPr>
              <a:t>                printf(</a:t>
            </a:r>
            <a:r>
              <a:rPr lang="x-none" altLang="zh-CN" sz="2000" b="0" dirty="0">
                <a:solidFill>
                  <a:srgbClr val="000000"/>
                </a:solidFill>
                <a:latin typeface="Times New Roman" panose="02020603050405020304" pitchFamily="18" charset="0"/>
                <a:ea typeface="宋体" pitchFamily="2" charset="-122"/>
              </a:rPr>
              <a:t>"a"</a:t>
            </a:r>
            <a:r>
              <a:rPr lang="zh-CN" altLang="en-US" sz="2000" b="0" dirty="0">
                <a:solidFill>
                  <a:srgbClr val="000000"/>
                </a:solidFill>
                <a:latin typeface="Times New Roman" panose="02020603050405020304" pitchFamily="18" charset="0"/>
                <a:ea typeface="宋体" pitchFamily="2" charset="-122"/>
              </a:rPr>
              <a:t>);</a:t>
            </a:r>
            <a:endParaRPr lang="zh-CN" altLang="en-US" sz="2000" b="0" dirty="0">
              <a:solidFill>
                <a:srgbClr val="000000"/>
              </a:solidFill>
              <a:latin typeface="Times New Roman" panose="02020603050405020304" pitchFamily="18" charset="0"/>
              <a:ea typeface="宋体" pitchFamily="2" charset="-122"/>
            </a:endParaRPr>
          </a:p>
          <a:p>
            <a:pPr lvl="0">
              <a:lnSpc>
                <a:spcPct val="110000"/>
              </a:lnSpc>
              <a:spcBef>
                <a:spcPct val="20000"/>
              </a:spcBef>
            </a:pPr>
            <a:r>
              <a:rPr lang="x-none" altLang="zh-CN" sz="2000" b="0" dirty="0">
                <a:solidFill>
                  <a:srgbClr val="000000"/>
                </a:solidFill>
                <a:latin typeface="Times New Roman" panose="02020603050405020304" pitchFamily="18" charset="0"/>
                <a:ea typeface="宋体" pitchFamily="2" charset="-122"/>
              </a:rPr>
              <a:t>	}</a:t>
            </a:r>
            <a:endParaRPr lang="x-none" altLang="zh-CN" sz="2000" b="0" dirty="0">
              <a:solidFill>
                <a:srgbClr val="000000"/>
              </a:solidFill>
              <a:latin typeface="Times New Roman" panose="02020603050405020304" pitchFamily="18" charset="0"/>
              <a:ea typeface="宋体" pitchFamily="2" charset="-122"/>
            </a:endParaRPr>
          </a:p>
          <a:p>
            <a:pPr lvl="0">
              <a:lnSpc>
                <a:spcPct val="110000"/>
              </a:lnSpc>
              <a:spcBef>
                <a:spcPct val="20000"/>
              </a:spcBef>
            </a:pPr>
            <a:r>
              <a:rPr lang="zh-CN" altLang="en-US" sz="2000" b="0" dirty="0">
                <a:solidFill>
                  <a:srgbClr val="000000"/>
                </a:solidFill>
                <a:latin typeface="Times New Roman" panose="02020603050405020304" pitchFamily="18" charset="0"/>
                <a:ea typeface="宋体" pitchFamily="2" charset="-122"/>
              </a:rPr>
              <a:t>         else </a:t>
            </a:r>
            <a:endParaRPr lang="zh-CN" altLang="en-US" sz="2000" b="0" dirty="0">
              <a:solidFill>
                <a:srgbClr val="000000"/>
              </a:solidFill>
              <a:latin typeface="Times New Roman" panose="02020603050405020304" pitchFamily="18" charset="0"/>
              <a:ea typeface="宋体" pitchFamily="2" charset="-122"/>
            </a:endParaRPr>
          </a:p>
          <a:p>
            <a:pPr lvl="0">
              <a:lnSpc>
                <a:spcPct val="110000"/>
              </a:lnSpc>
              <a:spcBef>
                <a:spcPct val="20000"/>
              </a:spcBef>
            </a:pPr>
            <a:r>
              <a:rPr lang="zh-CN" altLang="en-US" sz="2000" b="0" dirty="0">
                <a:solidFill>
                  <a:srgbClr val="000000"/>
                </a:solidFill>
                <a:latin typeface="Times New Roman" panose="02020603050405020304" pitchFamily="18" charset="0"/>
                <a:ea typeface="宋体" pitchFamily="2" charset="-122"/>
              </a:rPr>
              <a:t>                 printf(“b”);</a:t>
            </a:r>
            <a:endParaRPr lang="zh-CN" altLang="en-US" sz="2000" b="0" dirty="0">
              <a:solidFill>
                <a:srgbClr val="000000"/>
              </a:solidFill>
              <a:latin typeface="Times New Roman" panose="02020603050405020304" pitchFamily="18" charset="0"/>
              <a:ea typeface="宋体" pitchFamily="2" charset="-122"/>
            </a:endParaRPr>
          </a:p>
          <a:p>
            <a:pPr lvl="0">
              <a:lnSpc>
                <a:spcPct val="110000"/>
              </a:lnSpc>
              <a:spcBef>
                <a:spcPct val="20000"/>
              </a:spcBef>
            </a:pPr>
            <a:r>
              <a:rPr lang="zh-CN" altLang="en-US" sz="2000" b="0" dirty="0">
                <a:solidFill>
                  <a:srgbClr val="000000"/>
                </a:solidFill>
                <a:latin typeface="Times New Roman" panose="02020603050405020304" pitchFamily="18" charset="0"/>
                <a:ea typeface="宋体" pitchFamily="2" charset="-122"/>
              </a:rPr>
              <a:t>            </a:t>
            </a:r>
            <a:endParaRPr lang="zh-CN" altLang="en-US" sz="2000" b="0" dirty="0">
              <a:solidFill>
                <a:srgbClr val="000000"/>
              </a:solidFill>
              <a:latin typeface="Times New Roman" panose="02020603050405020304" pitchFamily="18" charset="0"/>
              <a:ea typeface="宋体" pitchFamily="2" charset="-122"/>
            </a:endParaRPr>
          </a:p>
          <a:p>
            <a:pPr lvl="0">
              <a:lnSpc>
                <a:spcPct val="110000"/>
              </a:lnSpc>
              <a:spcBef>
                <a:spcPct val="20000"/>
              </a:spcBef>
            </a:pPr>
            <a:r>
              <a:rPr lang="zh-CN" altLang="en-US" sz="2000" b="0" dirty="0">
                <a:solidFill>
                  <a:srgbClr val="000000"/>
                </a:solidFill>
                <a:latin typeface="Times New Roman" panose="02020603050405020304" pitchFamily="18" charset="0"/>
                <a:ea typeface="宋体" pitchFamily="2" charset="-122"/>
              </a:rPr>
              <a:t>         printf(“</a:t>
            </a:r>
            <a:r>
              <a:rPr lang="x-none" altLang="zh-CN" sz="2000" b="0" dirty="0">
                <a:solidFill>
                  <a:srgbClr val="000000"/>
                </a:solidFill>
                <a:latin typeface="Times New Roman" panose="02020603050405020304" pitchFamily="18" charset="0"/>
                <a:ea typeface="宋体" pitchFamily="2" charset="-122"/>
              </a:rPr>
              <a:t>c</a:t>
            </a:r>
            <a:r>
              <a:rPr lang="zh-CN" altLang="en-US" sz="2000" b="0" dirty="0">
                <a:solidFill>
                  <a:srgbClr val="000000"/>
                </a:solidFill>
                <a:latin typeface="Times New Roman" panose="02020603050405020304" pitchFamily="18" charset="0"/>
                <a:ea typeface="宋体" pitchFamily="2" charset="-122"/>
              </a:rPr>
              <a:t>”);</a:t>
            </a:r>
            <a:endParaRPr lang="zh-CN" altLang="en-US" sz="2000" b="0" dirty="0">
              <a:solidFill>
                <a:srgbClr val="000000"/>
              </a:solidFill>
              <a:latin typeface="Times New Roman" panose="02020603050405020304" pitchFamily="18" charset="0"/>
              <a:ea typeface="宋体" pitchFamily="2" charset="-122"/>
            </a:endParaRPr>
          </a:p>
          <a:p>
            <a:pPr lvl="0">
              <a:lnSpc>
                <a:spcPct val="110000"/>
              </a:lnSpc>
              <a:spcBef>
                <a:spcPct val="20000"/>
              </a:spcBef>
            </a:pPr>
            <a:r>
              <a:rPr lang="zh-CN" altLang="zh-CN" sz="2000" b="0" dirty="0">
                <a:solidFill>
                  <a:srgbClr val="000000"/>
                </a:solidFill>
                <a:latin typeface="Times New Roman" panose="02020603050405020304" pitchFamily="18" charset="0"/>
                <a:ea typeface="宋体" pitchFamily="2" charset="-122"/>
              </a:rPr>
              <a:t>         return；</a:t>
            </a:r>
            <a:endParaRPr lang="zh-CN" altLang="zh-CN" sz="2000" b="0" dirty="0">
              <a:solidFill>
                <a:srgbClr val="000000"/>
              </a:solidFill>
              <a:latin typeface="Times New Roman" panose="02020603050405020304" pitchFamily="18" charset="0"/>
              <a:ea typeface="宋体" pitchFamily="2" charset="-122"/>
            </a:endParaRPr>
          </a:p>
          <a:p>
            <a:pPr lvl="0">
              <a:lnSpc>
                <a:spcPct val="110000"/>
              </a:lnSpc>
              <a:spcBef>
                <a:spcPct val="20000"/>
              </a:spcBef>
            </a:pPr>
            <a:r>
              <a:rPr lang="zh-CN" altLang="en-US" sz="2000" b="0" dirty="0">
                <a:solidFill>
                  <a:srgbClr val="000000"/>
                </a:solidFill>
                <a:latin typeface="Times New Roman" panose="02020603050405020304" pitchFamily="18" charset="0"/>
                <a:ea typeface="宋体" pitchFamily="2" charset="-122"/>
              </a:rPr>
              <a:t>     }</a:t>
            </a:r>
            <a:endParaRPr lang="zh-CN" altLang="en-US" sz="2000" b="0" dirty="0">
              <a:solidFill>
                <a:schemeClr val="tx1"/>
              </a:solidFill>
              <a:latin typeface="Times New Roman" panose="02020603050405020304" pitchFamily="18" charset="0"/>
              <a:ea typeface="宋体" pitchFamily="2" charset="-122"/>
            </a:endParaRPr>
          </a:p>
          <a:p>
            <a:pPr lvl="0">
              <a:lnSpc>
                <a:spcPct val="110000"/>
              </a:lnSpc>
              <a:spcBef>
                <a:spcPct val="20000"/>
              </a:spcBef>
            </a:pPr>
            <a:endParaRPr lang="zh-CN" altLang="en-US" sz="2000" b="0" dirty="0">
              <a:solidFill>
                <a:schemeClr val="tx1"/>
              </a:solidFill>
              <a:latin typeface="Times New Roman" panose="02020603050405020304" pitchFamily="18" charset="0"/>
              <a:ea typeface="宋体" pitchFamily="2" charset="-122"/>
            </a:endParaRPr>
          </a:p>
        </p:txBody>
      </p:sp>
      <p:sp>
        <p:nvSpPr>
          <p:cNvPr id="94212" name="矩形 94211"/>
          <p:cNvSpPr/>
          <p:nvPr/>
        </p:nvSpPr>
        <p:spPr>
          <a:xfrm>
            <a:off x="7308850" y="4508500"/>
            <a:ext cx="1447800" cy="1524000"/>
          </a:xfrm>
          <a:prstGeom prst="rect">
            <a:avLst/>
          </a:prstGeom>
          <a:solidFill>
            <a:srgbClr val="CCFF33"/>
          </a:solidFill>
          <a:ln w="9525" cap="flat" cmpd="sng">
            <a:solidFill>
              <a:schemeClr val="tx1"/>
            </a:solidFill>
            <a:prstDash val="solid"/>
            <a:miter/>
            <a:headEnd type="none" w="med" len="med"/>
            <a:tailEnd type="none" w="med" len="med"/>
          </a:ln>
        </p:spPr>
        <p:txBody>
          <a:bodyPr wrap="none" anchor="ctr"/>
          <a:p>
            <a:pPr lvl="0" algn="ctr">
              <a:lnSpc>
                <a:spcPct val="75000"/>
              </a:lnSpc>
            </a:pPr>
            <a:r>
              <a:rPr lang="en-US" altLang="zh-CN" sz="1800" b="0">
                <a:solidFill>
                  <a:srgbClr val="000000"/>
                </a:solidFill>
                <a:latin typeface="Arial" panose="02080604020202020204" pitchFamily="34" charset="0"/>
                <a:ea typeface="宋体" pitchFamily="2" charset="-122"/>
              </a:rPr>
              <a:t>abcc?</a:t>
            </a:r>
            <a:endParaRPr lang="en-US" altLang="zh-CN" sz="1800" b="0">
              <a:solidFill>
                <a:srgbClr val="000000"/>
              </a:solidFill>
              <a:latin typeface="Arial" panose="02080604020202020204" pitchFamily="34" charset="0"/>
              <a:ea typeface="宋体" pitchFamily="2" charset="-122"/>
            </a:endParaRPr>
          </a:p>
          <a:p>
            <a:pPr lvl="0" algn="ctr">
              <a:lnSpc>
                <a:spcPct val="75000"/>
              </a:lnSpc>
            </a:pPr>
            <a:r>
              <a:rPr lang="en-US" altLang="zh-CN" sz="1800" b="0">
                <a:solidFill>
                  <a:srgbClr val="000000"/>
                </a:solidFill>
                <a:latin typeface="Arial" panose="02080604020202020204" pitchFamily="34" charset="0"/>
                <a:ea typeface="宋体" pitchFamily="2" charset="-122"/>
              </a:rPr>
              <a:t>bcac?</a:t>
            </a:r>
            <a:endParaRPr lang="en-US" altLang="zh-CN" sz="1800" b="0">
              <a:solidFill>
                <a:srgbClr val="000000"/>
              </a:solidFill>
              <a:latin typeface="Arial" panose="02080604020202020204" pitchFamily="34" charset="0"/>
              <a:ea typeface="宋体" pitchFamily="2" charset="-122"/>
            </a:endParaRPr>
          </a:p>
          <a:p>
            <a:pPr lvl="0" algn="ctr">
              <a:lnSpc>
                <a:spcPct val="75000"/>
              </a:lnSpc>
            </a:pPr>
            <a:r>
              <a:rPr lang="en-US" altLang="zh-CN" sz="1800" b="0">
                <a:solidFill>
                  <a:srgbClr val="000000"/>
                </a:solidFill>
                <a:latin typeface="Arial" panose="02080604020202020204" pitchFamily="34" charset="0"/>
                <a:ea typeface="宋体" pitchFamily="2" charset="-122"/>
              </a:rPr>
              <a:t>abcc?</a:t>
            </a:r>
            <a:endParaRPr lang="en-US" altLang="zh-CN" sz="1800" b="0">
              <a:solidFill>
                <a:srgbClr val="000000"/>
              </a:solidFill>
              <a:latin typeface="Arial" panose="02080604020202020204" pitchFamily="34" charset="0"/>
              <a:ea typeface="宋体" pitchFamily="2" charset="-122"/>
            </a:endParaRPr>
          </a:p>
          <a:p>
            <a:pPr lvl="0" algn="ctr">
              <a:lnSpc>
                <a:spcPct val="75000"/>
              </a:lnSpc>
            </a:pPr>
            <a:r>
              <a:rPr lang="en-US" altLang="zh-CN" sz="1800" b="0">
                <a:solidFill>
                  <a:srgbClr val="000000"/>
                </a:solidFill>
                <a:latin typeface="Arial" panose="02080604020202020204" pitchFamily="34" charset="0"/>
                <a:ea typeface="宋体" pitchFamily="2" charset="-122"/>
              </a:rPr>
              <a:t>acbc?</a:t>
            </a:r>
            <a:endParaRPr lang="en-US" altLang="zh-CN" sz="1800" b="0">
              <a:solidFill>
                <a:srgbClr val="000000"/>
              </a:solidFill>
              <a:latin typeface="Arial" panose="02080604020202020204" pitchFamily="34" charset="0"/>
              <a:ea typeface="宋体" pitchFamily="2" charset="-122"/>
            </a:endParaRPr>
          </a:p>
          <a:p>
            <a:pPr lvl="0" algn="ctr"/>
            <a:r>
              <a:rPr lang="en-US" altLang="zh-CN" sz="1800" b="0">
                <a:solidFill>
                  <a:srgbClr val="000000"/>
                </a:solidFill>
                <a:latin typeface="Arial" panose="02080604020202020204" pitchFamily="34" charset="0"/>
                <a:ea typeface="宋体" pitchFamily="2" charset="-122"/>
              </a:rPr>
              <a:t>cabc?</a:t>
            </a:r>
            <a:endParaRPr lang="en-US" altLang="zh-CN" sz="1800" b="0">
              <a:solidFill>
                <a:srgbClr val="000000"/>
              </a:solidFill>
              <a:latin typeface="Arial" panose="02080604020202020204" pitchFamily="34" charset="0"/>
              <a:ea typeface="宋体" pitchFamily="2" charset="-122"/>
            </a:endParaRPr>
          </a:p>
        </p:txBody>
      </p:sp>
      <p:sp>
        <p:nvSpPr>
          <p:cNvPr id="94214" name="云形标注 94213"/>
          <p:cNvSpPr/>
          <p:nvPr/>
        </p:nvSpPr>
        <p:spPr>
          <a:xfrm>
            <a:off x="6948488" y="3213100"/>
            <a:ext cx="1295400" cy="914400"/>
          </a:xfrm>
          <a:prstGeom prst="cloudCallout">
            <a:avLst>
              <a:gd name="adj1" fmla="val -96690"/>
              <a:gd name="adj2" fmla="val 63542"/>
            </a:avLst>
          </a:prstGeom>
          <a:solidFill>
            <a:srgbClr val="CCFF33"/>
          </a:solidFill>
          <a:ln w="9525" cap="flat" cmpd="sng">
            <a:solidFill>
              <a:schemeClr val="tx1"/>
            </a:solidFill>
            <a:prstDash val="solid"/>
            <a:round/>
            <a:headEnd type="none" w="med" len="med"/>
            <a:tailEnd type="none" w="med" len="med"/>
          </a:ln>
        </p:spPr>
        <p:txBody>
          <a:bodyPr wrap="none" anchor="ctr"/>
          <a:p>
            <a:pPr lvl="0" algn="ctr"/>
            <a:r>
              <a:rPr lang="zh-CN" altLang="en-US" sz="1800" b="0">
                <a:solidFill>
                  <a:srgbClr val="FF0000"/>
                </a:solidFill>
                <a:latin typeface="Arial" panose="02080604020202020204" pitchFamily="34" charset="0"/>
                <a:ea typeface="宋体" pitchFamily="2" charset="-122"/>
              </a:rPr>
              <a:t>结果 ？</a:t>
            </a:r>
            <a:endParaRPr lang="zh-CN" altLang="en-US" sz="1800" b="0">
              <a:solidFill>
                <a:schemeClr val="tx1"/>
              </a:solidFill>
              <a:latin typeface="Arial" panose="02080604020202020204" pitchFamily="34" charset="0"/>
              <a:ea typeface="宋体" pitchFamily="2" charset="-122"/>
            </a:endParaRPr>
          </a:p>
        </p:txBody>
      </p:sp>
      <p:sp>
        <p:nvSpPr>
          <p:cNvPr id="94216" name="矩形 94215"/>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操作系统的并发</a:t>
            </a:r>
            <a:r>
              <a:rPr lang="zh-CN" altLang="en-US" sz="2400" b="0" strike="noStrike" noProof="1">
                <a:latin typeface="Arial" panose="02080604020202020204" pitchFamily="34" charset="0"/>
                <a:ea typeface="宋体" pitchFamily="2" charset="-122"/>
                <a:cs typeface="+mn-ea"/>
              </a:rPr>
              <a:t>机制实例</a:t>
            </a:r>
            <a:endParaRPr lang="zh-CN" altLang="en-US" sz="2400" b="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4211"/>
                                        </p:tgtEl>
                                        <p:attrNameLst>
                                          <p:attrName>style.visibility</p:attrName>
                                        </p:attrNameLst>
                                      </p:cBhvr>
                                      <p:to>
                                        <p:strVal val="visible"/>
                                      </p:to>
                                    </p:set>
                                    <p:animEffect transition="in" filter="wipe(left)">
                                      <p:cBhvr>
                                        <p:cTn id="7" dur="500"/>
                                        <p:tgtEl>
                                          <p:spTgt spid="942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4214"/>
                                        </p:tgtEl>
                                        <p:attrNameLst>
                                          <p:attrName>style.visibility</p:attrName>
                                        </p:attrNameLst>
                                      </p:cBhvr>
                                      <p:to>
                                        <p:strVal val="visible"/>
                                      </p:to>
                                    </p:set>
                                    <p:animEffect transition="in" filter="wipe(left)">
                                      <p:cBhvr>
                                        <p:cTn id="12" dur="500"/>
                                        <p:tgtEl>
                                          <p:spTgt spid="942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4212"/>
                                        </p:tgtEl>
                                        <p:attrNameLst>
                                          <p:attrName>style.visibility</p:attrName>
                                        </p:attrNameLst>
                                      </p:cBhvr>
                                      <p:to>
                                        <p:strVal val="visible"/>
                                      </p:to>
                                    </p:set>
                                    <p:animEffect transition="in" filter="wipe(left)">
                                      <p:cBhvr>
                                        <p:cTn id="17" dur="500"/>
                                        <p:tgtEl>
                                          <p:spTgt spid="942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1" grpId="0" bldLvl="0" animBg="true"/>
      <p:bldP spid="94212" grpId="0" bldLvl="0" animBg="true"/>
      <p:bldP spid="94214" grpId="0" bldLvl="0" animBg="true"/>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4" name="文本占位符 95233"/>
          <p:cNvSpPr>
            <a:spLocks noGrp="true"/>
          </p:cNvSpPr>
          <p:nvPr>
            <p:ph idx="1"/>
          </p:nvPr>
        </p:nvSpPr>
        <p:spPr>
          <a:xfrm>
            <a:off x="338138" y="573088"/>
            <a:ext cx="6088063" cy="5973763"/>
          </a:xfrm>
        </p:spPr>
        <p:txBody>
          <a:bodyPr wrap="square">
            <a:spAutoFit/>
          </a:bodyPr>
          <a:p>
            <a:pPr lvl="0">
              <a:lnSpc>
                <a:spcPct val="110000"/>
              </a:lnSpc>
              <a:buClr>
                <a:schemeClr val="tx1"/>
              </a:buClr>
              <a:buNone/>
            </a:pPr>
            <a:r>
              <a:rPr lang="zh-CN" altLang="en-US" sz="2000" dirty="0">
                <a:solidFill>
                  <a:schemeClr val="tx1"/>
                </a:solidFill>
                <a:latin typeface="Times New Roman" panose="02020603050405020304" pitchFamily="18" charset="0"/>
                <a:ea typeface="宋体" pitchFamily="2" charset="-122"/>
              </a:rPr>
              <a:t>例3</a:t>
            </a:r>
            <a:endParaRPr lang="zh-CN" altLang="en-US" sz="2000" dirty="0">
              <a:solidFill>
                <a:schemeClr val="tx1"/>
              </a:solidFill>
              <a:latin typeface="Times New Roman" panose="02020603050405020304" pitchFamily="18" charset="0"/>
              <a:ea typeface="宋体" pitchFamily="2" charset="-122"/>
            </a:endParaRPr>
          </a:p>
          <a:p>
            <a:pPr lvl="0">
              <a:lnSpc>
                <a:spcPct val="110000"/>
              </a:lnSpc>
              <a:buClr>
                <a:schemeClr val="tx1"/>
              </a:buClr>
              <a:buNone/>
            </a:pPr>
            <a:r>
              <a:rPr lang="zh-CN" altLang="en-US" sz="2000" dirty="0">
                <a:solidFill>
                  <a:schemeClr val="tx1"/>
                </a:solidFill>
                <a:latin typeface="Times New Roman" panose="02020603050405020304" pitchFamily="18" charset="0"/>
                <a:ea typeface="宋体" pitchFamily="2" charset="-122"/>
              </a:rPr>
              <a:t>main()</a:t>
            </a:r>
            <a:endParaRPr lang="zh-CN" altLang="en-US" sz="2000" dirty="0">
              <a:solidFill>
                <a:schemeClr val="tx1"/>
              </a:solidFill>
              <a:latin typeface="Times New Roman" panose="02020603050405020304" pitchFamily="18" charset="0"/>
              <a:ea typeface="宋体" pitchFamily="2" charset="-122"/>
            </a:endParaRPr>
          </a:p>
          <a:p>
            <a:pPr lvl="0">
              <a:lnSpc>
                <a:spcPct val="110000"/>
              </a:lnSpc>
              <a:buClr>
                <a:schemeClr val="tx1"/>
              </a:buClr>
              <a:buNone/>
            </a:pPr>
            <a:r>
              <a:rPr lang="zh-CN" altLang="en-US" sz="2000" dirty="0">
                <a:solidFill>
                  <a:schemeClr val="tx1"/>
                </a:solidFill>
                <a:latin typeface="Times New Roman" panose="02020603050405020304" pitchFamily="18" charset="0"/>
                <a:ea typeface="宋体" pitchFamily="2" charset="-122"/>
              </a:rPr>
              <a:t>{</a:t>
            </a:r>
            <a:endParaRPr lang="zh-CN" altLang="en-US" sz="2000" dirty="0">
              <a:solidFill>
                <a:schemeClr val="tx1"/>
              </a:solidFill>
              <a:latin typeface="Times New Roman" panose="02020603050405020304" pitchFamily="18" charset="0"/>
              <a:ea typeface="宋体" pitchFamily="2" charset="-122"/>
            </a:endParaRPr>
          </a:p>
          <a:p>
            <a:pPr lvl="0">
              <a:lnSpc>
                <a:spcPct val="110000"/>
              </a:lnSpc>
              <a:buClr>
                <a:schemeClr val="tx1"/>
              </a:buClr>
              <a:buNone/>
            </a:pPr>
            <a:r>
              <a:rPr lang="zh-CN" altLang="en-US" sz="2000" dirty="0">
                <a:solidFill>
                  <a:schemeClr val="tx1"/>
                </a:solidFill>
                <a:latin typeface="Times New Roman" panose="02020603050405020304" pitchFamily="18" charset="0"/>
                <a:ea typeface="宋体" pitchFamily="2" charset="-122"/>
              </a:rPr>
              <a:t>   int child, i=2;</a:t>
            </a:r>
            <a:endParaRPr lang="zh-CN" altLang="en-US" sz="2000" dirty="0">
              <a:solidFill>
                <a:schemeClr val="tx1"/>
              </a:solidFill>
              <a:latin typeface="Times New Roman" panose="02020603050405020304" pitchFamily="18" charset="0"/>
              <a:ea typeface="宋体" pitchFamily="2" charset="-122"/>
            </a:endParaRPr>
          </a:p>
          <a:p>
            <a:pPr lvl="0">
              <a:lnSpc>
                <a:spcPct val="110000"/>
              </a:lnSpc>
              <a:buClr>
                <a:schemeClr val="tx1"/>
              </a:buClr>
              <a:buNone/>
            </a:pPr>
            <a:r>
              <a:rPr lang="zh-CN" altLang="en-US" sz="2000" dirty="0">
                <a:solidFill>
                  <a:schemeClr val="tx1"/>
                </a:solidFill>
                <a:latin typeface="Times New Roman" panose="02020603050405020304" pitchFamily="18" charset="0"/>
                <a:ea typeface="宋体" pitchFamily="2" charset="-122"/>
              </a:rPr>
              <a:t>   if((child=fork()) == –1)</a:t>
            </a:r>
            <a:endParaRPr lang="zh-CN" altLang="en-US" sz="2000" dirty="0">
              <a:solidFill>
                <a:schemeClr val="tx1"/>
              </a:solidFill>
              <a:latin typeface="Times New Roman" panose="02020603050405020304" pitchFamily="18" charset="0"/>
              <a:ea typeface="宋体" pitchFamily="2" charset="-122"/>
            </a:endParaRPr>
          </a:p>
          <a:p>
            <a:pPr lvl="0">
              <a:lnSpc>
                <a:spcPct val="110000"/>
              </a:lnSpc>
              <a:buClr>
                <a:schemeClr val="tx1"/>
              </a:buClr>
              <a:buNone/>
            </a:pPr>
            <a:r>
              <a:rPr lang="zh-CN" altLang="en-US" sz="2000" dirty="0">
                <a:solidFill>
                  <a:schemeClr val="tx1"/>
                </a:solidFill>
                <a:latin typeface="Times New Roman" panose="02020603050405020304" pitchFamily="18" charset="0"/>
                <a:ea typeface="宋体" pitchFamily="2" charset="-122"/>
              </a:rPr>
              <a:t>   {printf("fork error. ");exit();}</a:t>
            </a:r>
            <a:endParaRPr lang="zh-CN" altLang="en-US" sz="2000" dirty="0">
              <a:solidFill>
                <a:schemeClr val="tx1"/>
              </a:solidFill>
              <a:latin typeface="Times New Roman" panose="02020603050405020304" pitchFamily="18" charset="0"/>
              <a:ea typeface="宋体" pitchFamily="2" charset="-122"/>
            </a:endParaRPr>
          </a:p>
          <a:p>
            <a:pPr lvl="0">
              <a:lnSpc>
                <a:spcPct val="110000"/>
              </a:lnSpc>
              <a:buClr>
                <a:schemeClr val="tx1"/>
              </a:buClr>
              <a:buNone/>
            </a:pPr>
            <a:r>
              <a:rPr lang="zh-CN" altLang="en-US" sz="2000" dirty="0">
                <a:solidFill>
                  <a:schemeClr val="tx1"/>
                </a:solidFill>
                <a:latin typeface="Times New Roman" panose="02020603050405020304" pitchFamily="18" charset="0"/>
                <a:ea typeface="宋体" pitchFamily="2" charset="-122"/>
              </a:rPr>
              <a:t>    if(child==0)</a:t>
            </a:r>
            <a:endParaRPr lang="zh-CN" altLang="en-US" sz="2000" dirty="0">
              <a:solidFill>
                <a:schemeClr val="tx1"/>
              </a:solidFill>
              <a:latin typeface="Times New Roman" panose="02020603050405020304" pitchFamily="18" charset="0"/>
              <a:ea typeface="宋体" pitchFamily="2" charset="-122"/>
            </a:endParaRPr>
          </a:p>
          <a:p>
            <a:pPr lvl="0">
              <a:lnSpc>
                <a:spcPct val="110000"/>
              </a:lnSpc>
              <a:buClr>
                <a:schemeClr val="tx1"/>
              </a:buClr>
              <a:buNone/>
            </a:pPr>
            <a:r>
              <a:rPr lang="zh-CN" altLang="en-US" sz="2000" dirty="0">
                <a:solidFill>
                  <a:schemeClr val="tx1"/>
                </a:solidFill>
                <a:latin typeface="Times New Roman" panose="02020603050405020304" pitchFamily="18" charset="0"/>
                <a:ea typeface="宋体" pitchFamily="2" charset="-122"/>
              </a:rPr>
              <a:t>    {</a:t>
            </a:r>
            <a:endParaRPr lang="zh-CN" altLang="en-US" sz="2000" dirty="0">
              <a:solidFill>
                <a:schemeClr val="tx1"/>
              </a:solidFill>
              <a:latin typeface="Times New Roman" panose="02020603050405020304" pitchFamily="18" charset="0"/>
              <a:ea typeface="宋体" pitchFamily="2" charset="-122"/>
            </a:endParaRPr>
          </a:p>
          <a:p>
            <a:pPr lvl="0">
              <a:lnSpc>
                <a:spcPct val="110000"/>
              </a:lnSpc>
              <a:buClr>
                <a:schemeClr val="tx1"/>
              </a:buClr>
              <a:buNone/>
            </a:pPr>
            <a:r>
              <a:rPr lang="zh-CN" altLang="en-US" sz="2000" dirty="0">
                <a:solidFill>
                  <a:schemeClr val="tx1"/>
                </a:solidFill>
                <a:latin typeface="Times New Roman" panose="02020603050405020304" pitchFamily="18" charset="0"/>
                <a:ea typeface="宋体" pitchFamily="2" charset="-122"/>
              </a:rPr>
              <a:t>         i=i+3;</a:t>
            </a:r>
            <a:endParaRPr lang="zh-CN" altLang="en-US" sz="2000" dirty="0">
              <a:solidFill>
                <a:schemeClr val="tx1"/>
              </a:solidFill>
              <a:latin typeface="Times New Roman" panose="02020603050405020304" pitchFamily="18" charset="0"/>
              <a:ea typeface="宋体" pitchFamily="2" charset="-122"/>
            </a:endParaRPr>
          </a:p>
          <a:p>
            <a:pPr lvl="0">
              <a:lnSpc>
                <a:spcPct val="110000"/>
              </a:lnSpc>
              <a:buClr>
                <a:schemeClr val="tx1"/>
              </a:buClr>
              <a:buNone/>
            </a:pPr>
            <a:r>
              <a:rPr lang="zh-CN" altLang="en-US" sz="2000" dirty="0">
                <a:solidFill>
                  <a:schemeClr val="tx1"/>
                </a:solidFill>
                <a:latin typeface="Times New Roman" panose="02020603050405020304" pitchFamily="18" charset="0"/>
                <a:ea typeface="宋体" pitchFamily="2" charset="-122"/>
              </a:rPr>
              <a:t>         printf(“i=%d\n”,i);</a:t>
            </a:r>
            <a:endParaRPr lang="zh-CN" altLang="en-US" sz="2000" dirty="0">
              <a:solidFill>
                <a:schemeClr val="tx1"/>
              </a:solidFill>
              <a:latin typeface="Times New Roman" panose="02020603050405020304" pitchFamily="18" charset="0"/>
              <a:ea typeface="宋体" pitchFamily="2" charset="-122"/>
            </a:endParaRPr>
          </a:p>
          <a:p>
            <a:pPr lvl="0">
              <a:lnSpc>
                <a:spcPct val="110000"/>
              </a:lnSpc>
              <a:buClr>
                <a:schemeClr val="tx1"/>
              </a:buClr>
              <a:buNone/>
            </a:pPr>
            <a:r>
              <a:rPr lang="zh-CN" altLang="en-US" sz="2000" dirty="0">
                <a:solidFill>
                  <a:schemeClr val="tx1"/>
                </a:solidFill>
                <a:latin typeface="Times New Roman" panose="02020603050405020304" pitchFamily="18" charset="0"/>
                <a:ea typeface="宋体" pitchFamily="2" charset="-122"/>
              </a:rPr>
              <a:t>     }</a:t>
            </a:r>
            <a:endParaRPr lang="zh-CN" altLang="en-US" sz="2000" dirty="0">
              <a:solidFill>
                <a:schemeClr val="tx1"/>
              </a:solidFill>
              <a:latin typeface="Times New Roman" panose="02020603050405020304" pitchFamily="18" charset="0"/>
              <a:ea typeface="宋体" pitchFamily="2" charset="-122"/>
            </a:endParaRPr>
          </a:p>
          <a:p>
            <a:pPr lvl="0">
              <a:lnSpc>
                <a:spcPct val="110000"/>
              </a:lnSpc>
              <a:buClr>
                <a:schemeClr val="tx1"/>
              </a:buClr>
              <a:buNone/>
            </a:pPr>
            <a:r>
              <a:rPr lang="zh-CN" altLang="en-US" sz="2000" dirty="0">
                <a:solidFill>
                  <a:schemeClr val="tx1"/>
                </a:solidFill>
                <a:latin typeface="Times New Roman" panose="02020603050405020304" pitchFamily="18" charset="0"/>
                <a:ea typeface="宋体" pitchFamily="2" charset="-122"/>
              </a:rPr>
              <a:t>      i=i+5;</a:t>
            </a:r>
            <a:endParaRPr lang="zh-CN" altLang="en-US" sz="2000" dirty="0">
              <a:solidFill>
                <a:schemeClr val="tx1"/>
              </a:solidFill>
              <a:latin typeface="Times New Roman" panose="02020603050405020304" pitchFamily="18" charset="0"/>
              <a:ea typeface="宋体" pitchFamily="2" charset="-122"/>
            </a:endParaRPr>
          </a:p>
          <a:p>
            <a:pPr lvl="0">
              <a:lnSpc>
                <a:spcPct val="110000"/>
              </a:lnSpc>
              <a:buClr>
                <a:schemeClr val="tx1"/>
              </a:buClr>
              <a:buNone/>
            </a:pPr>
            <a:r>
              <a:rPr lang="zh-CN" altLang="en-US" sz="2000" dirty="0">
                <a:solidFill>
                  <a:schemeClr val="tx1"/>
                </a:solidFill>
                <a:latin typeface="Times New Roman" panose="02020603050405020304" pitchFamily="18" charset="0"/>
                <a:ea typeface="宋体" pitchFamily="2" charset="-122"/>
              </a:rPr>
              <a:t>      printf(“i=%d\n”,i);</a:t>
            </a:r>
            <a:endParaRPr lang="zh-CN" altLang="en-US" sz="2000" dirty="0">
              <a:solidFill>
                <a:schemeClr val="tx1"/>
              </a:solidFill>
              <a:latin typeface="Times New Roman" panose="02020603050405020304" pitchFamily="18" charset="0"/>
              <a:ea typeface="宋体" pitchFamily="2" charset="-122"/>
            </a:endParaRPr>
          </a:p>
          <a:p>
            <a:pPr lvl="0">
              <a:lnSpc>
                <a:spcPct val="110000"/>
              </a:lnSpc>
              <a:buClr>
                <a:schemeClr val="tx1"/>
              </a:buClr>
              <a:buNone/>
            </a:pPr>
            <a:r>
              <a:rPr lang="zh-CN" altLang="en-US" sz="2000" dirty="0">
                <a:solidFill>
                  <a:schemeClr val="tx1"/>
                </a:solidFill>
                <a:latin typeface="Times New Roman" panose="02020603050405020304" pitchFamily="18" charset="0"/>
                <a:ea typeface="宋体" pitchFamily="2" charset="-122"/>
              </a:rPr>
              <a:t>}</a:t>
            </a:r>
            <a:endParaRPr lang="zh-CN" altLang="en-US" sz="2000" dirty="0">
              <a:solidFill>
                <a:schemeClr val="tx1"/>
              </a:solidFill>
              <a:latin typeface="Times New Roman" panose="02020603050405020304" pitchFamily="18" charset="0"/>
              <a:ea typeface="宋体" pitchFamily="2" charset="-122"/>
            </a:endParaRPr>
          </a:p>
        </p:txBody>
      </p:sp>
      <p:sp>
        <p:nvSpPr>
          <p:cNvPr id="95235" name="矩形 95234"/>
          <p:cNvSpPr/>
          <p:nvPr/>
        </p:nvSpPr>
        <p:spPr>
          <a:xfrm>
            <a:off x="6543675" y="1371600"/>
            <a:ext cx="1828800" cy="43434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lvl="0"/>
            <a:r>
              <a:rPr lang="en-US" altLang="zh-CN" sz="1800" b="0">
                <a:solidFill>
                  <a:srgbClr val="000000"/>
                </a:solidFill>
                <a:latin typeface="Arial" panose="02080604020202020204" pitchFamily="34" charset="0"/>
                <a:ea typeface="宋体" pitchFamily="2" charset="-122"/>
              </a:rPr>
              <a:t>1.fork error</a:t>
            </a:r>
            <a:endParaRPr lang="en-US" altLang="zh-CN" sz="1800" b="0">
              <a:solidFill>
                <a:srgbClr val="000000"/>
              </a:solidFill>
              <a:latin typeface="Arial" panose="02080604020202020204" pitchFamily="34" charset="0"/>
              <a:ea typeface="宋体" pitchFamily="2" charset="-122"/>
            </a:endParaRPr>
          </a:p>
          <a:p>
            <a:pPr lvl="0"/>
            <a:r>
              <a:rPr lang="en-US" altLang="zh-CN" sz="1800" b="0">
                <a:solidFill>
                  <a:srgbClr val="FF0000"/>
                </a:solidFill>
                <a:latin typeface="Arial" panose="02080604020202020204" pitchFamily="34" charset="0"/>
                <a:ea typeface="宋体" pitchFamily="2" charset="-122"/>
              </a:rPr>
              <a:t>2 . i=5</a:t>
            </a:r>
            <a:endParaRPr lang="en-US" altLang="zh-CN" sz="1800" b="0">
              <a:solidFill>
                <a:srgbClr val="FF0000"/>
              </a:solidFill>
              <a:latin typeface="Arial" panose="02080604020202020204" pitchFamily="34" charset="0"/>
              <a:ea typeface="宋体" pitchFamily="2" charset="-122"/>
            </a:endParaRPr>
          </a:p>
          <a:p>
            <a:pPr lvl="0"/>
            <a:r>
              <a:rPr lang="en-US" altLang="zh-CN" sz="1800" b="0">
                <a:solidFill>
                  <a:srgbClr val="FF0000"/>
                </a:solidFill>
                <a:latin typeface="Arial" panose="02080604020202020204" pitchFamily="34" charset="0"/>
                <a:ea typeface="宋体" pitchFamily="2" charset="-122"/>
              </a:rPr>
              <a:t>     i=10</a:t>
            </a:r>
            <a:endParaRPr lang="en-US" altLang="zh-CN" sz="1800" b="0">
              <a:solidFill>
                <a:srgbClr val="FF0000"/>
              </a:solidFill>
              <a:latin typeface="Arial" panose="02080604020202020204" pitchFamily="34" charset="0"/>
              <a:ea typeface="宋体" pitchFamily="2" charset="-122"/>
            </a:endParaRPr>
          </a:p>
          <a:p>
            <a:pPr lvl="0"/>
            <a:r>
              <a:rPr lang="en-US" altLang="zh-CN" sz="1800" b="0">
                <a:solidFill>
                  <a:srgbClr val="FF0000"/>
                </a:solidFill>
                <a:latin typeface="Arial" panose="02080604020202020204" pitchFamily="34" charset="0"/>
                <a:ea typeface="宋体" pitchFamily="2" charset="-122"/>
              </a:rPr>
              <a:t>     i=7</a:t>
            </a:r>
            <a:endParaRPr lang="en-US" altLang="zh-CN" sz="1800" b="0">
              <a:solidFill>
                <a:srgbClr val="FF0000"/>
              </a:solidFill>
              <a:latin typeface="Arial" panose="02080604020202020204" pitchFamily="34" charset="0"/>
              <a:ea typeface="宋体" pitchFamily="2" charset="-122"/>
            </a:endParaRPr>
          </a:p>
          <a:p>
            <a:pPr lvl="0"/>
            <a:r>
              <a:rPr lang="en-US" altLang="zh-CN" sz="1800" b="0">
                <a:solidFill>
                  <a:srgbClr val="000000"/>
                </a:solidFill>
                <a:latin typeface="Arial" panose="02080604020202020204" pitchFamily="34" charset="0"/>
                <a:ea typeface="宋体" pitchFamily="2" charset="-122"/>
              </a:rPr>
              <a:t>3.  i=7</a:t>
            </a:r>
            <a:endParaRPr lang="en-US" altLang="zh-CN" sz="1800" b="0">
              <a:solidFill>
                <a:srgbClr val="000000"/>
              </a:solidFill>
              <a:latin typeface="Arial" panose="02080604020202020204" pitchFamily="34" charset="0"/>
              <a:ea typeface="宋体" pitchFamily="2" charset="-122"/>
            </a:endParaRPr>
          </a:p>
          <a:p>
            <a:pPr lvl="0"/>
            <a:r>
              <a:rPr lang="en-US" altLang="zh-CN" sz="1800" b="0">
                <a:solidFill>
                  <a:srgbClr val="000000"/>
                </a:solidFill>
                <a:latin typeface="Arial" panose="02080604020202020204" pitchFamily="34" charset="0"/>
                <a:ea typeface="宋体" pitchFamily="2" charset="-122"/>
              </a:rPr>
              <a:t>     i=5</a:t>
            </a:r>
            <a:endParaRPr lang="en-US" altLang="zh-CN" sz="1800" b="0">
              <a:solidFill>
                <a:srgbClr val="000000"/>
              </a:solidFill>
              <a:latin typeface="Arial" panose="02080604020202020204" pitchFamily="34" charset="0"/>
              <a:ea typeface="宋体" pitchFamily="2" charset="-122"/>
            </a:endParaRPr>
          </a:p>
          <a:p>
            <a:pPr lvl="0"/>
            <a:r>
              <a:rPr lang="en-US" altLang="zh-CN" sz="1800" b="0">
                <a:solidFill>
                  <a:srgbClr val="000000"/>
                </a:solidFill>
                <a:latin typeface="Arial" panose="02080604020202020204" pitchFamily="34" charset="0"/>
                <a:ea typeface="宋体" pitchFamily="2" charset="-122"/>
              </a:rPr>
              <a:t>     i=10</a:t>
            </a:r>
            <a:endParaRPr lang="en-US" altLang="zh-CN" sz="1800" b="0">
              <a:solidFill>
                <a:srgbClr val="000000"/>
              </a:solidFill>
              <a:latin typeface="Arial" panose="02080604020202020204" pitchFamily="34" charset="0"/>
              <a:ea typeface="宋体" pitchFamily="2" charset="-122"/>
            </a:endParaRPr>
          </a:p>
          <a:p>
            <a:pPr lvl="0"/>
            <a:r>
              <a:rPr lang="en-US" altLang="zh-CN" sz="1800" b="0">
                <a:solidFill>
                  <a:srgbClr val="FF0000"/>
                </a:solidFill>
                <a:latin typeface="Arial" panose="02080604020202020204" pitchFamily="34" charset="0"/>
                <a:ea typeface="宋体" pitchFamily="2" charset="-122"/>
              </a:rPr>
              <a:t>4.  i=5</a:t>
            </a:r>
            <a:endParaRPr lang="en-US" altLang="zh-CN" sz="1800" b="0">
              <a:solidFill>
                <a:srgbClr val="FF0000"/>
              </a:solidFill>
              <a:latin typeface="Arial" panose="02080604020202020204" pitchFamily="34" charset="0"/>
              <a:ea typeface="宋体" pitchFamily="2" charset="-122"/>
            </a:endParaRPr>
          </a:p>
          <a:p>
            <a:pPr lvl="0"/>
            <a:r>
              <a:rPr lang="en-US" altLang="zh-CN" sz="1800" b="0">
                <a:solidFill>
                  <a:srgbClr val="FF0000"/>
                </a:solidFill>
                <a:latin typeface="Arial" panose="02080604020202020204" pitchFamily="34" charset="0"/>
                <a:ea typeface="宋体" pitchFamily="2" charset="-122"/>
              </a:rPr>
              <a:t>     i=7</a:t>
            </a:r>
            <a:endParaRPr lang="en-US" altLang="zh-CN" sz="1800" b="0">
              <a:solidFill>
                <a:srgbClr val="FF0000"/>
              </a:solidFill>
              <a:latin typeface="Arial" panose="02080604020202020204" pitchFamily="34" charset="0"/>
              <a:ea typeface="宋体" pitchFamily="2" charset="-122"/>
            </a:endParaRPr>
          </a:p>
          <a:p>
            <a:pPr lvl="0"/>
            <a:r>
              <a:rPr lang="en-US" altLang="zh-CN" sz="1800" b="0">
                <a:solidFill>
                  <a:srgbClr val="FF0000"/>
                </a:solidFill>
                <a:latin typeface="Arial" panose="02080604020202020204" pitchFamily="34" charset="0"/>
                <a:ea typeface="宋体" pitchFamily="2" charset="-122"/>
              </a:rPr>
              <a:t>     i=10</a:t>
            </a:r>
            <a:endParaRPr lang="en-US" altLang="zh-CN" sz="1800" b="0">
              <a:solidFill>
                <a:srgbClr val="000000"/>
              </a:solidFill>
              <a:latin typeface="Arial" panose="02080604020202020204" pitchFamily="34" charset="0"/>
              <a:ea typeface="宋体" pitchFamily="2" charset="-122"/>
            </a:endParaRPr>
          </a:p>
          <a:p>
            <a:pPr lvl="0"/>
            <a:endParaRPr lang="zh-CN" altLang="en-US" sz="1800" b="0">
              <a:solidFill>
                <a:schemeClr val="tx1"/>
              </a:solidFill>
              <a:latin typeface="Arial" panose="02080604020202020204" pitchFamily="34" charset="0"/>
              <a:ea typeface="宋体" pitchFamily="2" charset="-122"/>
            </a:endParaRPr>
          </a:p>
        </p:txBody>
      </p:sp>
      <p:sp>
        <p:nvSpPr>
          <p:cNvPr id="95236" name="云形标注 95235"/>
          <p:cNvSpPr/>
          <p:nvPr/>
        </p:nvSpPr>
        <p:spPr>
          <a:xfrm>
            <a:off x="3540125" y="4541838"/>
            <a:ext cx="2971800" cy="762000"/>
          </a:xfrm>
          <a:prstGeom prst="cloudCallout">
            <a:avLst>
              <a:gd name="adj1" fmla="val -99894"/>
              <a:gd name="adj2" fmla="val 31667"/>
            </a:avLst>
          </a:prstGeom>
          <a:solidFill>
            <a:srgbClr val="CCFF33"/>
          </a:solidFill>
          <a:ln w="9525" cap="flat" cmpd="sng">
            <a:solidFill>
              <a:schemeClr val="tx1"/>
            </a:solidFill>
            <a:prstDash val="solid"/>
            <a:round/>
            <a:headEnd type="none" w="med" len="med"/>
            <a:tailEnd type="none" w="med" len="med"/>
          </a:ln>
        </p:spPr>
        <p:txBody>
          <a:bodyPr wrap="none" anchor="ctr"/>
          <a:p>
            <a:pPr lvl="0" algn="ctr"/>
            <a:r>
              <a:rPr lang="zh-CN" altLang="en-US" sz="1800" b="0">
                <a:solidFill>
                  <a:srgbClr val="000000"/>
                </a:solidFill>
                <a:latin typeface="Arial" panose="02080604020202020204" pitchFamily="34" charset="0"/>
                <a:ea typeface="宋体" pitchFamily="2" charset="-122"/>
              </a:rPr>
              <a:t>插入</a:t>
            </a:r>
            <a:r>
              <a:rPr lang="en-US" altLang="zh-CN" sz="1800" b="0">
                <a:solidFill>
                  <a:srgbClr val="000000"/>
                </a:solidFill>
                <a:latin typeface="Arial" panose="02080604020202020204" pitchFamily="34" charset="0"/>
                <a:ea typeface="宋体" pitchFamily="2" charset="-122"/>
              </a:rPr>
              <a:t>else</a:t>
            </a:r>
            <a:r>
              <a:rPr lang="zh-CN" altLang="en-US" sz="1800" b="0">
                <a:solidFill>
                  <a:srgbClr val="000000"/>
                </a:solidFill>
                <a:latin typeface="Arial" panose="02080604020202020204" pitchFamily="34" charset="0"/>
                <a:ea typeface="宋体" pitchFamily="2" charset="-122"/>
              </a:rPr>
              <a:t>呢？</a:t>
            </a:r>
            <a:endParaRPr lang="zh-CN" altLang="en-US" sz="1800" b="0">
              <a:solidFill>
                <a:srgbClr val="000000"/>
              </a:solidFill>
              <a:latin typeface="Arial" panose="02080604020202020204" pitchFamily="34" charset="0"/>
              <a:ea typeface="宋体" pitchFamily="2" charset="-122"/>
            </a:endParaRPr>
          </a:p>
        </p:txBody>
      </p:sp>
      <p:sp>
        <p:nvSpPr>
          <p:cNvPr id="95238" name="矩形 95237"/>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操作系统的并发</a:t>
            </a:r>
            <a:r>
              <a:rPr lang="zh-CN" altLang="en-US" sz="2400" b="0" strike="noStrike" noProof="1">
                <a:latin typeface="Arial" panose="02080604020202020204" pitchFamily="34" charset="0"/>
                <a:ea typeface="宋体" pitchFamily="2" charset="-122"/>
                <a:cs typeface="+mn-ea"/>
              </a:rPr>
              <a:t>机制实例</a:t>
            </a:r>
            <a:endParaRPr lang="zh-CN" altLang="en-US" sz="2400" b="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5235"/>
                                        </p:tgtEl>
                                        <p:attrNameLst>
                                          <p:attrName>style.visibility</p:attrName>
                                        </p:attrNameLst>
                                      </p:cBhvr>
                                      <p:to>
                                        <p:strVal val="visible"/>
                                      </p:to>
                                    </p:set>
                                    <p:anim calcmode="lin" valueType="num">
                                      <p:cBhvr additive="base">
                                        <p:cTn id="7" dur="500" fill="hold"/>
                                        <p:tgtEl>
                                          <p:spTgt spid="95235"/>
                                        </p:tgtEl>
                                        <p:attrNameLst>
                                          <p:attrName>ppt_x</p:attrName>
                                        </p:attrNameLst>
                                      </p:cBhvr>
                                      <p:tavLst>
                                        <p:tav tm="0">
                                          <p:val>
                                            <p:strVal val="1+#ppt_w/2"/>
                                          </p:val>
                                        </p:tav>
                                        <p:tav tm="100000">
                                          <p:val>
                                            <p:strVal val="#ppt_x"/>
                                          </p:val>
                                        </p:tav>
                                      </p:tavLst>
                                    </p:anim>
                                    <p:anim calcmode="lin" valueType="num">
                                      <p:cBhvr additive="base">
                                        <p:cTn id="8" dur="500" fill="hold"/>
                                        <p:tgtEl>
                                          <p:spTgt spid="9523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52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5" grpId="0" bldLvl="0" animBg="true"/>
      <p:bldP spid="95236" grpId="0" bldLvl="0" animBg="true"/>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6258" name="组合 96257"/>
          <p:cNvGrpSpPr/>
          <p:nvPr/>
        </p:nvGrpSpPr>
        <p:grpSpPr>
          <a:xfrm>
            <a:off x="533400" y="685800"/>
            <a:ext cx="2471738" cy="1468438"/>
            <a:chOff x="0" y="0"/>
            <a:chExt cx="1557" cy="925"/>
          </a:xfrm>
        </p:grpSpPr>
        <p:sp>
          <p:nvSpPr>
            <p:cNvPr id="110594" name="矩形 96258"/>
            <p:cNvSpPr/>
            <p:nvPr/>
          </p:nvSpPr>
          <p:spPr>
            <a:xfrm>
              <a:off x="0" y="252"/>
              <a:ext cx="576" cy="506"/>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lvl="0" algn="ctr"/>
              <a:r>
                <a:rPr lang="zh-CN" altLang="en-US" sz="1800" b="0">
                  <a:solidFill>
                    <a:srgbClr val="000000"/>
                  </a:solidFill>
                  <a:latin typeface="Arial" panose="02080604020202020204" pitchFamily="34" charset="0"/>
                  <a:ea typeface="宋体" pitchFamily="2" charset="-122"/>
                </a:rPr>
                <a:t>父</a:t>
              </a:r>
              <a:endParaRPr lang="zh-CN" altLang="en-US" sz="1800" b="0">
                <a:solidFill>
                  <a:schemeClr val="tx1"/>
                </a:solidFill>
                <a:latin typeface="Arial" panose="02080604020202020204" pitchFamily="34" charset="0"/>
                <a:ea typeface="宋体" pitchFamily="2" charset="-122"/>
              </a:endParaRPr>
            </a:p>
          </p:txBody>
        </p:sp>
        <p:sp>
          <p:nvSpPr>
            <p:cNvPr id="110595" name="矩形 96259"/>
            <p:cNvSpPr/>
            <p:nvPr/>
          </p:nvSpPr>
          <p:spPr>
            <a:xfrm>
              <a:off x="1104" y="0"/>
              <a:ext cx="453" cy="34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lvl="0" algn="ctr"/>
              <a:r>
                <a:rPr lang="zh-CN" altLang="en-US" sz="1800" b="0">
                  <a:solidFill>
                    <a:srgbClr val="000000"/>
                  </a:solidFill>
                  <a:latin typeface="Arial" panose="02080604020202020204" pitchFamily="34" charset="0"/>
                  <a:ea typeface="宋体" pitchFamily="2" charset="-122"/>
                </a:rPr>
                <a:t>子</a:t>
              </a:r>
              <a:r>
                <a:rPr lang="en-US" altLang="zh-CN" sz="1800" b="0">
                  <a:solidFill>
                    <a:srgbClr val="000000"/>
                  </a:solidFill>
                  <a:latin typeface="Arial" panose="02080604020202020204" pitchFamily="34" charset="0"/>
                  <a:ea typeface="宋体" pitchFamily="2" charset="-122"/>
                </a:rPr>
                <a:t>1</a:t>
              </a:r>
              <a:endParaRPr lang="en-US" altLang="zh-CN" sz="1800" b="0">
                <a:solidFill>
                  <a:schemeClr val="tx1"/>
                </a:solidFill>
                <a:latin typeface="Arial" panose="02080604020202020204" pitchFamily="34" charset="0"/>
                <a:ea typeface="宋体" pitchFamily="2" charset="-122"/>
              </a:endParaRPr>
            </a:p>
          </p:txBody>
        </p:sp>
        <p:sp>
          <p:nvSpPr>
            <p:cNvPr id="110596" name="矩形 96260"/>
            <p:cNvSpPr/>
            <p:nvPr/>
          </p:nvSpPr>
          <p:spPr>
            <a:xfrm>
              <a:off x="1095" y="585"/>
              <a:ext cx="453" cy="34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lvl="0" algn="ctr"/>
              <a:r>
                <a:rPr lang="zh-CN" altLang="en-US" sz="1800" b="0">
                  <a:solidFill>
                    <a:srgbClr val="000000"/>
                  </a:solidFill>
                  <a:latin typeface="Arial" panose="02080604020202020204" pitchFamily="34" charset="0"/>
                  <a:ea typeface="宋体" pitchFamily="2" charset="-122"/>
                </a:rPr>
                <a:t>子</a:t>
              </a:r>
              <a:r>
                <a:rPr lang="en-US" altLang="zh-CN" sz="1800" b="0">
                  <a:solidFill>
                    <a:srgbClr val="000000"/>
                  </a:solidFill>
                  <a:latin typeface="Arial" panose="02080604020202020204" pitchFamily="34" charset="0"/>
                  <a:ea typeface="宋体" pitchFamily="2" charset="-122"/>
                </a:rPr>
                <a:t>2</a:t>
              </a:r>
              <a:endParaRPr lang="en-US" altLang="zh-CN" sz="1800" b="0">
                <a:solidFill>
                  <a:schemeClr val="tx1"/>
                </a:solidFill>
                <a:latin typeface="Arial" panose="02080604020202020204" pitchFamily="34" charset="0"/>
                <a:ea typeface="宋体" pitchFamily="2" charset="-122"/>
              </a:endParaRPr>
            </a:p>
          </p:txBody>
        </p:sp>
        <p:sp>
          <p:nvSpPr>
            <p:cNvPr id="110597" name="直接连接符 96261"/>
            <p:cNvSpPr/>
            <p:nvPr/>
          </p:nvSpPr>
          <p:spPr>
            <a:xfrm flipV="true">
              <a:off x="576" y="156"/>
              <a:ext cx="528" cy="240"/>
            </a:xfrm>
            <a:prstGeom prst="line">
              <a:avLst/>
            </a:prstGeom>
            <a:ln w="9525"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110598" name="直接连接符 96262"/>
            <p:cNvSpPr/>
            <p:nvPr/>
          </p:nvSpPr>
          <p:spPr>
            <a:xfrm>
              <a:off x="567" y="552"/>
              <a:ext cx="537" cy="217"/>
            </a:xfrm>
            <a:prstGeom prst="line">
              <a:avLst/>
            </a:prstGeom>
            <a:ln w="9525"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grpSp>
      <p:sp>
        <p:nvSpPr>
          <p:cNvPr id="96264" name="矩形 96263"/>
          <p:cNvSpPr/>
          <p:nvPr/>
        </p:nvSpPr>
        <p:spPr>
          <a:xfrm>
            <a:off x="457200" y="2252663"/>
            <a:ext cx="2667000" cy="4221162"/>
          </a:xfrm>
          <a:prstGeom prst="rect">
            <a:avLst/>
          </a:prstGeom>
          <a:solidFill>
            <a:srgbClr val="CCFF33"/>
          </a:solidFill>
          <a:ln w="9525" cap="flat" cmpd="sng">
            <a:solidFill>
              <a:schemeClr val="tx1"/>
            </a:solidFill>
            <a:prstDash val="solid"/>
            <a:miter/>
            <a:headEnd type="none" w="med" len="med"/>
            <a:tailEnd type="none" w="med" len="med"/>
          </a:ln>
        </p:spPr>
        <p:txBody>
          <a:bodyPr wrap="none" anchor="ctr"/>
          <a:p>
            <a:pPr lvl="0">
              <a:lnSpc>
                <a:spcPct val="120000"/>
              </a:lnSpc>
              <a:spcBef>
                <a:spcPct val="10000"/>
              </a:spcBef>
            </a:pPr>
            <a:r>
              <a:rPr lang="en-US" altLang="zh-CN" sz="2000" b="0">
                <a:solidFill>
                  <a:srgbClr val="000000"/>
                </a:solidFill>
                <a:latin typeface="Times New Roman" panose="02020603050405020304" pitchFamily="18" charset="0"/>
                <a:ea typeface="宋体" pitchFamily="2" charset="-122"/>
              </a:rPr>
              <a:t>main( )</a:t>
            </a:r>
            <a:endParaRPr lang="en-US" altLang="zh-CN" sz="2000" b="0">
              <a:solidFill>
                <a:srgbClr val="000000"/>
              </a:solidFill>
              <a:latin typeface="Times New Roman" panose="02020603050405020304" pitchFamily="18" charset="0"/>
              <a:ea typeface="宋体" pitchFamily="2" charset="-122"/>
            </a:endParaRPr>
          </a:p>
          <a:p>
            <a:pPr lvl="0">
              <a:lnSpc>
                <a:spcPct val="120000"/>
              </a:lnSpc>
              <a:spcBef>
                <a:spcPct val="10000"/>
              </a:spcBef>
            </a:pPr>
            <a:r>
              <a:rPr lang="en-US" altLang="zh-CN" sz="2000" b="0">
                <a:solidFill>
                  <a:srgbClr val="000000"/>
                </a:solidFill>
                <a:latin typeface="Times New Roman" panose="02020603050405020304" pitchFamily="18" charset="0"/>
                <a:ea typeface="宋体" pitchFamily="2" charset="-122"/>
              </a:rPr>
              <a:t>{</a:t>
            </a:r>
            <a:endParaRPr lang="en-US" altLang="zh-CN" sz="2000" b="0">
              <a:solidFill>
                <a:srgbClr val="000000"/>
              </a:solidFill>
              <a:latin typeface="Times New Roman" panose="02020603050405020304" pitchFamily="18" charset="0"/>
              <a:ea typeface="宋体" pitchFamily="2" charset="-122"/>
            </a:endParaRPr>
          </a:p>
          <a:p>
            <a:pPr lvl="0">
              <a:lnSpc>
                <a:spcPct val="120000"/>
              </a:lnSpc>
              <a:spcBef>
                <a:spcPct val="10000"/>
              </a:spcBef>
            </a:pPr>
            <a:r>
              <a:rPr lang="en-US" altLang="zh-CN" sz="2000" b="0">
                <a:solidFill>
                  <a:srgbClr val="000000"/>
                </a:solidFill>
                <a:latin typeface="Times New Roman" panose="02020603050405020304" pitchFamily="18" charset="0"/>
                <a:ea typeface="宋体" pitchFamily="2" charset="-122"/>
              </a:rPr>
              <a:t>  </a:t>
            </a:r>
            <a:r>
              <a:rPr lang="en-US" altLang="zh-CN" sz="2000" b="0">
                <a:solidFill>
                  <a:srgbClr val="FF0000"/>
                </a:solidFill>
                <a:latin typeface="Times New Roman" panose="02020603050405020304" pitchFamily="18" charset="0"/>
                <a:ea typeface="宋体" pitchFamily="2" charset="-122"/>
              </a:rPr>
              <a:t>if</a:t>
            </a:r>
            <a:r>
              <a:rPr lang="en-US" altLang="zh-CN" sz="2000" b="0">
                <a:solidFill>
                  <a:srgbClr val="000000"/>
                </a:solidFill>
                <a:latin typeface="Times New Roman" panose="02020603050405020304" pitchFamily="18" charset="0"/>
                <a:ea typeface="宋体" pitchFamily="2" charset="-122"/>
              </a:rPr>
              <a:t>(fork()==0)</a:t>
            </a:r>
            <a:endParaRPr lang="en-US" altLang="zh-CN" sz="2000" b="0">
              <a:solidFill>
                <a:srgbClr val="000000"/>
              </a:solidFill>
              <a:latin typeface="Times New Roman" panose="02020603050405020304" pitchFamily="18" charset="0"/>
              <a:ea typeface="宋体" pitchFamily="2" charset="-122"/>
            </a:endParaRPr>
          </a:p>
          <a:p>
            <a:pPr lvl="0">
              <a:lnSpc>
                <a:spcPct val="120000"/>
              </a:lnSpc>
              <a:spcBef>
                <a:spcPct val="10000"/>
              </a:spcBef>
            </a:pPr>
            <a:r>
              <a:rPr lang="en-US" altLang="zh-CN" sz="2000" b="0">
                <a:solidFill>
                  <a:srgbClr val="000000"/>
                </a:solidFill>
                <a:latin typeface="Times New Roman" panose="02020603050405020304" pitchFamily="18" charset="0"/>
                <a:ea typeface="宋体" pitchFamily="2" charset="-122"/>
              </a:rPr>
              <a:t>    { </a:t>
            </a:r>
            <a:r>
              <a:rPr lang="zh-CN" altLang="en-US" sz="2000" b="0">
                <a:solidFill>
                  <a:srgbClr val="000000"/>
                </a:solidFill>
                <a:latin typeface="Times New Roman" panose="02020603050405020304" pitchFamily="18" charset="0"/>
                <a:ea typeface="宋体" pitchFamily="2" charset="-122"/>
              </a:rPr>
              <a:t>子</a:t>
            </a:r>
            <a:r>
              <a:rPr lang="en-US" altLang="zh-CN" sz="2000" b="0">
                <a:solidFill>
                  <a:srgbClr val="000000"/>
                </a:solidFill>
                <a:latin typeface="Times New Roman" panose="02020603050405020304" pitchFamily="18" charset="0"/>
                <a:ea typeface="宋体" pitchFamily="2" charset="-122"/>
              </a:rPr>
              <a:t>1</a:t>
            </a:r>
            <a:r>
              <a:rPr lang="zh-CN" altLang="en-US" sz="2000" b="0">
                <a:solidFill>
                  <a:srgbClr val="000000"/>
                </a:solidFill>
                <a:latin typeface="Times New Roman" panose="02020603050405020304" pitchFamily="18" charset="0"/>
                <a:ea typeface="宋体" pitchFamily="2" charset="-122"/>
              </a:rPr>
              <a:t>的代码段</a:t>
            </a:r>
            <a:r>
              <a:rPr lang="en-US" altLang="zh-CN" sz="2000" b="0">
                <a:solidFill>
                  <a:srgbClr val="000000"/>
                </a:solidFill>
                <a:latin typeface="Times New Roman" panose="02020603050405020304" pitchFamily="18" charset="0"/>
                <a:ea typeface="宋体" pitchFamily="2" charset="-122"/>
              </a:rPr>
              <a:t>}</a:t>
            </a:r>
            <a:endParaRPr lang="en-US" altLang="zh-CN" sz="2000" b="0">
              <a:solidFill>
                <a:srgbClr val="000000"/>
              </a:solidFill>
              <a:latin typeface="Times New Roman" panose="02020603050405020304" pitchFamily="18" charset="0"/>
              <a:ea typeface="宋体" pitchFamily="2" charset="-122"/>
            </a:endParaRPr>
          </a:p>
          <a:p>
            <a:pPr lvl="0">
              <a:lnSpc>
                <a:spcPct val="120000"/>
              </a:lnSpc>
              <a:spcBef>
                <a:spcPct val="10000"/>
              </a:spcBef>
            </a:pPr>
            <a:r>
              <a:rPr lang="en-US" altLang="zh-CN" sz="2000" b="0">
                <a:solidFill>
                  <a:srgbClr val="000000"/>
                </a:solidFill>
                <a:latin typeface="Times New Roman" panose="02020603050405020304" pitchFamily="18" charset="0"/>
                <a:ea typeface="宋体" pitchFamily="2" charset="-122"/>
              </a:rPr>
              <a:t> </a:t>
            </a:r>
            <a:r>
              <a:rPr lang="en-US" altLang="zh-CN" sz="2000" b="0">
                <a:solidFill>
                  <a:srgbClr val="FF0000"/>
                </a:solidFill>
                <a:latin typeface="Times New Roman" panose="02020603050405020304" pitchFamily="18" charset="0"/>
                <a:ea typeface="宋体" pitchFamily="2" charset="-122"/>
              </a:rPr>
              <a:t>else</a:t>
            </a:r>
            <a:endParaRPr lang="en-US" altLang="zh-CN" sz="2000" b="0">
              <a:solidFill>
                <a:srgbClr val="FF0000"/>
              </a:solidFill>
              <a:latin typeface="Times New Roman" panose="02020603050405020304" pitchFamily="18" charset="0"/>
              <a:ea typeface="宋体" pitchFamily="2" charset="-122"/>
            </a:endParaRPr>
          </a:p>
          <a:p>
            <a:pPr lvl="0">
              <a:lnSpc>
                <a:spcPct val="120000"/>
              </a:lnSpc>
              <a:spcBef>
                <a:spcPct val="10000"/>
              </a:spcBef>
            </a:pPr>
            <a:r>
              <a:rPr lang="en-US" altLang="zh-CN" sz="2000" b="0">
                <a:solidFill>
                  <a:srgbClr val="000000"/>
                </a:solidFill>
                <a:latin typeface="Times New Roman" panose="02020603050405020304" pitchFamily="18" charset="0"/>
                <a:ea typeface="宋体" pitchFamily="2" charset="-122"/>
              </a:rPr>
              <a:t>    {</a:t>
            </a:r>
            <a:r>
              <a:rPr lang="en-US" altLang="zh-CN" sz="2000" b="0">
                <a:solidFill>
                  <a:srgbClr val="FF0000"/>
                </a:solidFill>
                <a:latin typeface="Times New Roman" panose="02020603050405020304" pitchFamily="18" charset="0"/>
                <a:ea typeface="宋体" pitchFamily="2" charset="-122"/>
              </a:rPr>
              <a:t>if</a:t>
            </a:r>
            <a:r>
              <a:rPr lang="en-US" altLang="zh-CN" sz="2000" b="0">
                <a:solidFill>
                  <a:srgbClr val="000000"/>
                </a:solidFill>
                <a:latin typeface="Times New Roman" panose="02020603050405020304" pitchFamily="18" charset="0"/>
                <a:ea typeface="宋体" pitchFamily="2" charset="-122"/>
              </a:rPr>
              <a:t>(fork()==0)</a:t>
            </a:r>
            <a:endParaRPr lang="en-US" altLang="zh-CN" sz="2000" b="0">
              <a:solidFill>
                <a:srgbClr val="000000"/>
              </a:solidFill>
              <a:latin typeface="Times New Roman" panose="02020603050405020304" pitchFamily="18" charset="0"/>
              <a:ea typeface="宋体" pitchFamily="2" charset="-122"/>
            </a:endParaRPr>
          </a:p>
          <a:p>
            <a:pPr lvl="0">
              <a:lnSpc>
                <a:spcPct val="120000"/>
              </a:lnSpc>
              <a:spcBef>
                <a:spcPct val="10000"/>
              </a:spcBef>
            </a:pPr>
            <a:r>
              <a:rPr lang="en-US" altLang="zh-CN" sz="2000" b="0">
                <a:solidFill>
                  <a:srgbClr val="000000"/>
                </a:solidFill>
                <a:latin typeface="Times New Roman" panose="02020603050405020304" pitchFamily="18" charset="0"/>
                <a:ea typeface="宋体" pitchFamily="2" charset="-122"/>
              </a:rPr>
              <a:t>      {</a:t>
            </a:r>
            <a:r>
              <a:rPr lang="zh-CN" altLang="en-US" sz="2000" b="0">
                <a:solidFill>
                  <a:srgbClr val="000000"/>
                </a:solidFill>
                <a:latin typeface="Times New Roman" panose="02020603050405020304" pitchFamily="18" charset="0"/>
                <a:ea typeface="宋体" pitchFamily="2" charset="-122"/>
              </a:rPr>
              <a:t>子</a:t>
            </a:r>
            <a:r>
              <a:rPr lang="en-US" altLang="zh-CN" sz="2000" b="0">
                <a:solidFill>
                  <a:srgbClr val="000000"/>
                </a:solidFill>
                <a:latin typeface="Times New Roman" panose="02020603050405020304" pitchFamily="18" charset="0"/>
                <a:ea typeface="宋体" pitchFamily="2" charset="-122"/>
              </a:rPr>
              <a:t>2</a:t>
            </a:r>
            <a:r>
              <a:rPr lang="zh-CN" altLang="en-US" sz="2000" b="0">
                <a:solidFill>
                  <a:srgbClr val="000000"/>
                </a:solidFill>
                <a:latin typeface="Times New Roman" panose="02020603050405020304" pitchFamily="18" charset="0"/>
                <a:ea typeface="宋体" pitchFamily="2" charset="-122"/>
              </a:rPr>
              <a:t>的代码段</a:t>
            </a:r>
            <a:r>
              <a:rPr lang="en-US" altLang="zh-CN" sz="2000" b="0">
                <a:solidFill>
                  <a:srgbClr val="000000"/>
                </a:solidFill>
                <a:latin typeface="Times New Roman" panose="02020603050405020304" pitchFamily="18" charset="0"/>
                <a:ea typeface="宋体" pitchFamily="2" charset="-122"/>
              </a:rPr>
              <a:t>}</a:t>
            </a:r>
            <a:endParaRPr lang="en-US" altLang="zh-CN" sz="2000" b="0">
              <a:solidFill>
                <a:srgbClr val="000000"/>
              </a:solidFill>
              <a:latin typeface="Times New Roman" panose="02020603050405020304" pitchFamily="18" charset="0"/>
              <a:ea typeface="宋体" pitchFamily="2" charset="-122"/>
            </a:endParaRPr>
          </a:p>
          <a:p>
            <a:pPr lvl="0">
              <a:lnSpc>
                <a:spcPct val="120000"/>
              </a:lnSpc>
              <a:spcBef>
                <a:spcPct val="10000"/>
              </a:spcBef>
            </a:pPr>
            <a:r>
              <a:rPr lang="en-US" altLang="zh-CN" sz="2000" b="0">
                <a:solidFill>
                  <a:srgbClr val="000000"/>
                </a:solidFill>
                <a:latin typeface="Times New Roman" panose="02020603050405020304" pitchFamily="18" charset="0"/>
                <a:ea typeface="宋体" pitchFamily="2" charset="-122"/>
              </a:rPr>
              <a:t>      </a:t>
            </a:r>
            <a:r>
              <a:rPr lang="en-US" altLang="zh-CN" sz="2000" b="0">
                <a:solidFill>
                  <a:srgbClr val="FF0000"/>
                </a:solidFill>
                <a:latin typeface="Times New Roman" panose="02020603050405020304" pitchFamily="18" charset="0"/>
                <a:ea typeface="宋体" pitchFamily="2" charset="-122"/>
              </a:rPr>
              <a:t>else</a:t>
            </a:r>
            <a:r>
              <a:rPr lang="en-US" altLang="zh-CN" sz="2000" b="0">
                <a:solidFill>
                  <a:srgbClr val="000000"/>
                </a:solidFill>
                <a:latin typeface="Times New Roman" panose="02020603050405020304" pitchFamily="18" charset="0"/>
                <a:ea typeface="宋体" pitchFamily="2" charset="-122"/>
              </a:rPr>
              <a:t> </a:t>
            </a:r>
            <a:endParaRPr lang="en-US" altLang="zh-CN" sz="2000" b="0">
              <a:solidFill>
                <a:srgbClr val="000000"/>
              </a:solidFill>
              <a:latin typeface="Times New Roman" panose="02020603050405020304" pitchFamily="18" charset="0"/>
              <a:ea typeface="宋体" pitchFamily="2" charset="-122"/>
            </a:endParaRPr>
          </a:p>
          <a:p>
            <a:pPr lvl="0">
              <a:lnSpc>
                <a:spcPct val="120000"/>
              </a:lnSpc>
              <a:spcBef>
                <a:spcPct val="10000"/>
              </a:spcBef>
            </a:pPr>
            <a:r>
              <a:rPr lang="en-US" altLang="zh-CN" sz="2000" b="0">
                <a:solidFill>
                  <a:srgbClr val="000000"/>
                </a:solidFill>
                <a:latin typeface="Times New Roman" panose="02020603050405020304" pitchFamily="18" charset="0"/>
                <a:ea typeface="宋体" pitchFamily="2" charset="-122"/>
              </a:rPr>
              <a:t>      {</a:t>
            </a:r>
            <a:r>
              <a:rPr lang="zh-CN" altLang="en-US" sz="2000" b="0">
                <a:solidFill>
                  <a:srgbClr val="000000"/>
                </a:solidFill>
                <a:latin typeface="Times New Roman" panose="02020603050405020304" pitchFamily="18" charset="0"/>
                <a:ea typeface="宋体" pitchFamily="2" charset="-122"/>
              </a:rPr>
              <a:t>父代码段</a:t>
            </a:r>
            <a:r>
              <a:rPr lang="en-US" altLang="zh-CN" sz="2000" b="0">
                <a:solidFill>
                  <a:srgbClr val="000000"/>
                </a:solidFill>
                <a:latin typeface="Times New Roman" panose="02020603050405020304" pitchFamily="18" charset="0"/>
                <a:ea typeface="宋体" pitchFamily="2" charset="-122"/>
              </a:rPr>
              <a:t>}</a:t>
            </a:r>
            <a:endParaRPr lang="en-US" altLang="zh-CN" sz="2000" b="0">
              <a:solidFill>
                <a:srgbClr val="000000"/>
              </a:solidFill>
              <a:latin typeface="Times New Roman" panose="02020603050405020304" pitchFamily="18" charset="0"/>
              <a:ea typeface="宋体" pitchFamily="2" charset="-122"/>
            </a:endParaRPr>
          </a:p>
          <a:p>
            <a:pPr lvl="0">
              <a:lnSpc>
                <a:spcPct val="120000"/>
              </a:lnSpc>
              <a:spcBef>
                <a:spcPct val="10000"/>
              </a:spcBef>
            </a:pPr>
            <a:r>
              <a:rPr lang="en-US" altLang="zh-CN" sz="2000" b="0">
                <a:solidFill>
                  <a:srgbClr val="000000"/>
                </a:solidFill>
                <a:latin typeface="Times New Roman" panose="02020603050405020304" pitchFamily="18" charset="0"/>
                <a:ea typeface="宋体" pitchFamily="2" charset="-122"/>
              </a:rPr>
              <a:t>    }</a:t>
            </a:r>
            <a:endParaRPr lang="en-US" altLang="zh-CN" sz="2000" b="0">
              <a:solidFill>
                <a:srgbClr val="000000"/>
              </a:solidFill>
              <a:latin typeface="Times New Roman" panose="02020603050405020304" pitchFamily="18" charset="0"/>
              <a:ea typeface="宋体" pitchFamily="2" charset="-122"/>
            </a:endParaRPr>
          </a:p>
          <a:p>
            <a:pPr lvl="0">
              <a:lnSpc>
                <a:spcPct val="120000"/>
              </a:lnSpc>
              <a:spcBef>
                <a:spcPct val="10000"/>
              </a:spcBef>
            </a:pPr>
            <a:r>
              <a:rPr lang="en-US" altLang="zh-CN" sz="2000" b="0">
                <a:solidFill>
                  <a:srgbClr val="000000"/>
                </a:solidFill>
                <a:latin typeface="Times New Roman" panose="02020603050405020304" pitchFamily="18" charset="0"/>
                <a:ea typeface="宋体" pitchFamily="2" charset="-122"/>
              </a:rPr>
              <a:t>}</a:t>
            </a:r>
            <a:endParaRPr lang="en-US" altLang="zh-CN" sz="2000" b="0">
              <a:solidFill>
                <a:srgbClr val="000000"/>
              </a:solidFill>
              <a:latin typeface="Times New Roman" panose="02020603050405020304" pitchFamily="18" charset="0"/>
              <a:ea typeface="宋体" pitchFamily="2" charset="-122"/>
            </a:endParaRPr>
          </a:p>
        </p:txBody>
      </p:sp>
      <p:sp>
        <p:nvSpPr>
          <p:cNvPr id="96265" name="矩形 96264"/>
          <p:cNvSpPr/>
          <p:nvPr/>
        </p:nvSpPr>
        <p:spPr>
          <a:xfrm>
            <a:off x="5257800" y="1787525"/>
            <a:ext cx="3200400" cy="4724400"/>
          </a:xfrm>
          <a:prstGeom prst="rect">
            <a:avLst/>
          </a:prstGeom>
          <a:solidFill>
            <a:srgbClr val="99FF99"/>
          </a:solidFill>
          <a:ln w="9525" cap="flat" cmpd="sng">
            <a:solidFill>
              <a:schemeClr val="tx1"/>
            </a:solidFill>
            <a:prstDash val="solid"/>
            <a:miter/>
            <a:headEnd type="none" w="med" len="med"/>
            <a:tailEnd type="none" w="med" len="med"/>
          </a:ln>
        </p:spPr>
        <p:txBody>
          <a:bodyPr wrap="none" anchor="ctr"/>
          <a:p>
            <a:pPr lvl="0">
              <a:lnSpc>
                <a:spcPct val="120000"/>
              </a:lnSpc>
              <a:spcBef>
                <a:spcPct val="10000"/>
              </a:spcBef>
            </a:pPr>
            <a:r>
              <a:rPr lang="en-US" altLang="zh-CN" sz="2000" b="0">
                <a:solidFill>
                  <a:srgbClr val="000000"/>
                </a:solidFill>
                <a:latin typeface="Times New Roman" panose="02020603050405020304" pitchFamily="18" charset="0"/>
                <a:ea typeface="宋体" pitchFamily="2" charset="-122"/>
              </a:rPr>
              <a:t>main( )</a:t>
            </a:r>
            <a:endParaRPr lang="en-US" altLang="zh-CN" sz="2000" b="0">
              <a:solidFill>
                <a:srgbClr val="000000"/>
              </a:solidFill>
              <a:latin typeface="Times New Roman" panose="02020603050405020304" pitchFamily="18" charset="0"/>
              <a:ea typeface="宋体" pitchFamily="2" charset="-122"/>
            </a:endParaRPr>
          </a:p>
          <a:p>
            <a:pPr lvl="0">
              <a:lnSpc>
                <a:spcPct val="120000"/>
              </a:lnSpc>
              <a:spcBef>
                <a:spcPct val="10000"/>
              </a:spcBef>
            </a:pPr>
            <a:r>
              <a:rPr lang="en-US" altLang="zh-CN" sz="2000" b="0">
                <a:solidFill>
                  <a:srgbClr val="000000"/>
                </a:solidFill>
                <a:latin typeface="Times New Roman" panose="02020603050405020304" pitchFamily="18" charset="0"/>
                <a:ea typeface="宋体" pitchFamily="2" charset="-122"/>
              </a:rPr>
              <a:t>{</a:t>
            </a:r>
            <a:endParaRPr lang="en-US" altLang="zh-CN" sz="2000" b="0">
              <a:solidFill>
                <a:srgbClr val="000000"/>
              </a:solidFill>
              <a:latin typeface="Times New Roman" panose="02020603050405020304" pitchFamily="18" charset="0"/>
              <a:ea typeface="宋体" pitchFamily="2" charset="-122"/>
            </a:endParaRPr>
          </a:p>
          <a:p>
            <a:pPr lvl="0">
              <a:lnSpc>
                <a:spcPct val="120000"/>
              </a:lnSpc>
              <a:spcBef>
                <a:spcPct val="10000"/>
              </a:spcBef>
            </a:pPr>
            <a:r>
              <a:rPr lang="en-US" altLang="zh-CN" sz="2000" b="0">
                <a:solidFill>
                  <a:schemeClr val="bg1"/>
                </a:solidFill>
                <a:latin typeface="Times New Roman" panose="02020603050405020304" pitchFamily="18" charset="0"/>
                <a:ea typeface="宋体" pitchFamily="2" charset="-122"/>
              </a:rPr>
              <a:t>  </a:t>
            </a:r>
            <a:r>
              <a:rPr lang="en-US" altLang="zh-CN" sz="2000" b="0">
                <a:solidFill>
                  <a:srgbClr val="FF0000"/>
                </a:solidFill>
                <a:latin typeface="Times New Roman" panose="02020603050405020304" pitchFamily="18" charset="0"/>
                <a:ea typeface="宋体" pitchFamily="2" charset="-122"/>
              </a:rPr>
              <a:t>if</a:t>
            </a:r>
            <a:r>
              <a:rPr lang="en-US" altLang="zh-CN" sz="2000" b="0">
                <a:solidFill>
                  <a:srgbClr val="000000"/>
                </a:solidFill>
                <a:latin typeface="Times New Roman" panose="02020603050405020304" pitchFamily="18" charset="0"/>
                <a:ea typeface="宋体" pitchFamily="2" charset="-122"/>
              </a:rPr>
              <a:t>(fork()==0)</a:t>
            </a:r>
            <a:endParaRPr lang="en-US" altLang="zh-CN" sz="2000" b="0">
              <a:solidFill>
                <a:srgbClr val="000000"/>
              </a:solidFill>
              <a:latin typeface="Times New Roman" panose="02020603050405020304" pitchFamily="18" charset="0"/>
              <a:ea typeface="宋体" pitchFamily="2" charset="-122"/>
            </a:endParaRPr>
          </a:p>
          <a:p>
            <a:pPr lvl="0">
              <a:lnSpc>
                <a:spcPct val="120000"/>
              </a:lnSpc>
              <a:spcBef>
                <a:spcPct val="10000"/>
              </a:spcBef>
            </a:pPr>
            <a:r>
              <a:rPr lang="en-US" altLang="zh-CN" sz="2000" b="0">
                <a:solidFill>
                  <a:srgbClr val="000000"/>
                </a:solidFill>
                <a:latin typeface="Times New Roman" panose="02020603050405020304" pitchFamily="18" charset="0"/>
                <a:ea typeface="宋体" pitchFamily="2" charset="-122"/>
              </a:rPr>
              <a:t>    { </a:t>
            </a:r>
            <a:r>
              <a:rPr lang="zh-CN" altLang="en-US" sz="2000" b="0">
                <a:solidFill>
                  <a:srgbClr val="000000"/>
                </a:solidFill>
                <a:latin typeface="Times New Roman" panose="02020603050405020304" pitchFamily="18" charset="0"/>
                <a:ea typeface="宋体" pitchFamily="2" charset="-122"/>
              </a:rPr>
              <a:t>子</a:t>
            </a:r>
            <a:r>
              <a:rPr lang="en-US" altLang="zh-CN" sz="2000" b="0">
                <a:solidFill>
                  <a:srgbClr val="000000"/>
                </a:solidFill>
                <a:latin typeface="Times New Roman" panose="02020603050405020304" pitchFamily="18" charset="0"/>
                <a:ea typeface="宋体" pitchFamily="2" charset="-122"/>
              </a:rPr>
              <a:t>1</a:t>
            </a:r>
            <a:r>
              <a:rPr lang="zh-CN" altLang="en-US" sz="2000" b="0">
                <a:solidFill>
                  <a:srgbClr val="000000"/>
                </a:solidFill>
                <a:latin typeface="Times New Roman" panose="02020603050405020304" pitchFamily="18" charset="0"/>
                <a:ea typeface="宋体" pitchFamily="2" charset="-122"/>
              </a:rPr>
              <a:t>的代码段</a:t>
            </a:r>
            <a:r>
              <a:rPr lang="en-US" altLang="zh-CN" sz="2000" b="0">
                <a:solidFill>
                  <a:srgbClr val="000000"/>
                </a:solidFill>
                <a:latin typeface="Times New Roman" panose="02020603050405020304" pitchFamily="18" charset="0"/>
                <a:ea typeface="宋体" pitchFamily="2" charset="-122"/>
              </a:rPr>
              <a:t>;</a:t>
            </a:r>
            <a:endParaRPr lang="en-US" altLang="zh-CN" sz="2000" b="0">
              <a:solidFill>
                <a:srgbClr val="000000"/>
              </a:solidFill>
              <a:latin typeface="Times New Roman" panose="02020603050405020304" pitchFamily="18" charset="0"/>
              <a:ea typeface="宋体" pitchFamily="2" charset="-122"/>
            </a:endParaRPr>
          </a:p>
          <a:p>
            <a:pPr lvl="0">
              <a:lnSpc>
                <a:spcPct val="120000"/>
              </a:lnSpc>
              <a:spcBef>
                <a:spcPct val="10000"/>
              </a:spcBef>
            </a:pPr>
            <a:r>
              <a:rPr lang="en-US" altLang="zh-CN" sz="2000" b="0">
                <a:solidFill>
                  <a:srgbClr val="000000"/>
                </a:solidFill>
                <a:latin typeface="Times New Roman" panose="02020603050405020304" pitchFamily="18" charset="0"/>
                <a:ea typeface="宋体" pitchFamily="2" charset="-122"/>
              </a:rPr>
              <a:t>        </a:t>
            </a:r>
            <a:r>
              <a:rPr lang="en-US" altLang="zh-CN" sz="2000" b="0">
                <a:solidFill>
                  <a:srgbClr val="FF0000"/>
                </a:solidFill>
                <a:latin typeface="Times New Roman" panose="02020603050405020304" pitchFamily="18" charset="0"/>
                <a:ea typeface="宋体" pitchFamily="2" charset="-122"/>
              </a:rPr>
              <a:t>if(</a:t>
            </a:r>
            <a:r>
              <a:rPr lang="en-US" altLang="zh-CN" sz="2000" b="0">
                <a:solidFill>
                  <a:srgbClr val="000000"/>
                </a:solidFill>
                <a:latin typeface="Times New Roman" panose="02020603050405020304" pitchFamily="18" charset="0"/>
                <a:ea typeface="宋体" pitchFamily="2" charset="-122"/>
              </a:rPr>
              <a:t>fork()==0)</a:t>
            </a:r>
            <a:endParaRPr lang="en-US" altLang="zh-CN" sz="2000" b="0">
              <a:solidFill>
                <a:srgbClr val="000000"/>
              </a:solidFill>
              <a:latin typeface="Times New Roman" panose="02020603050405020304" pitchFamily="18" charset="0"/>
              <a:ea typeface="宋体" pitchFamily="2" charset="-122"/>
            </a:endParaRPr>
          </a:p>
          <a:p>
            <a:pPr lvl="0">
              <a:lnSpc>
                <a:spcPct val="120000"/>
              </a:lnSpc>
              <a:spcBef>
                <a:spcPct val="10000"/>
              </a:spcBef>
            </a:pPr>
            <a:r>
              <a:rPr lang="en-US" altLang="zh-CN" sz="2000" b="0">
                <a:solidFill>
                  <a:srgbClr val="000000"/>
                </a:solidFill>
                <a:latin typeface="Times New Roman" panose="02020603050405020304" pitchFamily="18" charset="0"/>
                <a:ea typeface="宋体" pitchFamily="2" charset="-122"/>
              </a:rPr>
              <a:t>          {</a:t>
            </a:r>
            <a:r>
              <a:rPr lang="zh-CN" altLang="en-US" sz="2000" b="0">
                <a:solidFill>
                  <a:srgbClr val="000000"/>
                </a:solidFill>
                <a:latin typeface="Times New Roman" panose="02020603050405020304" pitchFamily="18" charset="0"/>
                <a:ea typeface="宋体" pitchFamily="2" charset="-122"/>
              </a:rPr>
              <a:t>子</a:t>
            </a:r>
            <a:r>
              <a:rPr lang="en-US" altLang="zh-CN" sz="2000" b="0">
                <a:solidFill>
                  <a:srgbClr val="000000"/>
                </a:solidFill>
                <a:latin typeface="Times New Roman" panose="02020603050405020304" pitchFamily="18" charset="0"/>
                <a:ea typeface="宋体" pitchFamily="2" charset="-122"/>
              </a:rPr>
              <a:t>2</a:t>
            </a:r>
            <a:r>
              <a:rPr lang="zh-CN" altLang="en-US" sz="2000" b="0">
                <a:solidFill>
                  <a:srgbClr val="000000"/>
                </a:solidFill>
                <a:latin typeface="Times New Roman" panose="02020603050405020304" pitchFamily="18" charset="0"/>
                <a:ea typeface="宋体" pitchFamily="2" charset="-122"/>
              </a:rPr>
              <a:t>的代码段</a:t>
            </a:r>
            <a:r>
              <a:rPr lang="en-US" altLang="zh-CN" sz="2000" b="0">
                <a:solidFill>
                  <a:srgbClr val="000000"/>
                </a:solidFill>
                <a:latin typeface="Times New Roman" panose="02020603050405020304" pitchFamily="18" charset="0"/>
                <a:ea typeface="宋体" pitchFamily="2" charset="-122"/>
              </a:rPr>
              <a:t>}</a:t>
            </a:r>
            <a:endParaRPr lang="en-US" altLang="zh-CN" sz="2000" b="0">
              <a:solidFill>
                <a:srgbClr val="000000"/>
              </a:solidFill>
              <a:latin typeface="Times New Roman" panose="02020603050405020304" pitchFamily="18" charset="0"/>
              <a:ea typeface="宋体" pitchFamily="2" charset="-122"/>
            </a:endParaRPr>
          </a:p>
          <a:p>
            <a:pPr lvl="0">
              <a:lnSpc>
                <a:spcPct val="120000"/>
              </a:lnSpc>
              <a:spcBef>
                <a:spcPct val="10000"/>
              </a:spcBef>
            </a:pPr>
            <a:r>
              <a:rPr lang="en-US" altLang="zh-CN" sz="2000" b="0">
                <a:solidFill>
                  <a:srgbClr val="FF0000"/>
                </a:solidFill>
                <a:latin typeface="Times New Roman" panose="02020603050405020304" pitchFamily="18" charset="0"/>
                <a:ea typeface="宋体" pitchFamily="2" charset="-122"/>
              </a:rPr>
              <a:t>        else</a:t>
            </a:r>
            <a:r>
              <a:rPr lang="en-US" altLang="zh-CN" sz="2000" b="0">
                <a:solidFill>
                  <a:srgbClr val="000000"/>
                </a:solidFill>
                <a:latin typeface="Times New Roman" panose="02020603050405020304" pitchFamily="18" charset="0"/>
                <a:ea typeface="宋体" pitchFamily="2" charset="-122"/>
              </a:rPr>
              <a:t> </a:t>
            </a:r>
            <a:endParaRPr lang="en-US" altLang="zh-CN" sz="2000" b="0">
              <a:solidFill>
                <a:srgbClr val="000000"/>
              </a:solidFill>
              <a:latin typeface="Times New Roman" panose="02020603050405020304" pitchFamily="18" charset="0"/>
              <a:ea typeface="宋体" pitchFamily="2" charset="-122"/>
            </a:endParaRPr>
          </a:p>
          <a:p>
            <a:pPr lvl="0">
              <a:lnSpc>
                <a:spcPct val="120000"/>
              </a:lnSpc>
              <a:spcBef>
                <a:spcPct val="10000"/>
              </a:spcBef>
            </a:pPr>
            <a:r>
              <a:rPr lang="en-US" altLang="zh-CN" sz="2000" b="0">
                <a:solidFill>
                  <a:srgbClr val="000000"/>
                </a:solidFill>
                <a:latin typeface="Times New Roman" panose="02020603050405020304" pitchFamily="18" charset="0"/>
                <a:ea typeface="宋体" pitchFamily="2" charset="-122"/>
              </a:rPr>
              <a:t>          {</a:t>
            </a:r>
            <a:r>
              <a:rPr lang="zh-CN" altLang="en-US" sz="2000" b="0">
                <a:solidFill>
                  <a:srgbClr val="000000"/>
                </a:solidFill>
                <a:latin typeface="Times New Roman" panose="02020603050405020304" pitchFamily="18" charset="0"/>
                <a:ea typeface="宋体" pitchFamily="2" charset="-122"/>
              </a:rPr>
              <a:t>子</a:t>
            </a:r>
            <a:r>
              <a:rPr lang="en-US" altLang="zh-CN" sz="2000" b="0">
                <a:solidFill>
                  <a:srgbClr val="000000"/>
                </a:solidFill>
                <a:latin typeface="Times New Roman" panose="02020603050405020304" pitchFamily="18" charset="0"/>
                <a:ea typeface="宋体" pitchFamily="2" charset="-122"/>
              </a:rPr>
              <a:t>1</a:t>
            </a:r>
            <a:r>
              <a:rPr lang="zh-CN" altLang="en-US" sz="2000" b="0">
                <a:solidFill>
                  <a:srgbClr val="000000"/>
                </a:solidFill>
                <a:latin typeface="Times New Roman" panose="02020603050405020304" pitchFamily="18" charset="0"/>
                <a:ea typeface="宋体" pitchFamily="2" charset="-122"/>
              </a:rPr>
              <a:t>的代码段</a:t>
            </a:r>
            <a:r>
              <a:rPr lang="en-US" altLang="zh-CN" sz="2000" b="0">
                <a:solidFill>
                  <a:srgbClr val="000000"/>
                </a:solidFill>
                <a:latin typeface="Times New Roman" panose="02020603050405020304" pitchFamily="18" charset="0"/>
                <a:ea typeface="宋体" pitchFamily="2" charset="-122"/>
              </a:rPr>
              <a:t>}</a:t>
            </a:r>
            <a:endParaRPr lang="en-US" altLang="zh-CN" sz="2000" b="0">
              <a:solidFill>
                <a:srgbClr val="000000"/>
              </a:solidFill>
              <a:latin typeface="Times New Roman" panose="02020603050405020304" pitchFamily="18" charset="0"/>
              <a:ea typeface="宋体" pitchFamily="2" charset="-122"/>
            </a:endParaRPr>
          </a:p>
          <a:p>
            <a:pPr lvl="0">
              <a:lnSpc>
                <a:spcPct val="120000"/>
              </a:lnSpc>
              <a:spcBef>
                <a:spcPct val="10000"/>
              </a:spcBef>
            </a:pPr>
            <a:r>
              <a:rPr lang="en-US" altLang="zh-CN" sz="2000" b="0">
                <a:solidFill>
                  <a:srgbClr val="000000"/>
                </a:solidFill>
                <a:latin typeface="Times New Roman" panose="02020603050405020304" pitchFamily="18" charset="0"/>
                <a:ea typeface="宋体" pitchFamily="2" charset="-122"/>
              </a:rPr>
              <a:t>    }</a:t>
            </a:r>
            <a:endParaRPr lang="en-US" altLang="zh-CN" sz="2000" b="0">
              <a:solidFill>
                <a:srgbClr val="000000"/>
              </a:solidFill>
              <a:latin typeface="Times New Roman" panose="02020603050405020304" pitchFamily="18" charset="0"/>
              <a:ea typeface="宋体" pitchFamily="2" charset="-122"/>
            </a:endParaRPr>
          </a:p>
          <a:p>
            <a:pPr lvl="0">
              <a:lnSpc>
                <a:spcPct val="120000"/>
              </a:lnSpc>
              <a:spcBef>
                <a:spcPct val="10000"/>
              </a:spcBef>
            </a:pPr>
            <a:r>
              <a:rPr lang="en-US" altLang="zh-CN" sz="2000" b="0">
                <a:solidFill>
                  <a:schemeClr val="bg1"/>
                </a:solidFill>
                <a:latin typeface="Times New Roman" panose="02020603050405020304" pitchFamily="18" charset="0"/>
                <a:ea typeface="宋体" pitchFamily="2" charset="-122"/>
              </a:rPr>
              <a:t> </a:t>
            </a:r>
            <a:r>
              <a:rPr lang="en-US" altLang="zh-CN" sz="2000" b="0">
                <a:solidFill>
                  <a:srgbClr val="FF0000"/>
                </a:solidFill>
                <a:latin typeface="Times New Roman" panose="02020603050405020304" pitchFamily="18" charset="0"/>
                <a:ea typeface="宋体" pitchFamily="2" charset="-122"/>
              </a:rPr>
              <a:t>else</a:t>
            </a:r>
            <a:endParaRPr lang="en-US" altLang="zh-CN" sz="2000" b="0">
              <a:solidFill>
                <a:srgbClr val="FF0000"/>
              </a:solidFill>
              <a:latin typeface="Times New Roman" panose="02020603050405020304" pitchFamily="18" charset="0"/>
              <a:ea typeface="宋体" pitchFamily="2" charset="-122"/>
            </a:endParaRPr>
          </a:p>
          <a:p>
            <a:pPr lvl="0">
              <a:lnSpc>
                <a:spcPct val="120000"/>
              </a:lnSpc>
              <a:spcBef>
                <a:spcPct val="10000"/>
              </a:spcBef>
            </a:pPr>
            <a:r>
              <a:rPr lang="en-US" altLang="zh-CN" sz="2000" b="0">
                <a:solidFill>
                  <a:srgbClr val="000000"/>
                </a:solidFill>
                <a:latin typeface="Times New Roman" panose="02020603050405020304" pitchFamily="18" charset="0"/>
                <a:ea typeface="宋体" pitchFamily="2" charset="-122"/>
              </a:rPr>
              <a:t>    {</a:t>
            </a:r>
            <a:r>
              <a:rPr lang="zh-CN" altLang="en-US" sz="2000" b="0">
                <a:solidFill>
                  <a:srgbClr val="000000"/>
                </a:solidFill>
                <a:latin typeface="Times New Roman" panose="02020603050405020304" pitchFamily="18" charset="0"/>
                <a:ea typeface="宋体" pitchFamily="2" charset="-122"/>
              </a:rPr>
              <a:t>父代码段</a:t>
            </a:r>
            <a:r>
              <a:rPr lang="en-US" altLang="zh-CN" sz="2000" b="0">
                <a:solidFill>
                  <a:srgbClr val="000000"/>
                </a:solidFill>
                <a:latin typeface="Times New Roman" panose="02020603050405020304" pitchFamily="18" charset="0"/>
                <a:ea typeface="宋体" pitchFamily="2" charset="-122"/>
              </a:rPr>
              <a:t>}</a:t>
            </a:r>
            <a:endParaRPr lang="en-US" altLang="zh-CN" sz="2000" b="0">
              <a:solidFill>
                <a:srgbClr val="000000"/>
              </a:solidFill>
              <a:latin typeface="Times New Roman" panose="02020603050405020304" pitchFamily="18" charset="0"/>
              <a:ea typeface="宋体" pitchFamily="2" charset="-122"/>
            </a:endParaRPr>
          </a:p>
          <a:p>
            <a:pPr lvl="0">
              <a:lnSpc>
                <a:spcPct val="120000"/>
              </a:lnSpc>
              <a:spcBef>
                <a:spcPct val="10000"/>
              </a:spcBef>
            </a:pPr>
            <a:r>
              <a:rPr lang="en-US" altLang="zh-CN" sz="2000" b="0">
                <a:solidFill>
                  <a:srgbClr val="000000"/>
                </a:solidFill>
                <a:latin typeface="Times New Roman" panose="02020603050405020304" pitchFamily="18" charset="0"/>
                <a:ea typeface="宋体" pitchFamily="2" charset="-122"/>
              </a:rPr>
              <a:t>}</a:t>
            </a:r>
            <a:endParaRPr lang="en-US" altLang="zh-CN" sz="2000" b="0">
              <a:solidFill>
                <a:schemeClr val="tx1"/>
              </a:solidFill>
              <a:latin typeface="Times New Roman" panose="02020603050405020304" pitchFamily="18" charset="0"/>
              <a:ea typeface="宋体" pitchFamily="2" charset="-122"/>
            </a:endParaRPr>
          </a:p>
        </p:txBody>
      </p:sp>
      <p:sp>
        <p:nvSpPr>
          <p:cNvPr id="96266" name="云形标注 96265" descr="绿色大理石"/>
          <p:cNvSpPr/>
          <p:nvPr/>
        </p:nvSpPr>
        <p:spPr>
          <a:xfrm>
            <a:off x="3276600" y="3810000"/>
            <a:ext cx="2209800" cy="1676400"/>
          </a:xfrm>
          <a:prstGeom prst="cloudCallout">
            <a:avLst>
              <a:gd name="adj1" fmla="val 52944"/>
              <a:gd name="adj2" fmla="val 69884"/>
            </a:avLst>
          </a:prstGeom>
          <a:blipFill rotWithShape="false">
            <a:blip r:embed="rId1"/>
          </a:blipFill>
          <a:ln w="9525" cap="flat" cmpd="sng">
            <a:solidFill>
              <a:schemeClr val="tx1"/>
            </a:solidFill>
            <a:prstDash val="solid"/>
            <a:round/>
            <a:headEnd type="none" w="med" len="med"/>
            <a:tailEnd type="none" w="med" len="med"/>
          </a:ln>
        </p:spPr>
        <p:txBody>
          <a:bodyPr wrap="none" anchor="ctr"/>
          <a:p>
            <a:pPr lvl="0" algn="ctr"/>
            <a:r>
              <a:rPr lang="zh-CN" altLang="en-US" sz="1800">
                <a:solidFill>
                  <a:schemeClr val="tx2"/>
                </a:solidFill>
                <a:latin typeface="Arial" panose="02080604020202020204" pitchFamily="34" charset="0"/>
                <a:ea typeface="宋体" pitchFamily="2" charset="-122"/>
              </a:rPr>
              <a:t>去掉这个</a:t>
            </a:r>
            <a:r>
              <a:rPr lang="en-US" altLang="zh-CN" sz="1800">
                <a:solidFill>
                  <a:schemeClr val="tx2"/>
                </a:solidFill>
                <a:latin typeface="Arial" panose="02080604020202020204" pitchFamily="34" charset="0"/>
                <a:ea typeface="宋体" pitchFamily="2" charset="-122"/>
              </a:rPr>
              <a:t>else</a:t>
            </a:r>
            <a:endParaRPr lang="en-US" altLang="zh-CN" sz="1800">
              <a:solidFill>
                <a:schemeClr val="tx2"/>
              </a:solidFill>
              <a:latin typeface="Arial" panose="02080604020202020204" pitchFamily="34" charset="0"/>
              <a:ea typeface="宋体" pitchFamily="2" charset="-122"/>
            </a:endParaRPr>
          </a:p>
          <a:p>
            <a:pPr lvl="0" algn="ctr"/>
            <a:r>
              <a:rPr lang="zh-CN" altLang="en-US" sz="1800">
                <a:solidFill>
                  <a:schemeClr val="tx2"/>
                </a:solidFill>
                <a:latin typeface="Arial" panose="02080604020202020204" pitchFamily="34" charset="0"/>
                <a:ea typeface="宋体" pitchFamily="2" charset="-122"/>
              </a:rPr>
              <a:t>谁执行这一段？</a:t>
            </a:r>
            <a:endParaRPr lang="zh-CN" altLang="en-US" sz="1800" b="0">
              <a:solidFill>
                <a:schemeClr val="tx1"/>
              </a:solidFill>
              <a:latin typeface="Arial" panose="02080604020202020204" pitchFamily="34" charset="0"/>
              <a:ea typeface="宋体" pitchFamily="2" charset="-122"/>
            </a:endParaRPr>
          </a:p>
        </p:txBody>
      </p:sp>
      <p:sp>
        <p:nvSpPr>
          <p:cNvPr id="96267" name="矩形 96266"/>
          <p:cNvSpPr/>
          <p:nvPr/>
        </p:nvSpPr>
        <p:spPr>
          <a:xfrm>
            <a:off x="6400800" y="938213"/>
            <a:ext cx="719138" cy="53975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lvl="0" algn="ctr"/>
            <a:r>
              <a:rPr lang="zh-CN" altLang="en-US" sz="1800" b="0">
                <a:solidFill>
                  <a:srgbClr val="000000"/>
                </a:solidFill>
                <a:latin typeface="Arial" panose="02080604020202020204" pitchFamily="34" charset="0"/>
                <a:ea typeface="宋体" pitchFamily="2" charset="-122"/>
              </a:rPr>
              <a:t>子</a:t>
            </a:r>
            <a:r>
              <a:rPr lang="en-US" altLang="zh-CN" sz="1800" b="0">
                <a:solidFill>
                  <a:srgbClr val="000000"/>
                </a:solidFill>
                <a:latin typeface="Arial" panose="02080604020202020204" pitchFamily="34" charset="0"/>
                <a:ea typeface="宋体" pitchFamily="2" charset="-122"/>
              </a:rPr>
              <a:t>1</a:t>
            </a:r>
            <a:endParaRPr lang="en-US" altLang="zh-CN" sz="1800" b="0">
              <a:solidFill>
                <a:srgbClr val="000000"/>
              </a:solidFill>
              <a:latin typeface="Arial" panose="02080604020202020204" pitchFamily="34" charset="0"/>
              <a:ea typeface="宋体" pitchFamily="2" charset="-122"/>
            </a:endParaRPr>
          </a:p>
        </p:txBody>
      </p:sp>
      <p:sp>
        <p:nvSpPr>
          <p:cNvPr id="96268" name="矩形 96267"/>
          <p:cNvSpPr/>
          <p:nvPr/>
        </p:nvSpPr>
        <p:spPr>
          <a:xfrm>
            <a:off x="7786688" y="923925"/>
            <a:ext cx="719137" cy="53975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lvl="0" algn="ctr"/>
            <a:r>
              <a:rPr lang="zh-CN" altLang="en-US" sz="1800" b="0">
                <a:solidFill>
                  <a:srgbClr val="000000"/>
                </a:solidFill>
                <a:latin typeface="Arial" panose="02080604020202020204" pitchFamily="34" charset="0"/>
                <a:ea typeface="宋体" pitchFamily="2" charset="-122"/>
              </a:rPr>
              <a:t>子</a:t>
            </a:r>
            <a:r>
              <a:rPr lang="en-US" altLang="zh-CN" sz="1800" b="0">
                <a:solidFill>
                  <a:srgbClr val="000000"/>
                </a:solidFill>
                <a:latin typeface="Arial" panose="02080604020202020204" pitchFamily="34" charset="0"/>
                <a:ea typeface="宋体" pitchFamily="2" charset="-122"/>
              </a:rPr>
              <a:t>2</a:t>
            </a:r>
            <a:endParaRPr lang="en-US" altLang="zh-CN" sz="1800" b="0">
              <a:solidFill>
                <a:srgbClr val="000000"/>
              </a:solidFill>
              <a:latin typeface="Arial" panose="02080604020202020204" pitchFamily="34" charset="0"/>
              <a:ea typeface="宋体" pitchFamily="2" charset="-122"/>
            </a:endParaRPr>
          </a:p>
        </p:txBody>
      </p:sp>
      <p:sp>
        <p:nvSpPr>
          <p:cNvPr id="96269" name="直接连接符 96268"/>
          <p:cNvSpPr/>
          <p:nvPr/>
        </p:nvSpPr>
        <p:spPr>
          <a:xfrm>
            <a:off x="5715000" y="1214438"/>
            <a:ext cx="685800" cy="0"/>
          </a:xfrm>
          <a:prstGeom prst="line">
            <a:avLst/>
          </a:prstGeom>
          <a:ln w="9525"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96270" name="直接连接符 96269"/>
          <p:cNvSpPr/>
          <p:nvPr/>
        </p:nvSpPr>
        <p:spPr>
          <a:xfrm>
            <a:off x="7115175" y="1214438"/>
            <a:ext cx="685800" cy="0"/>
          </a:xfrm>
          <a:prstGeom prst="line">
            <a:avLst/>
          </a:prstGeom>
          <a:ln w="9525"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96271" name="矩形 96270"/>
          <p:cNvSpPr/>
          <p:nvPr/>
        </p:nvSpPr>
        <p:spPr>
          <a:xfrm>
            <a:off x="4784725" y="809625"/>
            <a:ext cx="914400" cy="80327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lvl="0" algn="ctr"/>
            <a:r>
              <a:rPr lang="zh-CN" altLang="en-US" sz="1800" b="0">
                <a:solidFill>
                  <a:srgbClr val="000000"/>
                </a:solidFill>
                <a:latin typeface="Arial" panose="02080604020202020204" pitchFamily="34" charset="0"/>
                <a:ea typeface="宋体" pitchFamily="2" charset="-122"/>
              </a:rPr>
              <a:t>父</a:t>
            </a:r>
            <a:endParaRPr lang="zh-CN" altLang="en-US" sz="1800" b="0">
              <a:solidFill>
                <a:schemeClr val="tx1"/>
              </a:solidFill>
              <a:latin typeface="Arial" panose="02080604020202020204" pitchFamily="34" charset="0"/>
              <a:ea typeface="宋体" pitchFamily="2" charset="-122"/>
            </a:endParaRPr>
          </a:p>
        </p:txBody>
      </p:sp>
      <p:sp>
        <p:nvSpPr>
          <p:cNvPr id="96273" name="矩形 96272"/>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操作系统的并发</a:t>
            </a:r>
            <a:r>
              <a:rPr lang="zh-CN" altLang="en-US" sz="2400" b="0" strike="noStrike" noProof="1">
                <a:latin typeface="Arial" panose="02080604020202020204" pitchFamily="34" charset="0"/>
                <a:ea typeface="宋体" pitchFamily="2" charset="-122"/>
                <a:cs typeface="+mn-ea"/>
              </a:rPr>
              <a:t>机制实例</a:t>
            </a:r>
            <a:endParaRPr lang="zh-CN" altLang="en-US" sz="2400" b="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6264"/>
                                        </p:tgtEl>
                                        <p:attrNameLst>
                                          <p:attrName>style.visibility</p:attrName>
                                        </p:attrNameLst>
                                      </p:cBhvr>
                                      <p:to>
                                        <p:strVal val="visible"/>
                                      </p:to>
                                    </p:set>
                                    <p:animEffect transition="in" filter="wipe(left)">
                                      <p:cBhvr>
                                        <p:cTn id="7" dur="500"/>
                                        <p:tgtEl>
                                          <p:spTgt spid="9626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9625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96271"/>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9626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96267"/>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96270"/>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96268"/>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96265"/>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962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4" grpId="0" bldLvl="0" animBg="true"/>
      <p:bldP spid="96265" grpId="0" bldLvl="0" animBg="true"/>
      <p:bldP spid="96266" grpId="0" bldLvl="0" animBg="true"/>
      <p:bldP spid="96267" grpId="0" bldLvl="0" animBg="true"/>
      <p:bldP spid="96268" grpId="0" bldLvl="0" animBg="true"/>
      <p:bldP spid="96271" grpId="0" bldLvl="0" animBg="true"/>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文本占位符 97281"/>
          <p:cNvSpPr>
            <a:spLocks noGrp="true"/>
          </p:cNvSpPr>
          <p:nvPr>
            <p:ph idx="1"/>
          </p:nvPr>
        </p:nvSpPr>
        <p:spPr>
          <a:xfrm>
            <a:off x="623888" y="1114425"/>
            <a:ext cx="8137525" cy="2065655"/>
          </a:xfrm>
        </p:spPr>
        <p:txBody>
          <a:bodyPr wrap="square">
            <a:spAutoFit/>
          </a:bodyPr>
          <a:p>
            <a:pPr lvl="0">
              <a:lnSpc>
                <a:spcPct val="120000"/>
              </a:lnSpc>
              <a:spcBef>
                <a:spcPct val="20000"/>
              </a:spcBef>
              <a:buNone/>
            </a:pPr>
            <a:r>
              <a:rPr lang="zh-CN" altLang="en-US" sz="2400">
                <a:solidFill>
                  <a:schemeClr val="tx1"/>
                </a:solidFill>
                <a:latin typeface="Times New Roman" panose="02020603050405020304" pitchFamily="18" charset="0"/>
                <a:ea typeface="宋体" pitchFamily="2" charset="-122"/>
              </a:rPr>
              <a:t> </a:t>
            </a:r>
            <a:r>
              <a:rPr lang="zh-CN" altLang="en-US" sz="2400" b="1">
                <a:solidFill>
                  <a:srgbClr val="000099"/>
                </a:solidFill>
                <a:latin typeface="Times New Roman" panose="02020603050405020304" pitchFamily="18" charset="0"/>
                <a:ea typeface="宋体" pitchFamily="2" charset="-122"/>
              </a:rPr>
              <a:t>① 更换进程执行代码，更换正文段，数据段</a:t>
            </a:r>
            <a:endParaRPr lang="zh-CN" altLang="en-US" sz="2400" b="1">
              <a:solidFill>
                <a:srgbClr val="000099"/>
              </a:solidFill>
              <a:latin typeface="Times New Roman" panose="02020603050405020304" pitchFamily="18" charset="0"/>
              <a:ea typeface="宋体" pitchFamily="2" charset="-122"/>
            </a:endParaRPr>
          </a:p>
          <a:p>
            <a:pPr lvl="0">
              <a:lnSpc>
                <a:spcPct val="120000"/>
              </a:lnSpc>
              <a:spcBef>
                <a:spcPct val="20000"/>
              </a:spcBef>
              <a:buNone/>
            </a:pPr>
            <a:r>
              <a:rPr lang="zh-CN" altLang="en-US" sz="2400" b="1">
                <a:solidFill>
                  <a:srgbClr val="000099"/>
                </a:solidFill>
                <a:latin typeface="Times New Roman" panose="02020603050405020304" pitchFamily="18" charset="0"/>
                <a:ea typeface="宋体" pitchFamily="2" charset="-122"/>
              </a:rPr>
              <a:t> ② 调用格式：</a:t>
            </a:r>
            <a:r>
              <a:rPr lang="en-US" altLang="zh-CN" sz="2400" b="1">
                <a:solidFill>
                  <a:srgbClr val="000099"/>
                </a:solidFill>
                <a:latin typeface="Times New Roman" panose="02020603050405020304" pitchFamily="18" charset="0"/>
                <a:ea typeface="宋体" pitchFamily="2" charset="-122"/>
              </a:rPr>
              <a:t>exec (</a:t>
            </a:r>
            <a:r>
              <a:rPr lang="zh-CN" altLang="en-US" sz="2400" b="1">
                <a:solidFill>
                  <a:srgbClr val="000099"/>
                </a:solidFill>
                <a:latin typeface="Times New Roman" panose="02020603050405020304" pitchFamily="18" charset="0"/>
                <a:ea typeface="宋体" pitchFamily="2" charset="-122"/>
              </a:rPr>
              <a:t>文件名，参数表，环境变量表）</a:t>
            </a:r>
            <a:endParaRPr lang="zh-CN" altLang="en-US" sz="2400" b="1">
              <a:solidFill>
                <a:srgbClr val="000099"/>
              </a:solidFill>
              <a:latin typeface="Times New Roman" panose="02020603050405020304" pitchFamily="18" charset="0"/>
              <a:ea typeface="宋体" pitchFamily="2" charset="-122"/>
            </a:endParaRPr>
          </a:p>
          <a:p>
            <a:pPr lvl="0">
              <a:lnSpc>
                <a:spcPct val="120000"/>
              </a:lnSpc>
              <a:spcBef>
                <a:spcPct val="20000"/>
              </a:spcBef>
              <a:buNone/>
            </a:pPr>
            <a:r>
              <a:rPr lang="zh-CN" altLang="en-US" sz="2400" b="1">
                <a:solidFill>
                  <a:srgbClr val="000099"/>
                </a:solidFill>
                <a:latin typeface="Times New Roman" panose="02020603050405020304" pitchFamily="18" charset="0"/>
                <a:ea typeface="宋体" pitchFamily="2" charset="-122"/>
              </a:rPr>
              <a:t> ③ 例      </a:t>
            </a:r>
            <a:r>
              <a:rPr lang="en-US" altLang="zh-CN" sz="2400">
                <a:solidFill>
                  <a:schemeClr val="tx1"/>
                </a:solidFill>
                <a:latin typeface="Times New Roman" panose="02020603050405020304" pitchFamily="18" charset="0"/>
                <a:ea typeface="宋体" pitchFamily="2" charset="-122"/>
              </a:rPr>
              <a:t>execlp(“</a:t>
            </a:r>
            <a:r>
              <a:rPr lang="zh-CN" altLang="en-US" sz="2400">
                <a:solidFill>
                  <a:schemeClr val="tx1"/>
                </a:solidFill>
                <a:latin typeface="Times New Roman" panose="02020603050405020304" pitchFamily="18" charset="0"/>
                <a:ea typeface="宋体" pitchFamily="2" charset="-122"/>
              </a:rPr>
              <a:t>/</a:t>
            </a:r>
            <a:r>
              <a:rPr lang="x-none" altLang="zh-CN" sz="2400">
                <a:solidFill>
                  <a:schemeClr val="tx1"/>
                </a:solidFill>
                <a:latin typeface="Times New Roman" panose="02020603050405020304" pitchFamily="18" charset="0"/>
                <a:ea typeface="宋体" pitchFamily="2" charset="-122"/>
              </a:rPr>
              <a:t>bin</a:t>
            </a:r>
            <a:r>
              <a:rPr lang="zh-CN" altLang="en-US" sz="2400">
                <a:solidFill>
                  <a:schemeClr val="tx1"/>
                </a:solidFill>
                <a:latin typeface="Times New Roman" panose="02020603050405020304" pitchFamily="18" charset="0"/>
                <a:ea typeface="宋体" pitchFamily="2" charset="-122"/>
              </a:rPr>
              <a:t>/</a:t>
            </a:r>
            <a:r>
              <a:rPr lang="x-none" altLang="zh-CN" sz="2400">
                <a:solidFill>
                  <a:schemeClr val="tx1"/>
                </a:solidFill>
                <a:latin typeface="Times New Roman" panose="02020603050405020304" pitchFamily="18" charset="0"/>
                <a:ea typeface="宋体" pitchFamily="2" charset="-122"/>
              </a:rPr>
              <a:t>ls</a:t>
            </a:r>
            <a:r>
              <a:rPr lang="en-US" altLang="zh-CN" sz="2400">
                <a:solidFill>
                  <a:schemeClr val="tx1"/>
                </a:solidFill>
                <a:latin typeface="Times New Roman" panose="02020603050405020304" pitchFamily="18" charset="0"/>
                <a:ea typeface="宋体" pitchFamily="2" charset="-122"/>
              </a:rPr>
              <a:t>”, </a:t>
            </a:r>
            <a:r>
              <a:rPr lang="x-none" altLang="en-US" sz="2400">
                <a:solidFill>
                  <a:schemeClr val="tx1"/>
                </a:solidFill>
                <a:latin typeface="Times New Roman" panose="02020603050405020304" pitchFamily="18" charset="0"/>
                <a:ea typeface="宋体" pitchFamily="2" charset="-122"/>
              </a:rPr>
              <a:t>arg0</a:t>
            </a:r>
            <a:r>
              <a:rPr lang="en-US" altLang="zh-CN" sz="2400">
                <a:solidFill>
                  <a:schemeClr val="tx1"/>
                </a:solidFill>
                <a:latin typeface="Times New Roman" panose="02020603050405020304" pitchFamily="18" charset="0"/>
                <a:ea typeface="宋体" pitchFamily="2" charset="-122"/>
              </a:rPr>
              <a:t>,</a:t>
            </a:r>
            <a:r>
              <a:rPr lang="x-none" altLang="en-US" sz="2400">
                <a:solidFill>
                  <a:schemeClr val="tx1"/>
                </a:solidFill>
                <a:latin typeface="Times New Roman" panose="02020603050405020304" pitchFamily="18" charset="0"/>
                <a:ea typeface="宋体" pitchFamily="2" charset="-122"/>
              </a:rPr>
              <a:t>arg1</a:t>
            </a:r>
            <a:r>
              <a:rPr lang="en-US" altLang="zh-CN" sz="2400">
                <a:solidFill>
                  <a:schemeClr val="tx1"/>
                </a:solidFill>
                <a:latin typeface="Times New Roman" panose="02020603050405020304" pitchFamily="18" charset="0"/>
                <a:ea typeface="宋体" pitchFamily="2" charset="-122"/>
              </a:rPr>
              <a:t>,</a:t>
            </a:r>
            <a:r>
              <a:rPr lang="x-none" altLang="en-US" sz="2400">
                <a:solidFill>
                  <a:schemeClr val="tx1"/>
                </a:solidFill>
                <a:latin typeface="Times New Roman" panose="02020603050405020304" pitchFamily="18" charset="0"/>
                <a:ea typeface="宋体" pitchFamily="2" charset="-122"/>
              </a:rPr>
              <a:t>arg2</a:t>
            </a:r>
            <a:r>
              <a:rPr lang="en-US" altLang="zh-CN" sz="2400">
                <a:solidFill>
                  <a:schemeClr val="tx1"/>
                </a:solidFill>
                <a:latin typeface="Times New Roman" panose="02020603050405020304" pitchFamily="18" charset="0"/>
                <a:ea typeface="宋体" pitchFamily="2" charset="-122"/>
              </a:rPr>
              <a:t>, </a:t>
            </a:r>
            <a:r>
              <a:rPr lang="x-none" altLang="en-US" sz="2400">
                <a:solidFill>
                  <a:schemeClr val="tx1"/>
                </a:solidFill>
                <a:latin typeface="Times New Roman" panose="02020603050405020304" pitchFamily="18" charset="0"/>
                <a:ea typeface="宋体" pitchFamily="2" charset="-122"/>
              </a:rPr>
              <a:t>NULL</a:t>
            </a:r>
            <a:r>
              <a:rPr lang="en-US" altLang="zh-CN" sz="2400">
                <a:solidFill>
                  <a:schemeClr val="tx1"/>
                </a:solidFill>
                <a:latin typeface="Times New Roman" panose="02020603050405020304" pitchFamily="18" charset="0"/>
                <a:ea typeface="宋体" pitchFamily="2" charset="-122"/>
              </a:rPr>
              <a:t>);</a:t>
            </a:r>
            <a:endParaRPr lang="en-US" altLang="zh-CN" sz="2400">
              <a:solidFill>
                <a:schemeClr val="tx1"/>
              </a:solidFill>
              <a:latin typeface="Times New Roman" panose="02020603050405020304" pitchFamily="18" charset="0"/>
              <a:ea typeface="宋体" pitchFamily="2" charset="-122"/>
            </a:endParaRPr>
          </a:p>
          <a:p>
            <a:pPr lvl="0">
              <a:lnSpc>
                <a:spcPct val="120000"/>
              </a:lnSpc>
              <a:spcBef>
                <a:spcPct val="20000"/>
              </a:spcBef>
              <a:buClr>
                <a:schemeClr val="tx1"/>
              </a:buClr>
              <a:buNone/>
            </a:pPr>
            <a:r>
              <a:rPr lang="en-US" altLang="zh-CN" sz="2400">
                <a:solidFill>
                  <a:schemeClr val="tx1"/>
                </a:solidFill>
                <a:latin typeface="Times New Roman" panose="02020603050405020304" pitchFamily="18" charset="0"/>
                <a:ea typeface="宋体" pitchFamily="2" charset="-122"/>
              </a:rPr>
              <a:t>               execvp(“</a:t>
            </a:r>
            <a:r>
              <a:rPr lang="x-none" altLang="en-US" sz="2400">
                <a:solidFill>
                  <a:schemeClr val="tx1"/>
                </a:solidFill>
                <a:latin typeface="Times New Roman" panose="02020603050405020304" pitchFamily="18" charset="0"/>
                <a:ea typeface="宋体" pitchFamily="2" charset="-122"/>
              </a:rPr>
              <a:t>ls</a:t>
            </a:r>
            <a:r>
              <a:rPr lang="en-US" altLang="zh-CN" sz="2400">
                <a:solidFill>
                  <a:schemeClr val="tx1"/>
                </a:solidFill>
                <a:latin typeface="Times New Roman" panose="02020603050405020304" pitchFamily="18" charset="0"/>
                <a:ea typeface="宋体" pitchFamily="2" charset="-122"/>
              </a:rPr>
              <a:t>”, arg</a:t>
            </a:r>
            <a:r>
              <a:rPr lang="x-none" altLang="en-US" sz="2400">
                <a:solidFill>
                  <a:schemeClr val="tx1"/>
                </a:solidFill>
                <a:latin typeface="Times New Roman" panose="02020603050405020304" pitchFamily="18" charset="0"/>
                <a:ea typeface="宋体" pitchFamily="2" charset="-122"/>
              </a:rPr>
              <a:t>[]</a:t>
            </a:r>
            <a:r>
              <a:rPr lang="en-US" altLang="zh-CN" sz="2400">
                <a:solidFill>
                  <a:schemeClr val="tx1"/>
                </a:solidFill>
                <a:latin typeface="Times New Roman" panose="02020603050405020304" pitchFamily="18" charset="0"/>
                <a:ea typeface="宋体" pitchFamily="2" charset="-122"/>
              </a:rPr>
              <a:t>)</a:t>
            </a:r>
            <a:r>
              <a:rPr lang="x-none" altLang="en-US" sz="2400">
                <a:solidFill>
                  <a:schemeClr val="tx1"/>
                </a:solidFill>
                <a:latin typeface="Times New Roman" panose="02020603050405020304" pitchFamily="18" charset="0"/>
                <a:ea typeface="宋体" pitchFamily="2" charset="-122"/>
              </a:rPr>
              <a:t>;</a:t>
            </a:r>
            <a:endParaRPr lang="x-none" altLang="en-US" sz="2400">
              <a:solidFill>
                <a:schemeClr val="tx1"/>
              </a:solidFill>
              <a:latin typeface="Times New Roman" panose="02020603050405020304" pitchFamily="18" charset="0"/>
              <a:ea typeface="宋体" pitchFamily="2" charset="-122"/>
            </a:endParaRPr>
          </a:p>
        </p:txBody>
      </p:sp>
      <p:sp>
        <p:nvSpPr>
          <p:cNvPr id="97283" name="矩形 97282"/>
          <p:cNvSpPr/>
          <p:nvPr/>
        </p:nvSpPr>
        <p:spPr>
          <a:xfrm>
            <a:off x="990600" y="3200400"/>
            <a:ext cx="3048000" cy="32004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lvl="0">
              <a:lnSpc>
                <a:spcPct val="110000"/>
              </a:lnSpc>
              <a:spcBef>
                <a:spcPct val="10000"/>
              </a:spcBef>
            </a:pPr>
            <a:r>
              <a:rPr lang="en-US" altLang="zh-CN" sz="2000" b="0">
                <a:solidFill>
                  <a:srgbClr val="000000"/>
                </a:solidFill>
                <a:latin typeface="Times New Roman" panose="02020603050405020304" pitchFamily="18" charset="0"/>
                <a:ea typeface="宋体" pitchFamily="2" charset="-122"/>
              </a:rPr>
              <a:t>main()</a:t>
            </a:r>
            <a:endParaRPr lang="en-US" altLang="zh-CN" sz="2000" b="0">
              <a:solidFill>
                <a:srgbClr val="000000"/>
              </a:solidFill>
              <a:latin typeface="Times New Roman" panose="02020603050405020304" pitchFamily="18" charset="0"/>
              <a:ea typeface="宋体" pitchFamily="2" charset="-122"/>
            </a:endParaRPr>
          </a:p>
          <a:p>
            <a:pPr lvl="0">
              <a:lnSpc>
                <a:spcPct val="110000"/>
              </a:lnSpc>
              <a:spcBef>
                <a:spcPct val="10000"/>
              </a:spcBef>
            </a:pPr>
            <a:r>
              <a:rPr lang="en-US" altLang="zh-CN" sz="2000" b="0">
                <a:solidFill>
                  <a:srgbClr val="000000"/>
                </a:solidFill>
                <a:latin typeface="Times New Roman" panose="02020603050405020304" pitchFamily="18" charset="0"/>
                <a:ea typeface="宋体" pitchFamily="2" charset="-122"/>
              </a:rPr>
              <a:t>{</a:t>
            </a:r>
            <a:endParaRPr lang="en-US" altLang="zh-CN" sz="2000" b="0">
              <a:solidFill>
                <a:srgbClr val="000000"/>
              </a:solidFill>
              <a:latin typeface="Times New Roman" panose="02020603050405020304" pitchFamily="18" charset="0"/>
              <a:ea typeface="宋体" pitchFamily="2" charset="-122"/>
            </a:endParaRPr>
          </a:p>
          <a:p>
            <a:pPr lvl="0">
              <a:lnSpc>
                <a:spcPct val="110000"/>
              </a:lnSpc>
              <a:spcBef>
                <a:spcPct val="10000"/>
              </a:spcBef>
            </a:pPr>
            <a:r>
              <a:rPr lang="en-US" altLang="zh-CN" sz="2000" b="0">
                <a:solidFill>
                  <a:srgbClr val="000000"/>
                </a:solidFill>
                <a:latin typeface="Times New Roman" panose="02020603050405020304" pitchFamily="18" charset="0"/>
                <a:ea typeface="宋体" pitchFamily="2" charset="-122"/>
              </a:rPr>
              <a:t>    if(fork()==0)</a:t>
            </a:r>
            <a:endParaRPr lang="en-US" altLang="zh-CN" sz="2000" b="0">
              <a:solidFill>
                <a:srgbClr val="000000"/>
              </a:solidFill>
              <a:latin typeface="Times New Roman" panose="02020603050405020304" pitchFamily="18" charset="0"/>
              <a:ea typeface="宋体" pitchFamily="2" charset="-122"/>
            </a:endParaRPr>
          </a:p>
          <a:p>
            <a:pPr lvl="0">
              <a:lnSpc>
                <a:spcPct val="110000"/>
              </a:lnSpc>
              <a:spcBef>
                <a:spcPct val="10000"/>
              </a:spcBef>
            </a:pPr>
            <a:r>
              <a:rPr lang="en-US" altLang="zh-CN" sz="2000" b="0">
                <a:solidFill>
                  <a:srgbClr val="000000"/>
                </a:solidFill>
                <a:latin typeface="Times New Roman" panose="02020603050405020304" pitchFamily="18" charset="0"/>
                <a:ea typeface="宋体" pitchFamily="2" charset="-122"/>
              </a:rPr>
              <a:t>    {    printf(“a”);</a:t>
            </a:r>
            <a:endParaRPr lang="en-US" altLang="zh-CN" sz="2000" b="0">
              <a:solidFill>
                <a:srgbClr val="000000"/>
              </a:solidFill>
              <a:latin typeface="Times New Roman" panose="02020603050405020304" pitchFamily="18" charset="0"/>
              <a:ea typeface="宋体" pitchFamily="2" charset="-122"/>
            </a:endParaRPr>
          </a:p>
          <a:p>
            <a:pPr lvl="0">
              <a:lnSpc>
                <a:spcPct val="110000"/>
              </a:lnSpc>
              <a:spcBef>
                <a:spcPct val="10000"/>
              </a:spcBef>
            </a:pPr>
            <a:r>
              <a:rPr lang="en-US" altLang="zh-CN" sz="2000" b="0">
                <a:solidFill>
                  <a:srgbClr val="000000"/>
                </a:solidFill>
                <a:latin typeface="Times New Roman" panose="02020603050405020304" pitchFamily="18" charset="0"/>
                <a:ea typeface="宋体" pitchFamily="2" charset="-122"/>
              </a:rPr>
              <a:t>          execlp(“file1”,0);</a:t>
            </a:r>
            <a:endParaRPr lang="en-US" altLang="zh-CN" sz="2000" b="0">
              <a:solidFill>
                <a:srgbClr val="000000"/>
              </a:solidFill>
              <a:latin typeface="Times New Roman" panose="02020603050405020304" pitchFamily="18" charset="0"/>
              <a:ea typeface="宋体" pitchFamily="2" charset="-122"/>
            </a:endParaRPr>
          </a:p>
          <a:p>
            <a:pPr lvl="0">
              <a:lnSpc>
                <a:spcPct val="110000"/>
              </a:lnSpc>
              <a:spcBef>
                <a:spcPct val="10000"/>
              </a:spcBef>
            </a:pPr>
            <a:r>
              <a:rPr lang="en-US" altLang="zh-CN" sz="2000" b="0">
                <a:solidFill>
                  <a:srgbClr val="000000"/>
                </a:solidFill>
                <a:latin typeface="Times New Roman" panose="02020603050405020304" pitchFamily="18" charset="0"/>
                <a:ea typeface="宋体" pitchFamily="2" charset="-122"/>
              </a:rPr>
              <a:t>          printf(“b”);</a:t>
            </a:r>
            <a:endParaRPr lang="en-US" altLang="zh-CN" sz="2000" b="0">
              <a:solidFill>
                <a:srgbClr val="000000"/>
              </a:solidFill>
              <a:latin typeface="Times New Roman" panose="02020603050405020304" pitchFamily="18" charset="0"/>
              <a:ea typeface="宋体" pitchFamily="2" charset="-122"/>
            </a:endParaRPr>
          </a:p>
          <a:p>
            <a:pPr lvl="0">
              <a:lnSpc>
                <a:spcPct val="110000"/>
              </a:lnSpc>
              <a:spcBef>
                <a:spcPct val="10000"/>
              </a:spcBef>
            </a:pPr>
            <a:r>
              <a:rPr lang="en-US" altLang="zh-CN" sz="2000" b="0">
                <a:solidFill>
                  <a:srgbClr val="000000"/>
                </a:solidFill>
                <a:latin typeface="Times New Roman" panose="02020603050405020304" pitchFamily="18" charset="0"/>
                <a:ea typeface="宋体" pitchFamily="2" charset="-122"/>
              </a:rPr>
              <a:t>    }</a:t>
            </a:r>
            <a:endParaRPr lang="en-US" altLang="zh-CN" sz="2000" b="0">
              <a:solidFill>
                <a:srgbClr val="000000"/>
              </a:solidFill>
              <a:latin typeface="Times New Roman" panose="02020603050405020304" pitchFamily="18" charset="0"/>
              <a:ea typeface="宋体" pitchFamily="2" charset="-122"/>
            </a:endParaRPr>
          </a:p>
          <a:p>
            <a:pPr lvl="0">
              <a:lnSpc>
                <a:spcPct val="110000"/>
              </a:lnSpc>
              <a:spcBef>
                <a:spcPct val="10000"/>
              </a:spcBef>
            </a:pPr>
            <a:r>
              <a:rPr lang="en-US" altLang="zh-CN" sz="2000" b="0">
                <a:solidFill>
                  <a:srgbClr val="000000"/>
                </a:solidFill>
                <a:latin typeface="Times New Roman" panose="02020603050405020304" pitchFamily="18" charset="0"/>
                <a:ea typeface="宋体" pitchFamily="2" charset="-122"/>
              </a:rPr>
              <a:t>    printf(“c”);</a:t>
            </a:r>
            <a:endParaRPr lang="en-US" altLang="zh-CN" sz="2000" b="0">
              <a:solidFill>
                <a:srgbClr val="000000"/>
              </a:solidFill>
              <a:latin typeface="Times New Roman" panose="02020603050405020304" pitchFamily="18" charset="0"/>
              <a:ea typeface="宋体" pitchFamily="2" charset="-122"/>
            </a:endParaRPr>
          </a:p>
          <a:p>
            <a:pPr lvl="0">
              <a:lnSpc>
                <a:spcPct val="110000"/>
              </a:lnSpc>
              <a:spcBef>
                <a:spcPct val="10000"/>
              </a:spcBef>
            </a:pPr>
            <a:r>
              <a:rPr lang="en-US" altLang="zh-CN" sz="2000" b="0">
                <a:solidFill>
                  <a:srgbClr val="000000"/>
                </a:solidFill>
                <a:latin typeface="Times New Roman" panose="02020603050405020304" pitchFamily="18" charset="0"/>
                <a:ea typeface="宋体" pitchFamily="2" charset="-122"/>
              </a:rPr>
              <a:t>}</a:t>
            </a:r>
            <a:endParaRPr lang="en-US" altLang="zh-CN" sz="2000" b="0">
              <a:solidFill>
                <a:srgbClr val="000000"/>
              </a:solidFill>
              <a:latin typeface="Times New Roman" panose="02020603050405020304" pitchFamily="18" charset="0"/>
              <a:ea typeface="宋体" pitchFamily="2" charset="-122"/>
            </a:endParaRPr>
          </a:p>
        </p:txBody>
      </p:sp>
      <p:sp>
        <p:nvSpPr>
          <p:cNvPr id="97284" name="矩形 97283"/>
          <p:cNvSpPr/>
          <p:nvPr/>
        </p:nvSpPr>
        <p:spPr>
          <a:xfrm>
            <a:off x="4343400" y="3352800"/>
            <a:ext cx="2133600" cy="19050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lvl="0">
              <a:lnSpc>
                <a:spcPct val="110000"/>
              </a:lnSpc>
              <a:spcBef>
                <a:spcPct val="10000"/>
              </a:spcBef>
            </a:pPr>
            <a:r>
              <a:rPr lang="en-US" altLang="zh-CN" sz="2000" b="0">
                <a:solidFill>
                  <a:srgbClr val="FF0000"/>
                </a:solidFill>
                <a:latin typeface="Times New Roman" panose="02020603050405020304" pitchFamily="18" charset="0"/>
                <a:ea typeface="宋体" pitchFamily="2" charset="-122"/>
              </a:rPr>
              <a:t>file1:</a:t>
            </a:r>
            <a:endParaRPr lang="en-US" altLang="zh-CN" sz="2000" b="0">
              <a:solidFill>
                <a:srgbClr val="000000"/>
              </a:solidFill>
              <a:latin typeface="Times New Roman" panose="02020603050405020304" pitchFamily="18" charset="0"/>
              <a:ea typeface="宋体" pitchFamily="2" charset="-122"/>
            </a:endParaRPr>
          </a:p>
          <a:p>
            <a:pPr lvl="0">
              <a:lnSpc>
                <a:spcPct val="110000"/>
              </a:lnSpc>
              <a:spcBef>
                <a:spcPct val="10000"/>
              </a:spcBef>
            </a:pPr>
            <a:r>
              <a:rPr lang="en-US" altLang="zh-CN" sz="2000" b="0">
                <a:solidFill>
                  <a:srgbClr val="000000"/>
                </a:solidFill>
                <a:latin typeface="Times New Roman" panose="02020603050405020304" pitchFamily="18" charset="0"/>
                <a:ea typeface="宋体" pitchFamily="2" charset="-122"/>
              </a:rPr>
              <a:t>main()</a:t>
            </a:r>
            <a:endParaRPr lang="en-US" altLang="zh-CN" sz="2000" b="0">
              <a:solidFill>
                <a:srgbClr val="000000"/>
              </a:solidFill>
              <a:latin typeface="Times New Roman" panose="02020603050405020304" pitchFamily="18" charset="0"/>
              <a:ea typeface="宋体" pitchFamily="2" charset="-122"/>
            </a:endParaRPr>
          </a:p>
          <a:p>
            <a:pPr lvl="0">
              <a:lnSpc>
                <a:spcPct val="110000"/>
              </a:lnSpc>
              <a:spcBef>
                <a:spcPct val="10000"/>
              </a:spcBef>
            </a:pPr>
            <a:r>
              <a:rPr lang="en-US" altLang="zh-CN" sz="2000" b="0">
                <a:solidFill>
                  <a:srgbClr val="000000"/>
                </a:solidFill>
                <a:latin typeface="Times New Roman" panose="02020603050405020304" pitchFamily="18" charset="0"/>
                <a:ea typeface="宋体" pitchFamily="2" charset="-122"/>
              </a:rPr>
              <a:t>{</a:t>
            </a:r>
            <a:endParaRPr lang="en-US" altLang="zh-CN" sz="2000" b="0">
              <a:solidFill>
                <a:srgbClr val="000000"/>
              </a:solidFill>
              <a:latin typeface="Times New Roman" panose="02020603050405020304" pitchFamily="18" charset="0"/>
              <a:ea typeface="宋体" pitchFamily="2" charset="-122"/>
            </a:endParaRPr>
          </a:p>
          <a:p>
            <a:pPr lvl="0">
              <a:lnSpc>
                <a:spcPct val="110000"/>
              </a:lnSpc>
              <a:spcBef>
                <a:spcPct val="10000"/>
              </a:spcBef>
            </a:pPr>
            <a:r>
              <a:rPr lang="en-US" altLang="zh-CN" sz="2000" b="0">
                <a:solidFill>
                  <a:srgbClr val="000000"/>
                </a:solidFill>
                <a:latin typeface="Times New Roman" panose="02020603050405020304" pitchFamily="18" charset="0"/>
                <a:ea typeface="宋体" pitchFamily="2" charset="-122"/>
              </a:rPr>
              <a:t>     printf(“d”);</a:t>
            </a:r>
            <a:endParaRPr lang="en-US" altLang="zh-CN" sz="2000" b="0">
              <a:solidFill>
                <a:srgbClr val="000000"/>
              </a:solidFill>
              <a:latin typeface="Times New Roman" panose="02020603050405020304" pitchFamily="18" charset="0"/>
              <a:ea typeface="宋体" pitchFamily="2" charset="-122"/>
            </a:endParaRPr>
          </a:p>
          <a:p>
            <a:pPr lvl="0">
              <a:lnSpc>
                <a:spcPct val="110000"/>
              </a:lnSpc>
              <a:spcBef>
                <a:spcPct val="10000"/>
              </a:spcBef>
            </a:pPr>
            <a:r>
              <a:rPr lang="en-US" altLang="zh-CN" sz="2000" b="0">
                <a:solidFill>
                  <a:srgbClr val="000000"/>
                </a:solidFill>
                <a:latin typeface="Times New Roman" panose="02020603050405020304" pitchFamily="18" charset="0"/>
                <a:ea typeface="宋体" pitchFamily="2" charset="-122"/>
              </a:rPr>
              <a:t>}</a:t>
            </a:r>
            <a:endParaRPr lang="en-US" altLang="zh-CN" sz="2000" b="0">
              <a:solidFill>
                <a:schemeClr val="tx1"/>
              </a:solidFill>
              <a:latin typeface="Times New Roman" panose="02020603050405020304" pitchFamily="18" charset="0"/>
              <a:ea typeface="宋体" pitchFamily="2" charset="-122"/>
            </a:endParaRPr>
          </a:p>
        </p:txBody>
      </p:sp>
      <p:sp>
        <p:nvSpPr>
          <p:cNvPr id="97285" name="矩形 97284"/>
          <p:cNvSpPr/>
          <p:nvPr/>
        </p:nvSpPr>
        <p:spPr>
          <a:xfrm>
            <a:off x="7010400" y="3429000"/>
            <a:ext cx="1524000" cy="2590800"/>
          </a:xfrm>
          <a:prstGeom prst="rect">
            <a:avLst/>
          </a:prstGeom>
          <a:solidFill>
            <a:srgbClr val="CCFF33"/>
          </a:solidFill>
          <a:ln w="9525" cap="flat" cmpd="sng">
            <a:solidFill>
              <a:schemeClr val="tx1"/>
            </a:solidFill>
            <a:prstDash val="solid"/>
            <a:miter/>
            <a:headEnd type="none" w="med" len="med"/>
            <a:tailEnd type="none" w="med" len="med"/>
          </a:ln>
        </p:spPr>
        <p:txBody>
          <a:bodyPr wrap="none" anchor="ctr"/>
          <a:p>
            <a:pPr lvl="0"/>
            <a:r>
              <a:rPr lang="en-US" altLang="zh-CN" sz="2800">
                <a:solidFill>
                  <a:srgbClr val="FF0000"/>
                </a:solidFill>
                <a:latin typeface="Times New Roman" panose="02020603050405020304" pitchFamily="18" charset="0"/>
                <a:ea typeface="宋体" pitchFamily="2" charset="-122"/>
              </a:rPr>
              <a:t>acd?</a:t>
            </a:r>
            <a:endParaRPr lang="en-US" altLang="zh-CN" sz="2800">
              <a:solidFill>
                <a:srgbClr val="FF0000"/>
              </a:solidFill>
              <a:latin typeface="Times New Roman" panose="02020603050405020304" pitchFamily="18" charset="0"/>
              <a:ea typeface="宋体" pitchFamily="2" charset="-122"/>
            </a:endParaRPr>
          </a:p>
          <a:p>
            <a:pPr lvl="0"/>
            <a:r>
              <a:rPr lang="en-US" altLang="zh-CN" sz="2800">
                <a:solidFill>
                  <a:srgbClr val="FF0000"/>
                </a:solidFill>
                <a:latin typeface="Times New Roman" panose="02020603050405020304" pitchFamily="18" charset="0"/>
                <a:ea typeface="宋体" pitchFamily="2" charset="-122"/>
              </a:rPr>
              <a:t>cad?</a:t>
            </a:r>
            <a:endParaRPr lang="en-US" altLang="zh-CN" sz="2800">
              <a:solidFill>
                <a:srgbClr val="FF0000"/>
              </a:solidFill>
              <a:latin typeface="Times New Roman" panose="02020603050405020304" pitchFamily="18" charset="0"/>
              <a:ea typeface="宋体" pitchFamily="2" charset="-122"/>
            </a:endParaRPr>
          </a:p>
          <a:p>
            <a:pPr lvl="0"/>
            <a:r>
              <a:rPr lang="en-US" altLang="zh-CN" sz="2800">
                <a:solidFill>
                  <a:srgbClr val="FF0000"/>
                </a:solidFill>
                <a:latin typeface="Times New Roman" panose="02020603050405020304" pitchFamily="18" charset="0"/>
                <a:ea typeface="宋体" pitchFamily="2" charset="-122"/>
              </a:rPr>
              <a:t>adc?</a:t>
            </a:r>
            <a:endParaRPr lang="en-US" altLang="zh-CN" sz="2800">
              <a:solidFill>
                <a:srgbClr val="FF0000"/>
              </a:solidFill>
              <a:latin typeface="Times New Roman" panose="02020603050405020304" pitchFamily="18" charset="0"/>
              <a:ea typeface="宋体" pitchFamily="2" charset="-122"/>
            </a:endParaRPr>
          </a:p>
          <a:p>
            <a:pPr lvl="0"/>
            <a:r>
              <a:rPr lang="en-US" altLang="zh-CN" sz="2800">
                <a:solidFill>
                  <a:srgbClr val="FF0000"/>
                </a:solidFill>
                <a:latin typeface="Times New Roman" panose="02020603050405020304" pitchFamily="18" charset="0"/>
                <a:ea typeface="宋体" pitchFamily="2" charset="-122"/>
              </a:rPr>
              <a:t>abdc?</a:t>
            </a:r>
            <a:endParaRPr lang="en-US" altLang="zh-CN" sz="2800">
              <a:solidFill>
                <a:srgbClr val="FF0000"/>
              </a:solidFill>
              <a:latin typeface="Times New Roman" panose="02020603050405020304" pitchFamily="18" charset="0"/>
              <a:ea typeface="宋体" pitchFamily="2" charset="-122"/>
            </a:endParaRPr>
          </a:p>
          <a:p>
            <a:pPr lvl="0"/>
            <a:r>
              <a:rPr lang="en-US" altLang="zh-CN" sz="2800">
                <a:solidFill>
                  <a:srgbClr val="FF0000"/>
                </a:solidFill>
                <a:latin typeface="Times New Roman" panose="02020603050405020304" pitchFamily="18" charset="0"/>
                <a:ea typeface="宋体" pitchFamily="2" charset="-122"/>
              </a:rPr>
              <a:t>adbcc?</a:t>
            </a:r>
            <a:endParaRPr lang="en-US" altLang="zh-CN" sz="2800" b="0">
              <a:solidFill>
                <a:schemeClr val="tx1"/>
              </a:solidFill>
              <a:latin typeface="Times New Roman" panose="02020603050405020304" pitchFamily="18" charset="0"/>
              <a:ea typeface="宋体" pitchFamily="2" charset="-122"/>
            </a:endParaRPr>
          </a:p>
        </p:txBody>
      </p:sp>
      <p:sp>
        <p:nvSpPr>
          <p:cNvPr id="97286" name="矩形 97285"/>
          <p:cNvSpPr/>
          <p:nvPr/>
        </p:nvSpPr>
        <p:spPr>
          <a:xfrm>
            <a:off x="668655" y="446405"/>
            <a:ext cx="7250430" cy="650875"/>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spcBef>
                <a:spcPct val="0"/>
              </a:spcBef>
              <a:buNone/>
            </a:pPr>
            <a:r>
              <a:rPr lang="en-US" altLang="zh-CN" sz="2800" b="1" strike="noStrike" noProof="1">
                <a:solidFill>
                  <a:srgbClr val="A50021"/>
                </a:solidFill>
                <a:latin typeface="Times New Roman" panose="02020603050405020304" pitchFamily="18" charset="0"/>
                <a:ea typeface="宋体" pitchFamily="2" charset="-122"/>
                <a:cs typeface="+mn-ea"/>
              </a:rPr>
              <a:t>(4) exec-</a:t>
            </a:r>
            <a:r>
              <a:rPr lang="zh-CN" altLang="en-US" sz="2800" b="1" strike="noStrike" noProof="1">
                <a:solidFill>
                  <a:srgbClr val="A50021"/>
                </a:solidFill>
                <a:latin typeface="Times New Roman" panose="02020603050405020304" pitchFamily="18" charset="0"/>
                <a:ea typeface="宋体" pitchFamily="2" charset="-122"/>
                <a:cs typeface="+mn-ea"/>
              </a:rPr>
              <a:t>执行文件，启动新程序运行</a:t>
            </a:r>
            <a:endParaRPr lang="zh-CN" altLang="en-US" sz="2800" b="1" strike="noStrike" noProof="1">
              <a:solidFill>
                <a:srgbClr val="A50021"/>
              </a:solidFill>
              <a:latin typeface="Times New Roman" panose="02020603050405020304" pitchFamily="18" charset="0"/>
              <a:ea typeface="宋体" pitchFamily="2" charset="-122"/>
            </a:endParaRPr>
          </a:p>
        </p:txBody>
      </p:sp>
      <p:sp>
        <p:nvSpPr>
          <p:cNvPr id="97288" name="矩形 97287"/>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操作系统的并发</a:t>
            </a:r>
            <a:r>
              <a:rPr lang="zh-CN" altLang="en-US" sz="2400" b="0" strike="noStrike" noProof="1">
                <a:latin typeface="Arial" panose="02080604020202020204" pitchFamily="34" charset="0"/>
                <a:ea typeface="宋体" pitchFamily="2" charset="-122"/>
                <a:cs typeface="+mn-ea"/>
              </a:rPr>
              <a:t>机制实例</a:t>
            </a:r>
            <a:endParaRPr lang="zh-CN" altLang="en-US" sz="2400" b="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7286"/>
                                        </p:tgtEl>
                                        <p:attrNameLst>
                                          <p:attrName>style.visibility</p:attrName>
                                        </p:attrNameLst>
                                      </p:cBhvr>
                                      <p:to>
                                        <p:strVal val="visible"/>
                                      </p:to>
                                    </p:set>
                                    <p:anim calcmode="lin" valueType="num">
                                      <p:cBhvr additive="base">
                                        <p:cTn id="7" dur="500" fill="hold"/>
                                        <p:tgtEl>
                                          <p:spTgt spid="97286"/>
                                        </p:tgtEl>
                                        <p:attrNameLst>
                                          <p:attrName>ppt_x</p:attrName>
                                        </p:attrNameLst>
                                      </p:cBhvr>
                                      <p:tavLst>
                                        <p:tav tm="0">
                                          <p:val>
                                            <p:strVal val="0-#ppt_w/2"/>
                                          </p:val>
                                        </p:tav>
                                        <p:tav tm="100000">
                                          <p:val>
                                            <p:strVal val="#ppt_x"/>
                                          </p:val>
                                        </p:tav>
                                      </p:tavLst>
                                    </p:anim>
                                    <p:anim calcmode="lin" valueType="num">
                                      <p:cBhvr additive="base">
                                        <p:cTn id="8" dur="500" fill="hold"/>
                                        <p:tgtEl>
                                          <p:spTgt spid="9728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7282">
                                            <p:txEl>
                                              <p:charRg st="0" end="2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7282">
                                            <p:txEl>
                                              <p:charRg st="22" end="5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7282">
                                            <p:txEl>
                                              <p:charRg st="51" end="8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7282">
                                            <p:txEl>
                                              <p:charRg st="87" end="12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97283"/>
                                        </p:tgtEl>
                                        <p:attrNameLst>
                                          <p:attrName>style.visibility</p:attrName>
                                        </p:attrNameLst>
                                      </p:cBhvr>
                                      <p:to>
                                        <p:strVal val="visible"/>
                                      </p:to>
                                    </p:set>
                                    <p:anim calcmode="lin" valueType="num">
                                      <p:cBhvr additive="base">
                                        <p:cTn id="29" dur="500" fill="hold"/>
                                        <p:tgtEl>
                                          <p:spTgt spid="97283"/>
                                        </p:tgtEl>
                                        <p:attrNameLst>
                                          <p:attrName>ppt_x</p:attrName>
                                        </p:attrNameLst>
                                      </p:cBhvr>
                                      <p:tavLst>
                                        <p:tav tm="0">
                                          <p:val>
                                            <p:strVal val="0-#ppt_w/2"/>
                                          </p:val>
                                        </p:tav>
                                        <p:tav tm="100000">
                                          <p:val>
                                            <p:strVal val="#ppt_x"/>
                                          </p:val>
                                        </p:tav>
                                      </p:tavLst>
                                    </p:anim>
                                    <p:anim calcmode="lin" valueType="num">
                                      <p:cBhvr additive="base">
                                        <p:cTn id="30" dur="500" fill="hold"/>
                                        <p:tgtEl>
                                          <p:spTgt spid="9728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7"/>
                                            </p:cond>
                                          </p:stCondLst>
                                          <p:endCondLst>
                                            <p:cond evt="onStopAudio" delay="0">
                                              <p:tgtEl>
                                                <p:sldTgt/>
                                              </p:tgtEl>
                                            </p:cond>
                                          </p:endCondLst>
                                        </p:cTn>
                                        <p:tgtEl>
                                          <p:sndTgt r:embed="rId2" name="WHOOSH.WAV"/>
                                        </p:tgtEl>
                                      </p:cMediaNode>
                                    </p:audio>
                                  </p:sub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97284"/>
                                        </p:tgtEl>
                                        <p:attrNameLst>
                                          <p:attrName>style.visibility</p:attrName>
                                        </p:attrNameLst>
                                      </p:cBhvr>
                                      <p:to>
                                        <p:strVal val="visible"/>
                                      </p:to>
                                    </p:set>
                                    <p:animEffect transition="in" filter="wipe(left)">
                                      <p:cBhvr>
                                        <p:cTn id="35" dur="500"/>
                                        <p:tgtEl>
                                          <p:spTgt spid="97284"/>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3" fill="hold" grpId="0" nodeType="clickEffect">
                                  <p:stCondLst>
                                    <p:cond delay="0"/>
                                  </p:stCondLst>
                                  <p:iterate type="lt">
                                    <p:tmPct val="100000"/>
                                  </p:iterate>
                                  <p:childTnLst>
                                    <p:set>
                                      <p:cBhvr>
                                        <p:cTn id="39" dur="1" fill="hold">
                                          <p:stCondLst>
                                            <p:cond delay="0"/>
                                          </p:stCondLst>
                                        </p:cTn>
                                        <p:tgtEl>
                                          <p:spTgt spid="97285">
                                            <p:txEl>
                                              <p:charRg st="4294967295" end="4294967295"/>
                                            </p:txEl>
                                          </p:spTgt>
                                        </p:tgtEl>
                                        <p:attrNameLst>
                                          <p:attrName>style.visibility</p:attrName>
                                        </p:attrNameLst>
                                      </p:cBhvr>
                                      <p:to>
                                        <p:strVal val="visible"/>
                                      </p:to>
                                    </p:set>
                                    <p:anim calcmode="lin" valueType="num">
                                      <p:cBhvr additive="base">
                                        <p:cTn id="40" dur="75" fill="hold"/>
                                        <p:tgtEl>
                                          <p:spTgt spid="97285">
                                            <p:txEl>
                                              <p:charRg st="4294967295" end="4294967295"/>
                                            </p:txEl>
                                          </p:spTgt>
                                        </p:tgtEl>
                                        <p:attrNameLst>
                                          <p:attrName>ppt_x</p:attrName>
                                        </p:attrNameLst>
                                      </p:cBhvr>
                                      <p:tavLst>
                                        <p:tav tm="0">
                                          <p:val>
                                            <p:strVal val="1+#ppt_w/2"/>
                                          </p:val>
                                        </p:tav>
                                        <p:tav tm="100000">
                                          <p:val>
                                            <p:strVal val="#ppt_x"/>
                                          </p:val>
                                        </p:tav>
                                      </p:tavLst>
                                    </p:anim>
                                    <p:anim calcmode="lin" valueType="num">
                                      <p:cBhvr additive="base">
                                        <p:cTn id="41" dur="75" fill="hold"/>
                                        <p:tgtEl>
                                          <p:spTgt spid="97285">
                                            <p:txEl>
                                              <p:charRg st="4294967295" end="4294967295"/>
                                            </p:txEl>
                                          </p:spTgt>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38"/>
                                            </p:cond>
                                          </p:stCondLst>
                                          <p:endCondLst>
                                            <p:cond evt="onStopAudio" delay="0">
                                              <p:tgtEl>
                                                <p:sldTgt/>
                                              </p:tgtEl>
                                            </p:cond>
                                          </p:endCondLst>
                                        </p:cTn>
                                        <p:tgtEl>
                                          <p:sndTgt r:embed="rId3" name="LASER.WAV"/>
                                        </p:tgtEl>
                                      </p:cMediaNode>
                                    </p:audio>
                                  </p:subTnLst>
                                </p:cTn>
                              </p:par>
                            </p:childTnLst>
                          </p:cTn>
                        </p:par>
                      </p:childTnLst>
                    </p:cTn>
                  </p:par>
                  <p:par>
                    <p:cTn id="42" fill="hold">
                      <p:stCondLst>
                        <p:cond delay="indefinite"/>
                      </p:stCondLst>
                      <p:childTnLst>
                        <p:par>
                          <p:cTn id="43" fill="hold">
                            <p:stCondLst>
                              <p:cond delay="0"/>
                            </p:stCondLst>
                            <p:childTnLst>
                              <p:par>
                                <p:cTn id="44" presetID="2" presetClass="entr" presetSubtype="3" fill="hold" grpId="0" nodeType="clickEffect">
                                  <p:stCondLst>
                                    <p:cond delay="0"/>
                                  </p:stCondLst>
                                  <p:iterate type="lt">
                                    <p:tmPct val="100000"/>
                                  </p:iterate>
                                  <p:childTnLst>
                                    <p:set>
                                      <p:cBhvr>
                                        <p:cTn id="45" dur="1" fill="hold">
                                          <p:stCondLst>
                                            <p:cond delay="0"/>
                                          </p:stCondLst>
                                        </p:cTn>
                                        <p:tgtEl>
                                          <p:spTgt spid="97285">
                                            <p:txEl>
                                              <p:charRg st="0" end="5"/>
                                            </p:txEl>
                                          </p:spTgt>
                                        </p:tgtEl>
                                        <p:attrNameLst>
                                          <p:attrName>style.visibility</p:attrName>
                                        </p:attrNameLst>
                                      </p:cBhvr>
                                      <p:to>
                                        <p:strVal val="visible"/>
                                      </p:to>
                                    </p:set>
                                    <p:anim calcmode="lin" valueType="num">
                                      <p:cBhvr additive="base">
                                        <p:cTn id="46" dur="75" fill="hold"/>
                                        <p:tgtEl>
                                          <p:spTgt spid="97285">
                                            <p:txEl>
                                              <p:charRg st="0" end="5"/>
                                            </p:txEl>
                                          </p:spTgt>
                                        </p:tgtEl>
                                        <p:attrNameLst>
                                          <p:attrName>ppt_x</p:attrName>
                                        </p:attrNameLst>
                                      </p:cBhvr>
                                      <p:tavLst>
                                        <p:tav tm="0">
                                          <p:val>
                                            <p:strVal val="1+#ppt_w/2"/>
                                          </p:val>
                                        </p:tav>
                                        <p:tav tm="100000">
                                          <p:val>
                                            <p:strVal val="#ppt_x"/>
                                          </p:val>
                                        </p:tav>
                                      </p:tavLst>
                                    </p:anim>
                                    <p:anim calcmode="lin" valueType="num">
                                      <p:cBhvr additive="base">
                                        <p:cTn id="47" dur="75" fill="hold"/>
                                        <p:tgtEl>
                                          <p:spTgt spid="97285">
                                            <p:txEl>
                                              <p:charRg st="0" end="5"/>
                                            </p:txEl>
                                          </p:spTgt>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44"/>
                                            </p:cond>
                                          </p:stCondLst>
                                          <p:endCondLst>
                                            <p:cond evt="onStopAudio" delay="0">
                                              <p:tgtEl>
                                                <p:sldTgt/>
                                              </p:tgtEl>
                                            </p:cond>
                                          </p:endCondLst>
                                        </p:cTn>
                                        <p:tgtEl>
                                          <p:sndTgt r:embed="rId3" name="LASER.WAV"/>
                                        </p:tgtEl>
                                      </p:cMediaNode>
                                    </p:audio>
                                  </p:subTnLst>
                                </p:cTn>
                              </p:par>
                            </p:childTnLst>
                          </p:cTn>
                        </p:par>
                      </p:childTnLst>
                    </p:cTn>
                  </p:par>
                  <p:par>
                    <p:cTn id="48" fill="hold">
                      <p:stCondLst>
                        <p:cond delay="indefinite"/>
                      </p:stCondLst>
                      <p:childTnLst>
                        <p:par>
                          <p:cTn id="49" fill="hold">
                            <p:stCondLst>
                              <p:cond delay="0"/>
                            </p:stCondLst>
                            <p:childTnLst>
                              <p:par>
                                <p:cTn id="50" presetID="2" presetClass="entr" presetSubtype="3" fill="hold" grpId="0" nodeType="clickEffect">
                                  <p:stCondLst>
                                    <p:cond delay="0"/>
                                  </p:stCondLst>
                                  <p:iterate type="lt">
                                    <p:tmPct val="100000"/>
                                  </p:iterate>
                                  <p:childTnLst>
                                    <p:set>
                                      <p:cBhvr>
                                        <p:cTn id="51" dur="1" fill="hold">
                                          <p:stCondLst>
                                            <p:cond delay="0"/>
                                          </p:stCondLst>
                                        </p:cTn>
                                        <p:tgtEl>
                                          <p:spTgt spid="97285">
                                            <p:txEl>
                                              <p:charRg st="5" end="10"/>
                                            </p:txEl>
                                          </p:spTgt>
                                        </p:tgtEl>
                                        <p:attrNameLst>
                                          <p:attrName>style.visibility</p:attrName>
                                        </p:attrNameLst>
                                      </p:cBhvr>
                                      <p:to>
                                        <p:strVal val="visible"/>
                                      </p:to>
                                    </p:set>
                                    <p:anim calcmode="lin" valueType="num">
                                      <p:cBhvr additive="base">
                                        <p:cTn id="52" dur="75" fill="hold"/>
                                        <p:tgtEl>
                                          <p:spTgt spid="97285">
                                            <p:txEl>
                                              <p:charRg st="5" end="10"/>
                                            </p:txEl>
                                          </p:spTgt>
                                        </p:tgtEl>
                                        <p:attrNameLst>
                                          <p:attrName>ppt_x</p:attrName>
                                        </p:attrNameLst>
                                      </p:cBhvr>
                                      <p:tavLst>
                                        <p:tav tm="0">
                                          <p:val>
                                            <p:strVal val="1+#ppt_w/2"/>
                                          </p:val>
                                        </p:tav>
                                        <p:tav tm="100000">
                                          <p:val>
                                            <p:strVal val="#ppt_x"/>
                                          </p:val>
                                        </p:tav>
                                      </p:tavLst>
                                    </p:anim>
                                    <p:anim calcmode="lin" valueType="num">
                                      <p:cBhvr additive="base">
                                        <p:cTn id="53" dur="75" fill="hold"/>
                                        <p:tgtEl>
                                          <p:spTgt spid="97285">
                                            <p:txEl>
                                              <p:charRg st="5" end="10"/>
                                            </p:txEl>
                                          </p:spTgt>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0"/>
                                            </p:cond>
                                          </p:stCondLst>
                                          <p:endCondLst>
                                            <p:cond evt="onStopAudio" delay="0">
                                              <p:tgtEl>
                                                <p:sldTgt/>
                                              </p:tgtEl>
                                            </p:cond>
                                          </p:endCondLst>
                                        </p:cTn>
                                        <p:tgtEl>
                                          <p:sndTgt r:embed="rId3" name="LASER.WAV"/>
                                        </p:tgtEl>
                                      </p:cMediaNode>
                                    </p:audio>
                                  </p:subTnLst>
                                </p:cTn>
                              </p:par>
                            </p:childTnLst>
                          </p:cTn>
                        </p:par>
                      </p:childTnLst>
                    </p:cTn>
                  </p:par>
                  <p:par>
                    <p:cTn id="54" fill="hold">
                      <p:stCondLst>
                        <p:cond delay="indefinite"/>
                      </p:stCondLst>
                      <p:childTnLst>
                        <p:par>
                          <p:cTn id="55" fill="hold">
                            <p:stCondLst>
                              <p:cond delay="0"/>
                            </p:stCondLst>
                            <p:childTnLst>
                              <p:par>
                                <p:cTn id="56" presetID="2" presetClass="entr" presetSubtype="3" fill="hold" grpId="0" nodeType="clickEffect">
                                  <p:stCondLst>
                                    <p:cond delay="0"/>
                                  </p:stCondLst>
                                  <p:iterate type="lt">
                                    <p:tmPct val="100000"/>
                                  </p:iterate>
                                  <p:childTnLst>
                                    <p:set>
                                      <p:cBhvr>
                                        <p:cTn id="57" dur="1" fill="hold">
                                          <p:stCondLst>
                                            <p:cond delay="0"/>
                                          </p:stCondLst>
                                        </p:cTn>
                                        <p:tgtEl>
                                          <p:spTgt spid="97285">
                                            <p:txEl>
                                              <p:charRg st="10" end="15"/>
                                            </p:txEl>
                                          </p:spTgt>
                                        </p:tgtEl>
                                        <p:attrNameLst>
                                          <p:attrName>style.visibility</p:attrName>
                                        </p:attrNameLst>
                                      </p:cBhvr>
                                      <p:to>
                                        <p:strVal val="visible"/>
                                      </p:to>
                                    </p:set>
                                    <p:anim calcmode="lin" valueType="num">
                                      <p:cBhvr additive="base">
                                        <p:cTn id="58" dur="75" fill="hold"/>
                                        <p:tgtEl>
                                          <p:spTgt spid="97285">
                                            <p:txEl>
                                              <p:charRg st="10" end="15"/>
                                            </p:txEl>
                                          </p:spTgt>
                                        </p:tgtEl>
                                        <p:attrNameLst>
                                          <p:attrName>ppt_x</p:attrName>
                                        </p:attrNameLst>
                                      </p:cBhvr>
                                      <p:tavLst>
                                        <p:tav tm="0">
                                          <p:val>
                                            <p:strVal val="1+#ppt_w/2"/>
                                          </p:val>
                                        </p:tav>
                                        <p:tav tm="100000">
                                          <p:val>
                                            <p:strVal val="#ppt_x"/>
                                          </p:val>
                                        </p:tav>
                                      </p:tavLst>
                                    </p:anim>
                                    <p:anim calcmode="lin" valueType="num">
                                      <p:cBhvr additive="base">
                                        <p:cTn id="59" dur="75" fill="hold"/>
                                        <p:tgtEl>
                                          <p:spTgt spid="97285">
                                            <p:txEl>
                                              <p:charRg st="10" end="15"/>
                                            </p:txEl>
                                          </p:spTgt>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6"/>
                                            </p:cond>
                                          </p:stCondLst>
                                          <p:endCondLst>
                                            <p:cond evt="onStopAudio" delay="0">
                                              <p:tgtEl>
                                                <p:sldTgt/>
                                              </p:tgtEl>
                                            </p:cond>
                                          </p:endCondLst>
                                        </p:cTn>
                                        <p:tgtEl>
                                          <p:sndTgt r:embed="rId3" name="LASER.WAV"/>
                                        </p:tgtEl>
                                      </p:cMediaNode>
                                    </p:audio>
                                  </p:subTnLst>
                                </p:cTn>
                              </p:par>
                            </p:childTnLst>
                          </p:cTn>
                        </p:par>
                      </p:childTnLst>
                    </p:cTn>
                  </p:par>
                  <p:par>
                    <p:cTn id="60" fill="hold">
                      <p:stCondLst>
                        <p:cond delay="indefinite"/>
                      </p:stCondLst>
                      <p:childTnLst>
                        <p:par>
                          <p:cTn id="61" fill="hold">
                            <p:stCondLst>
                              <p:cond delay="0"/>
                            </p:stCondLst>
                            <p:childTnLst>
                              <p:par>
                                <p:cTn id="62" presetID="2" presetClass="entr" presetSubtype="3" fill="hold" grpId="0" nodeType="clickEffect">
                                  <p:stCondLst>
                                    <p:cond delay="0"/>
                                  </p:stCondLst>
                                  <p:iterate type="lt">
                                    <p:tmPct val="100000"/>
                                  </p:iterate>
                                  <p:childTnLst>
                                    <p:set>
                                      <p:cBhvr>
                                        <p:cTn id="63" dur="1" fill="hold">
                                          <p:stCondLst>
                                            <p:cond delay="0"/>
                                          </p:stCondLst>
                                        </p:cTn>
                                        <p:tgtEl>
                                          <p:spTgt spid="97285">
                                            <p:txEl>
                                              <p:charRg st="15" end="21"/>
                                            </p:txEl>
                                          </p:spTgt>
                                        </p:tgtEl>
                                        <p:attrNameLst>
                                          <p:attrName>style.visibility</p:attrName>
                                        </p:attrNameLst>
                                      </p:cBhvr>
                                      <p:to>
                                        <p:strVal val="visible"/>
                                      </p:to>
                                    </p:set>
                                    <p:anim calcmode="lin" valueType="num">
                                      <p:cBhvr additive="base">
                                        <p:cTn id="64" dur="75" fill="hold"/>
                                        <p:tgtEl>
                                          <p:spTgt spid="97285">
                                            <p:txEl>
                                              <p:charRg st="15" end="21"/>
                                            </p:txEl>
                                          </p:spTgt>
                                        </p:tgtEl>
                                        <p:attrNameLst>
                                          <p:attrName>ppt_x</p:attrName>
                                        </p:attrNameLst>
                                      </p:cBhvr>
                                      <p:tavLst>
                                        <p:tav tm="0">
                                          <p:val>
                                            <p:strVal val="1+#ppt_w/2"/>
                                          </p:val>
                                        </p:tav>
                                        <p:tav tm="100000">
                                          <p:val>
                                            <p:strVal val="#ppt_x"/>
                                          </p:val>
                                        </p:tav>
                                      </p:tavLst>
                                    </p:anim>
                                    <p:anim calcmode="lin" valueType="num">
                                      <p:cBhvr additive="base">
                                        <p:cTn id="65" dur="75" fill="hold"/>
                                        <p:tgtEl>
                                          <p:spTgt spid="97285">
                                            <p:txEl>
                                              <p:charRg st="15" end="21"/>
                                            </p:txEl>
                                          </p:spTgt>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62"/>
                                            </p:cond>
                                          </p:stCondLst>
                                          <p:endCondLst>
                                            <p:cond evt="onStopAudio" delay="0">
                                              <p:tgtEl>
                                                <p:sldTgt/>
                                              </p:tgtEl>
                                            </p:cond>
                                          </p:endCondLst>
                                        </p:cTn>
                                        <p:tgtEl>
                                          <p:sndTgt r:embed="rId3" name="LASER.WAV"/>
                                        </p:tgtEl>
                                      </p:cMediaNode>
                                    </p:audio>
                                  </p:subTnLst>
                                </p:cTn>
                              </p:par>
                            </p:childTnLst>
                          </p:cTn>
                        </p:par>
                      </p:childTnLst>
                    </p:cTn>
                  </p:par>
                  <p:par>
                    <p:cTn id="66" fill="hold">
                      <p:stCondLst>
                        <p:cond delay="indefinite"/>
                      </p:stCondLst>
                      <p:childTnLst>
                        <p:par>
                          <p:cTn id="67" fill="hold">
                            <p:stCondLst>
                              <p:cond delay="0"/>
                            </p:stCondLst>
                            <p:childTnLst>
                              <p:par>
                                <p:cTn id="68" presetID="2" presetClass="entr" presetSubtype="3" fill="hold" grpId="0" nodeType="clickEffect">
                                  <p:stCondLst>
                                    <p:cond delay="0"/>
                                  </p:stCondLst>
                                  <p:iterate type="lt">
                                    <p:tmPct val="100000"/>
                                  </p:iterate>
                                  <p:childTnLst>
                                    <p:set>
                                      <p:cBhvr>
                                        <p:cTn id="69" dur="1" fill="hold">
                                          <p:stCondLst>
                                            <p:cond delay="0"/>
                                          </p:stCondLst>
                                        </p:cTn>
                                        <p:tgtEl>
                                          <p:spTgt spid="97285">
                                            <p:txEl>
                                              <p:charRg st="21" end="28"/>
                                            </p:txEl>
                                          </p:spTgt>
                                        </p:tgtEl>
                                        <p:attrNameLst>
                                          <p:attrName>style.visibility</p:attrName>
                                        </p:attrNameLst>
                                      </p:cBhvr>
                                      <p:to>
                                        <p:strVal val="visible"/>
                                      </p:to>
                                    </p:set>
                                    <p:anim calcmode="lin" valueType="num">
                                      <p:cBhvr additive="base">
                                        <p:cTn id="70" dur="75" fill="hold"/>
                                        <p:tgtEl>
                                          <p:spTgt spid="97285">
                                            <p:txEl>
                                              <p:charRg st="21" end="28"/>
                                            </p:txEl>
                                          </p:spTgt>
                                        </p:tgtEl>
                                        <p:attrNameLst>
                                          <p:attrName>ppt_x</p:attrName>
                                        </p:attrNameLst>
                                      </p:cBhvr>
                                      <p:tavLst>
                                        <p:tav tm="0">
                                          <p:val>
                                            <p:strVal val="1+#ppt_w/2"/>
                                          </p:val>
                                        </p:tav>
                                        <p:tav tm="100000">
                                          <p:val>
                                            <p:strVal val="#ppt_x"/>
                                          </p:val>
                                        </p:tav>
                                      </p:tavLst>
                                    </p:anim>
                                    <p:anim calcmode="lin" valueType="num">
                                      <p:cBhvr additive="base">
                                        <p:cTn id="71" dur="75" fill="hold"/>
                                        <p:tgtEl>
                                          <p:spTgt spid="97285">
                                            <p:txEl>
                                              <p:charRg st="21" end="28"/>
                                            </p:txEl>
                                          </p:spTgt>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68"/>
                                            </p:cond>
                                          </p:stCondLst>
                                          <p:endCondLst>
                                            <p:cond evt="onStopAudio" delay="0">
                                              <p:tgtEl>
                                                <p:sldTgt/>
                                              </p:tgtEl>
                                            </p:cond>
                                          </p:endCondLst>
                                        </p:cTn>
                                        <p:tgtEl>
                                          <p:sndTgt r:embed="rId3"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2" grpId="0" uiExpand="1" build="p"/>
      <p:bldP spid="97283" grpId="0" bldLvl="0" animBg="true"/>
      <p:bldP spid="97284" grpId="0" bldLvl="0" animBg="true"/>
      <p:bldP spid="97285" grpId="0" build="p"/>
      <p:bldP spid="97286"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矩形 100353"/>
          <p:cNvSpPr/>
          <p:nvPr/>
        </p:nvSpPr>
        <p:spPr>
          <a:xfrm>
            <a:off x="152400" y="598488"/>
            <a:ext cx="8318500" cy="72517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b="1" strike="noStrike" noProof="1">
                <a:solidFill>
                  <a:srgbClr val="990000"/>
                </a:solidFill>
                <a:latin typeface="Times New Roman" panose="02020603050405020304" pitchFamily="18" charset="0"/>
                <a:ea typeface="宋体" pitchFamily="2" charset="-122"/>
                <a:cs typeface="+mn-ea"/>
              </a:rPr>
              <a:t>3.  </a:t>
            </a:r>
            <a:r>
              <a:rPr lang="zh-CN" altLang="en-US" b="1" strike="noStrike" noProof="1">
                <a:solidFill>
                  <a:srgbClr val="990000"/>
                </a:solidFill>
                <a:latin typeface="Times New Roman" panose="02020603050405020304" pitchFamily="18" charset="0"/>
                <a:ea typeface="宋体" pitchFamily="2" charset="-122"/>
                <a:cs typeface="+mn-ea"/>
              </a:rPr>
              <a:t>等待进程终止及其应用</a:t>
            </a:r>
            <a:endParaRPr lang="zh-CN" altLang="en-US" b="1" strike="noStrike" noProof="1">
              <a:solidFill>
                <a:srgbClr val="990000"/>
              </a:solidFill>
              <a:latin typeface="Times New Roman" panose="02020603050405020304" pitchFamily="18" charset="0"/>
              <a:ea typeface="宋体" pitchFamily="2" charset="-122"/>
            </a:endParaRPr>
          </a:p>
        </p:txBody>
      </p:sp>
      <p:sp>
        <p:nvSpPr>
          <p:cNvPr id="100355" name="矩形 100354"/>
          <p:cNvSpPr/>
          <p:nvPr/>
        </p:nvSpPr>
        <p:spPr>
          <a:xfrm>
            <a:off x="387350" y="1263650"/>
            <a:ext cx="8415338" cy="1083945"/>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800" b="1" strike="noStrike" noProof="1" dirty="0">
                <a:solidFill>
                  <a:srgbClr val="A50021"/>
                </a:solidFill>
                <a:latin typeface="Times New Roman" panose="02020603050405020304" pitchFamily="18" charset="0"/>
                <a:ea typeface="宋体" pitchFamily="2" charset="-122"/>
                <a:cs typeface="+mn-ea"/>
              </a:rPr>
              <a:t>(1) 等待进程/线程终止</a:t>
            </a:r>
            <a:r>
              <a:rPr lang="zh-CN" altLang="en-US" sz="2400" strike="noStrike" noProof="1" dirty="0">
                <a:solidFill>
                  <a:schemeClr val="tx1"/>
                </a:solidFill>
                <a:latin typeface="Times New Roman" panose="02020603050405020304" pitchFamily="18" charset="0"/>
                <a:ea typeface="宋体" pitchFamily="2" charset="-122"/>
                <a:cs typeface="+mn-ea"/>
              </a:rPr>
              <a:t>       </a:t>
            </a:r>
            <a:endParaRPr lang="zh-CN" altLang="en-US" sz="2400" strike="noStrike" noProof="1" dirty="0">
              <a:solidFill>
                <a:schemeClr val="tx1"/>
              </a:solidFill>
              <a:latin typeface="Times New Roman" panose="02020603050405020304" pitchFamily="18" charset="0"/>
              <a:ea typeface="宋体" pitchFamily="2" charset="-122"/>
            </a:endParaRPr>
          </a:p>
          <a:p>
            <a:pPr marL="533400" lvl="0" indent="-533400" algn="just" fontAlgn="base">
              <a:buNone/>
            </a:pPr>
            <a:r>
              <a:rPr lang="zh-CN" altLang="en-US" sz="2400" strike="noStrike" noProof="1" dirty="0">
                <a:solidFill>
                  <a:schemeClr val="tx1"/>
                </a:solidFill>
                <a:latin typeface="Times New Roman" panose="02020603050405020304" pitchFamily="18" charset="0"/>
                <a:ea typeface="宋体" pitchFamily="2" charset="-122"/>
                <a:cs typeface="+mn-ea"/>
              </a:rPr>
              <a:t>       wait(); </a:t>
            </a:r>
            <a:r>
              <a:rPr lang="x-none" altLang="zh-CN" sz="2400" strike="noStrike" noProof="1" dirty="0">
                <a:solidFill>
                  <a:schemeClr val="tx1"/>
                </a:solidFill>
                <a:latin typeface="Times New Roman" panose="02020603050405020304" pitchFamily="18" charset="0"/>
                <a:ea typeface="宋体" pitchFamily="2" charset="-122"/>
                <a:cs typeface="+mn-ea"/>
              </a:rPr>
              <a:t>	</a:t>
            </a:r>
            <a:r>
              <a:rPr lang="zh-CN" altLang="en-US" sz="2400" strike="noStrike" noProof="1" dirty="0">
                <a:solidFill>
                  <a:schemeClr val="tx1"/>
                </a:solidFill>
                <a:latin typeface="Times New Roman" panose="02020603050405020304" pitchFamily="18" charset="0"/>
                <a:ea typeface="宋体" pitchFamily="2" charset="-122"/>
                <a:cs typeface="+mn-ea"/>
              </a:rPr>
              <a:t> waitpid(); </a:t>
            </a:r>
            <a:endParaRPr lang="zh-CN" altLang="en-US" sz="2400" strike="noStrike" noProof="1" dirty="0">
              <a:solidFill>
                <a:schemeClr val="tx1"/>
              </a:solidFill>
              <a:latin typeface="Times New Roman" panose="02020603050405020304" pitchFamily="18" charset="0"/>
              <a:ea typeface="宋体" pitchFamily="2" charset="-122"/>
            </a:endParaRPr>
          </a:p>
        </p:txBody>
      </p:sp>
      <p:sp>
        <p:nvSpPr>
          <p:cNvPr id="100356" name="矩形 100355"/>
          <p:cNvSpPr/>
          <p:nvPr/>
        </p:nvSpPr>
        <p:spPr>
          <a:xfrm>
            <a:off x="352425" y="2456180"/>
            <a:ext cx="8470900" cy="3744913"/>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400" b="1" strike="noStrike" noProof="1">
                <a:solidFill>
                  <a:srgbClr val="000099"/>
                </a:solidFill>
                <a:latin typeface="Times New Roman" panose="02020603050405020304" pitchFamily="18" charset="0"/>
                <a:ea typeface="宋体" pitchFamily="2" charset="-122"/>
                <a:cs typeface="+mn-ea"/>
              </a:rPr>
              <a:t>① </a:t>
            </a:r>
            <a:r>
              <a:rPr lang="en-US" altLang="zh-CN" sz="2400" b="1" strike="noStrike" noProof="1">
                <a:solidFill>
                  <a:srgbClr val="000099"/>
                </a:solidFill>
                <a:latin typeface="Times New Roman" panose="02020603050405020304" pitchFamily="18" charset="0"/>
                <a:ea typeface="宋体" pitchFamily="2" charset="-122"/>
                <a:cs typeface="+mn-ea"/>
              </a:rPr>
              <a:t>wait() </a:t>
            </a:r>
            <a:r>
              <a:rPr lang="zh-CN" altLang="en-US" sz="2400" b="1" strike="noStrike" noProof="1">
                <a:solidFill>
                  <a:srgbClr val="000099"/>
                </a:solidFill>
                <a:latin typeface="Times New Roman" panose="02020603050405020304" pitchFamily="18" charset="0"/>
                <a:ea typeface="宋体" pitchFamily="2" charset="-122"/>
                <a:cs typeface="+mn-ea"/>
              </a:rPr>
              <a:t>语法格式</a:t>
            </a:r>
            <a:endParaRPr lang="zh-CN" altLang="en-US" sz="2400" b="1" strike="noStrike" noProof="1">
              <a:solidFill>
                <a:srgbClr val="000099"/>
              </a:solidFill>
              <a:latin typeface="Times New Roman" panose="02020603050405020304" pitchFamily="18" charset="0"/>
              <a:ea typeface="宋体" pitchFamily="2" charset="-122"/>
              <a:cs typeface="+mn-ea"/>
            </a:endParaRPr>
          </a:p>
          <a:p>
            <a:pPr marL="533400" lvl="0" indent="-533400" algn="l" fontAlgn="base">
              <a:lnSpc>
                <a:spcPct val="130000"/>
              </a:lnSpc>
              <a:buNone/>
            </a:pPr>
            <a:r>
              <a:rPr lang="en-US" altLang="zh-CN" sz="2400" b="1" strike="noStrike" noProof="1">
                <a:solidFill>
                  <a:schemeClr val="tx1"/>
                </a:solidFill>
                <a:latin typeface="Times New Roman" panose="02020603050405020304" pitchFamily="18" charset="0"/>
                <a:ea typeface="宋体" pitchFamily="2" charset="-122"/>
                <a:cs typeface="+mn-ea"/>
              </a:rPr>
              <a:t>	</a:t>
            </a:r>
            <a:r>
              <a:rPr lang="en-US" altLang="zh-CN" sz="2400" b="1" strike="noStrike" noProof="1">
                <a:solidFill>
                  <a:schemeClr val="tx1"/>
                </a:solidFill>
                <a:effectLst/>
                <a:latin typeface="Times New Roman" panose="02020603050405020304" pitchFamily="18" charset="0"/>
                <a:ea typeface="宋体" pitchFamily="2" charset="-122"/>
                <a:cs typeface="+mn-ea"/>
              </a:rPr>
              <a:t>int status;</a:t>
            </a:r>
            <a:endParaRPr lang="en-US" altLang="zh-CN" sz="2400" b="1" strike="noStrike" noProof="1">
              <a:solidFill>
                <a:schemeClr val="tx1"/>
              </a:solidFill>
              <a:effectLst/>
              <a:latin typeface="Times New Roman" panose="02020603050405020304" pitchFamily="18" charset="0"/>
              <a:ea typeface="宋体" pitchFamily="2" charset="-122"/>
              <a:cs typeface="+mn-ea"/>
            </a:endParaRPr>
          </a:p>
          <a:p>
            <a:pPr marL="533400" lvl="0" indent="-533400" algn="l" fontAlgn="base">
              <a:lnSpc>
                <a:spcPct val="130000"/>
              </a:lnSpc>
              <a:buNone/>
            </a:pPr>
            <a:r>
              <a:rPr lang="en-US" altLang="zh-CN" sz="2400" b="1" strike="noStrike" noProof="1">
                <a:solidFill>
                  <a:schemeClr val="tx1"/>
                </a:solidFill>
                <a:effectLst/>
                <a:latin typeface="Times New Roman" panose="02020603050405020304" pitchFamily="18" charset="0"/>
                <a:ea typeface="宋体" pitchFamily="2" charset="-122"/>
                <a:cs typeface="+mn-ea"/>
              </a:rPr>
              <a:t>	pid=wait(&amp;status);</a:t>
            </a:r>
            <a:endParaRPr lang="en-US" altLang="zh-CN" sz="2400" b="1" strike="noStrike" noProof="1">
              <a:solidFill>
                <a:schemeClr val="tx1"/>
              </a:solidFill>
              <a:effectLst/>
              <a:latin typeface="Times New Roman" panose="02020603050405020304" pitchFamily="18" charset="0"/>
              <a:ea typeface="宋体" pitchFamily="2" charset="-122"/>
            </a:endParaRPr>
          </a:p>
          <a:p>
            <a:pPr marL="533400" lvl="0" indent="-533400" fontAlgn="base">
              <a:lnSpc>
                <a:spcPct val="130000"/>
              </a:lnSpc>
              <a:buNone/>
            </a:pPr>
            <a:r>
              <a:rPr lang="en-US" altLang="zh-CN" sz="2400" b="1" strike="noStrike" noProof="1">
                <a:solidFill>
                  <a:schemeClr val="tx1"/>
                </a:solidFill>
                <a:latin typeface="Times New Roman" panose="02020603050405020304" pitchFamily="18" charset="0"/>
                <a:ea typeface="宋体" pitchFamily="2" charset="-122"/>
                <a:cs typeface="+mn-ea"/>
              </a:rPr>
              <a:t>     </a:t>
            </a:r>
            <a:r>
              <a:rPr lang="en-US" altLang="zh-CN" sz="2400" strike="noStrike" noProof="1">
                <a:solidFill>
                  <a:schemeClr val="tx1"/>
                </a:solidFill>
                <a:latin typeface="Times New Roman" panose="02020603050405020304" pitchFamily="18" charset="0"/>
                <a:ea typeface="宋体" pitchFamily="2" charset="-122"/>
                <a:cs typeface="+mn-ea"/>
              </a:rPr>
              <a:t>wait()</a:t>
            </a:r>
            <a:r>
              <a:rPr lang="zh-CN" altLang="en-US" sz="2400" strike="noStrike" noProof="1">
                <a:solidFill>
                  <a:schemeClr val="tx1"/>
                </a:solidFill>
                <a:latin typeface="Times New Roman" panose="02020603050405020304" pitchFamily="18" charset="0"/>
                <a:ea typeface="宋体" pitchFamily="2" charset="-122"/>
                <a:cs typeface="+mn-ea"/>
              </a:rPr>
              <a:t>函数使父进程暂停执行，直到它的一个子进程结束为止，该函数的返回值是终止运行的子进程的</a:t>
            </a:r>
            <a:r>
              <a:rPr lang="en-US" altLang="zh-CN" sz="2400" strike="noStrike" noProof="1">
                <a:solidFill>
                  <a:schemeClr val="tx1"/>
                </a:solidFill>
                <a:latin typeface="Times New Roman" panose="02020603050405020304" pitchFamily="18" charset="0"/>
                <a:ea typeface="宋体" pitchFamily="2" charset="-122"/>
                <a:cs typeface="+mn-ea"/>
              </a:rPr>
              <a:t>PID</a:t>
            </a:r>
            <a:r>
              <a:rPr lang="zh-CN" altLang="en-US" sz="2400" strike="noStrike" noProof="1">
                <a:solidFill>
                  <a:schemeClr val="tx1"/>
                </a:solidFill>
                <a:latin typeface="Times New Roman" panose="02020603050405020304" pitchFamily="18" charset="0"/>
                <a:ea typeface="宋体" pitchFamily="2" charset="-122"/>
                <a:cs typeface="+mn-ea"/>
              </a:rPr>
              <a:t>。参数</a:t>
            </a:r>
            <a:r>
              <a:rPr lang="en-US" altLang="zh-CN" sz="2400" strike="noStrike" noProof="1">
                <a:solidFill>
                  <a:schemeClr val="tx1"/>
                </a:solidFill>
                <a:latin typeface="Times New Roman" panose="02020603050405020304" pitchFamily="18" charset="0"/>
                <a:ea typeface="宋体" pitchFamily="2" charset="-122"/>
                <a:cs typeface="+mn-ea"/>
              </a:rPr>
              <a:t>status</a:t>
            </a:r>
            <a:r>
              <a:rPr lang="zh-CN" altLang="en-US" sz="2400" strike="noStrike" noProof="1">
                <a:solidFill>
                  <a:schemeClr val="tx1"/>
                </a:solidFill>
                <a:latin typeface="Times New Roman" panose="02020603050405020304" pitchFamily="18" charset="0"/>
                <a:ea typeface="宋体" pitchFamily="2" charset="-122"/>
                <a:cs typeface="+mn-ea"/>
              </a:rPr>
              <a:t>所指向的变量存放子进程的退出码，即从子进程的</a:t>
            </a:r>
            <a:r>
              <a:rPr lang="en-US" altLang="zh-CN" sz="2400" strike="noStrike" noProof="1">
                <a:solidFill>
                  <a:schemeClr val="tx1"/>
                </a:solidFill>
                <a:latin typeface="Times New Roman" panose="02020603050405020304" pitchFamily="18" charset="0"/>
                <a:ea typeface="宋体" pitchFamily="2" charset="-122"/>
                <a:cs typeface="+mn-ea"/>
              </a:rPr>
              <a:t>main</a:t>
            </a:r>
            <a:r>
              <a:rPr lang="zh-CN" altLang="en-US" sz="2400" strike="noStrike" noProof="1">
                <a:solidFill>
                  <a:schemeClr val="tx1"/>
                </a:solidFill>
                <a:latin typeface="Times New Roman" panose="02020603050405020304" pitchFamily="18" charset="0"/>
                <a:ea typeface="宋体" pitchFamily="2" charset="-122"/>
                <a:cs typeface="+mn-ea"/>
              </a:rPr>
              <a:t>函数返回的值或子进程中调用</a:t>
            </a:r>
            <a:r>
              <a:rPr lang="en-US" altLang="zh-CN" sz="2400" strike="noStrike" noProof="1">
                <a:solidFill>
                  <a:schemeClr val="tx1"/>
                </a:solidFill>
                <a:latin typeface="Times New Roman" panose="02020603050405020304" pitchFamily="18" charset="0"/>
                <a:ea typeface="宋体" pitchFamily="2" charset="-122"/>
                <a:cs typeface="+mn-ea"/>
              </a:rPr>
              <a:t>exit()</a:t>
            </a:r>
            <a:r>
              <a:rPr lang="zh-CN" altLang="en-US" sz="2400" strike="noStrike" noProof="1">
                <a:solidFill>
                  <a:schemeClr val="tx1"/>
                </a:solidFill>
                <a:latin typeface="Times New Roman" panose="02020603050405020304" pitchFamily="18" charset="0"/>
                <a:ea typeface="宋体" pitchFamily="2" charset="-122"/>
                <a:cs typeface="+mn-ea"/>
              </a:rPr>
              <a:t>函数的参数。</a:t>
            </a:r>
            <a:endParaRPr lang="zh-CN" altLang="en-US" sz="2400" strike="noStrike" noProof="1">
              <a:solidFill>
                <a:schemeClr val="tx1"/>
              </a:solidFill>
              <a:latin typeface="Times New Roman" panose="02020603050405020304" pitchFamily="18" charset="0"/>
              <a:ea typeface="宋体" pitchFamily="2" charset="-122"/>
            </a:endParaRPr>
          </a:p>
        </p:txBody>
      </p:sp>
      <p:sp>
        <p:nvSpPr>
          <p:cNvPr id="100358" name="矩形 100357"/>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操作系统的并发</a:t>
            </a:r>
            <a:r>
              <a:rPr lang="zh-CN" altLang="en-US" sz="2400" b="0" strike="noStrike" noProof="1">
                <a:latin typeface="Arial" panose="02080604020202020204" pitchFamily="34" charset="0"/>
                <a:ea typeface="宋体" pitchFamily="2" charset="-122"/>
                <a:cs typeface="+mn-ea"/>
              </a:rPr>
              <a:t>机制实例</a:t>
            </a:r>
            <a:endParaRPr lang="zh-CN" altLang="en-US" sz="2400" b="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0354">
                                            <p:txEl>
                                              <p:charRg st="0" end="19"/>
                                            </p:txEl>
                                          </p:spTgt>
                                        </p:tgtEl>
                                        <p:attrNameLst>
                                          <p:attrName>style.visibility</p:attrName>
                                        </p:attrNameLst>
                                      </p:cBhvr>
                                      <p:to>
                                        <p:strVal val="visible"/>
                                      </p:to>
                                    </p:set>
                                    <p:anim calcmode="lin" valueType="num">
                                      <p:cBhvr additive="base">
                                        <p:cTn id="7" dur="1000" fill="hold"/>
                                        <p:tgtEl>
                                          <p:spTgt spid="100354">
                                            <p:txEl>
                                              <p:charRg st="0" end="1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00354">
                                            <p:txEl>
                                              <p:charRg st="0" end="1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035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0356"/>
                                        </p:tgtEl>
                                        <p:attrNameLst>
                                          <p:attrName>style.visibility</p:attrName>
                                        </p:attrNameLst>
                                      </p:cBhvr>
                                      <p:to>
                                        <p:strVal val="visible"/>
                                      </p:to>
                                    </p:set>
                                    <p:anim calcmode="lin" valueType="num">
                                      <p:cBhvr additive="base">
                                        <p:cTn id="17" dur="500" fill="hold"/>
                                        <p:tgtEl>
                                          <p:spTgt spid="100356"/>
                                        </p:tgtEl>
                                        <p:attrNameLst>
                                          <p:attrName>ppt_x</p:attrName>
                                        </p:attrNameLst>
                                      </p:cBhvr>
                                      <p:tavLst>
                                        <p:tav tm="0">
                                          <p:val>
                                            <p:strVal val="#ppt_x"/>
                                          </p:val>
                                        </p:tav>
                                        <p:tav tm="100000">
                                          <p:val>
                                            <p:strVal val="#ppt_x"/>
                                          </p:val>
                                        </p:tav>
                                      </p:tavLst>
                                    </p:anim>
                                    <p:anim calcmode="lin" valueType="num">
                                      <p:cBhvr additive="base">
                                        <p:cTn id="18" dur="500" fill="hold"/>
                                        <p:tgtEl>
                                          <p:spTgt spid="1003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4" grpId="0" build="p"/>
      <p:bldP spid="100355" grpId="0"/>
      <p:bldP spid="100356" grpId="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8" name="矩形 101377"/>
          <p:cNvSpPr/>
          <p:nvPr/>
        </p:nvSpPr>
        <p:spPr>
          <a:xfrm>
            <a:off x="155575" y="690563"/>
            <a:ext cx="8267700" cy="2684463"/>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400" b="1" strike="noStrike" noProof="1">
                <a:solidFill>
                  <a:srgbClr val="000099"/>
                </a:solidFill>
                <a:effectLst/>
                <a:latin typeface="Times New Roman" panose="02020603050405020304" pitchFamily="18" charset="0"/>
                <a:ea typeface="宋体" pitchFamily="2" charset="-122"/>
                <a:cs typeface="+mn-ea"/>
              </a:rPr>
              <a:t>② </a:t>
            </a:r>
            <a:r>
              <a:rPr lang="en-US" altLang="zh-CN" sz="2400" b="1" strike="noStrike" noProof="1">
                <a:solidFill>
                  <a:srgbClr val="000099"/>
                </a:solidFill>
                <a:effectLst/>
                <a:latin typeface="Times New Roman" panose="02020603050405020304" pitchFamily="18" charset="0"/>
                <a:ea typeface="宋体" pitchFamily="2" charset="-122"/>
                <a:cs typeface="+mn-ea"/>
              </a:rPr>
              <a:t>waitpid() </a:t>
            </a:r>
            <a:r>
              <a:rPr lang="zh-CN" altLang="en-US" sz="2400" b="1" strike="noStrike" noProof="1">
                <a:solidFill>
                  <a:srgbClr val="000099"/>
                </a:solidFill>
                <a:effectLst/>
                <a:latin typeface="Times New Roman" panose="02020603050405020304" pitchFamily="18" charset="0"/>
                <a:ea typeface="宋体" pitchFamily="2" charset="-122"/>
                <a:cs typeface="+mn-ea"/>
              </a:rPr>
              <a:t>语法格式</a:t>
            </a:r>
            <a:endParaRPr lang="zh-CN" altLang="en-US" sz="2400" b="1" strike="noStrike" noProof="1">
              <a:solidFill>
                <a:srgbClr val="000099"/>
              </a:solidFill>
              <a:effectLst/>
              <a:latin typeface="Times New Roman" panose="02020603050405020304" pitchFamily="18" charset="0"/>
              <a:ea typeface="宋体" pitchFamily="2" charset="-122"/>
            </a:endParaRPr>
          </a:p>
          <a:p>
            <a:pPr marL="533400" lvl="0" indent="-533400" fontAlgn="base">
              <a:lnSpc>
                <a:spcPct val="130000"/>
              </a:lnSpc>
              <a:buNone/>
            </a:pPr>
            <a:r>
              <a:rPr lang="zh-CN" altLang="en-US" sz="2400" b="1" strike="noStrike" noProof="1">
                <a:solidFill>
                  <a:schemeClr val="tx1"/>
                </a:solidFill>
                <a:latin typeface="Times New Roman" panose="02020603050405020304" pitchFamily="18" charset="0"/>
                <a:ea typeface="宋体" pitchFamily="2" charset="-122"/>
                <a:cs typeface="+mn-ea"/>
              </a:rPr>
              <a:t>     </a:t>
            </a:r>
            <a:r>
              <a:rPr lang="en-US" altLang="zh-CN" sz="2400" b="1" strike="noStrike" noProof="1">
                <a:solidFill>
                  <a:schemeClr val="tx1"/>
                </a:solidFill>
                <a:latin typeface="Times New Roman" panose="02020603050405020304" pitchFamily="18" charset="0"/>
                <a:ea typeface="宋体" pitchFamily="2" charset="-122"/>
                <a:cs typeface="+mn-ea"/>
              </a:rPr>
              <a:t>waitpid(pid_t pid,int * status,int options)</a:t>
            </a:r>
            <a:endParaRPr lang="en-US" altLang="zh-CN" sz="2400" b="1"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None/>
            </a:pPr>
            <a:r>
              <a:rPr lang="en-US" altLang="zh-CN" sz="2400" b="1" strike="noStrike" noProof="1">
                <a:solidFill>
                  <a:schemeClr val="tx1"/>
                </a:solidFill>
                <a:latin typeface="Times New Roman" panose="02020603050405020304" pitchFamily="18" charset="0"/>
                <a:ea typeface="宋体" pitchFamily="2" charset="-122"/>
                <a:cs typeface="+mn-ea"/>
              </a:rPr>
              <a:t>     </a:t>
            </a:r>
            <a:r>
              <a:rPr lang="zh-CN" altLang="en-US" sz="2400" strike="noStrike" noProof="1">
                <a:solidFill>
                  <a:schemeClr val="tx1"/>
                </a:solidFill>
                <a:latin typeface="Times New Roman" panose="02020603050405020304" pitchFamily="18" charset="0"/>
                <a:ea typeface="宋体" pitchFamily="2" charset="-122"/>
                <a:cs typeface="+mn-ea"/>
              </a:rPr>
              <a:t>用来等待子进程的结束，但它用于等待某个特定进程结束。参数</a:t>
            </a:r>
            <a:r>
              <a:rPr lang="en-US" altLang="zh-CN" sz="2400" strike="noStrike" noProof="1">
                <a:solidFill>
                  <a:schemeClr val="tx1"/>
                </a:solidFill>
                <a:latin typeface="Times New Roman" panose="02020603050405020304" pitchFamily="18" charset="0"/>
                <a:ea typeface="宋体" pitchFamily="2" charset="-122"/>
                <a:cs typeface="+mn-ea"/>
              </a:rPr>
              <a:t>pid</a:t>
            </a:r>
            <a:r>
              <a:rPr lang="zh-CN" altLang="en-US" sz="2400" strike="noStrike" noProof="1">
                <a:solidFill>
                  <a:schemeClr val="tx1"/>
                </a:solidFill>
                <a:latin typeface="Times New Roman" panose="02020603050405020304" pitchFamily="18" charset="0"/>
                <a:ea typeface="宋体" pitchFamily="2" charset="-122"/>
                <a:cs typeface="+mn-ea"/>
              </a:rPr>
              <a:t>指明要等待的子进程的</a:t>
            </a:r>
            <a:r>
              <a:rPr lang="en-US" altLang="zh-CN" sz="2400" strike="noStrike" noProof="1">
                <a:solidFill>
                  <a:schemeClr val="tx1"/>
                </a:solidFill>
                <a:latin typeface="Times New Roman" panose="02020603050405020304" pitchFamily="18" charset="0"/>
                <a:ea typeface="宋体" pitchFamily="2" charset="-122"/>
                <a:cs typeface="+mn-ea"/>
              </a:rPr>
              <a:t>PID</a:t>
            </a:r>
            <a:r>
              <a:rPr lang="zh-CN" altLang="en-US" sz="2400" strike="noStrike" noProof="1">
                <a:solidFill>
                  <a:schemeClr val="tx1"/>
                </a:solidFill>
                <a:latin typeface="Times New Roman" panose="02020603050405020304" pitchFamily="18" charset="0"/>
                <a:ea typeface="宋体" pitchFamily="2" charset="-122"/>
                <a:cs typeface="+mn-ea"/>
              </a:rPr>
              <a:t>，参数</a:t>
            </a:r>
            <a:r>
              <a:rPr lang="en-US" altLang="zh-CN" sz="2400" strike="noStrike" noProof="1">
                <a:solidFill>
                  <a:schemeClr val="tx1"/>
                </a:solidFill>
                <a:latin typeface="Times New Roman" panose="02020603050405020304" pitchFamily="18" charset="0"/>
                <a:ea typeface="宋体" pitchFamily="2" charset="-122"/>
                <a:cs typeface="+mn-ea"/>
              </a:rPr>
              <a:t>status</a:t>
            </a:r>
            <a:r>
              <a:rPr lang="zh-CN" altLang="en-US" sz="2400" strike="noStrike" noProof="1">
                <a:solidFill>
                  <a:schemeClr val="tx1"/>
                </a:solidFill>
                <a:latin typeface="Times New Roman" panose="02020603050405020304" pitchFamily="18" charset="0"/>
                <a:ea typeface="宋体" pitchFamily="2" charset="-122"/>
                <a:cs typeface="+mn-ea"/>
              </a:rPr>
              <a:t>的含义与</a:t>
            </a:r>
            <a:r>
              <a:rPr lang="en-US" altLang="zh-CN" sz="2400" strike="noStrike" noProof="1">
                <a:solidFill>
                  <a:schemeClr val="tx1"/>
                </a:solidFill>
                <a:latin typeface="Times New Roman" panose="02020603050405020304" pitchFamily="18" charset="0"/>
                <a:ea typeface="宋体" pitchFamily="2" charset="-122"/>
                <a:cs typeface="+mn-ea"/>
              </a:rPr>
              <a:t>wait()</a:t>
            </a:r>
            <a:r>
              <a:rPr lang="zh-CN" altLang="en-US" sz="2400" strike="noStrike" noProof="1">
                <a:solidFill>
                  <a:schemeClr val="tx1"/>
                </a:solidFill>
                <a:latin typeface="Times New Roman" panose="02020603050405020304" pitchFamily="18" charset="0"/>
                <a:ea typeface="宋体" pitchFamily="2" charset="-122"/>
                <a:cs typeface="+mn-ea"/>
              </a:rPr>
              <a:t>函数中的</a:t>
            </a:r>
            <a:r>
              <a:rPr lang="en-US" altLang="zh-CN" sz="2400" strike="noStrike" noProof="1">
                <a:solidFill>
                  <a:schemeClr val="tx1"/>
                </a:solidFill>
                <a:latin typeface="Times New Roman" panose="02020603050405020304" pitchFamily="18" charset="0"/>
                <a:ea typeface="宋体" pitchFamily="2" charset="-122"/>
                <a:cs typeface="+mn-ea"/>
              </a:rPr>
              <a:t>status</a:t>
            </a:r>
            <a:r>
              <a:rPr lang="zh-CN" altLang="en-US" sz="2400" strike="noStrike" noProof="1">
                <a:solidFill>
                  <a:schemeClr val="tx1"/>
                </a:solidFill>
                <a:latin typeface="Times New Roman" panose="02020603050405020304" pitchFamily="18" charset="0"/>
                <a:ea typeface="宋体" pitchFamily="2" charset="-122"/>
                <a:cs typeface="+mn-ea"/>
              </a:rPr>
              <a:t>相同。</a:t>
            </a:r>
            <a:endParaRPr lang="zh-CN" altLang="en-US" sz="2400" strike="noStrike" noProof="1">
              <a:solidFill>
                <a:schemeClr val="tx1"/>
              </a:solidFill>
              <a:latin typeface="Times New Roman" panose="02020603050405020304" pitchFamily="18" charset="0"/>
              <a:ea typeface="宋体" pitchFamily="2" charset="-122"/>
            </a:endParaRPr>
          </a:p>
        </p:txBody>
      </p:sp>
      <p:sp>
        <p:nvSpPr>
          <p:cNvPr id="101380" name="矩形 101379"/>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操作系统的并发</a:t>
            </a:r>
            <a:r>
              <a:rPr lang="zh-CN" altLang="en-US" sz="2400" b="0" strike="noStrike" noProof="1">
                <a:latin typeface="Arial" panose="02080604020202020204" pitchFamily="34" charset="0"/>
                <a:ea typeface="宋体" pitchFamily="2" charset="-122"/>
                <a:cs typeface="+mn-ea"/>
              </a:rPr>
              <a:t>机制实例</a:t>
            </a:r>
            <a:endParaRPr lang="zh-CN" altLang="en-US" sz="2400" b="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1378"/>
                                        </p:tgtEl>
                                        <p:attrNameLst>
                                          <p:attrName>style.visibility</p:attrName>
                                        </p:attrNameLst>
                                      </p:cBhvr>
                                      <p:to>
                                        <p:strVal val="visible"/>
                                      </p:to>
                                    </p:set>
                                    <p:anim calcmode="lin" valueType="num">
                                      <p:cBhvr additive="base">
                                        <p:cTn id="7" dur="500" fill="hold"/>
                                        <p:tgtEl>
                                          <p:spTgt spid="101378"/>
                                        </p:tgtEl>
                                        <p:attrNameLst>
                                          <p:attrName>ppt_x</p:attrName>
                                        </p:attrNameLst>
                                      </p:cBhvr>
                                      <p:tavLst>
                                        <p:tav tm="0">
                                          <p:val>
                                            <p:strVal val="0-#ppt_w/2"/>
                                          </p:val>
                                        </p:tav>
                                        <p:tav tm="100000">
                                          <p:val>
                                            <p:strVal val="#ppt_x"/>
                                          </p:val>
                                        </p:tav>
                                      </p:tavLst>
                                    </p:anim>
                                    <p:anim calcmode="lin" valueType="num">
                                      <p:cBhvr additive="base">
                                        <p:cTn id="8" dur="500" fill="hold"/>
                                        <p:tgtEl>
                                          <p:spTgt spid="1013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8483" name="矩形 148482"/>
          <p:cNvSpPr/>
          <p:nvPr/>
        </p:nvSpPr>
        <p:spPr>
          <a:xfrm>
            <a:off x="180975" y="646113"/>
            <a:ext cx="8842375" cy="6047740"/>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800" b="1" strike="noStrike" noProof="1">
                <a:solidFill>
                  <a:srgbClr val="A50021"/>
                </a:solidFill>
                <a:latin typeface="Times New Roman" panose="02020603050405020304" pitchFamily="18" charset="0"/>
                <a:ea typeface="宋体" pitchFamily="2" charset="-122"/>
                <a:cs typeface="+mn-ea"/>
              </a:rPr>
              <a:t>(</a:t>
            </a:r>
            <a:r>
              <a:rPr lang="x-none" altLang="en-US" sz="2800" b="1" strike="noStrike" noProof="1">
                <a:solidFill>
                  <a:srgbClr val="A50021"/>
                </a:solidFill>
                <a:latin typeface="Times New Roman" panose="02020603050405020304" pitchFamily="18" charset="0"/>
                <a:ea typeface="宋体" pitchFamily="2" charset="-122"/>
                <a:cs typeface="+mn-ea"/>
              </a:rPr>
              <a:t>2</a:t>
            </a:r>
            <a:r>
              <a:rPr lang="en-US" altLang="zh-CN" sz="2800" b="1" strike="noStrike" noProof="1">
                <a:solidFill>
                  <a:srgbClr val="A50021"/>
                </a:solidFill>
                <a:latin typeface="Times New Roman" panose="02020603050405020304" pitchFamily="18" charset="0"/>
                <a:ea typeface="宋体" pitchFamily="2" charset="-122"/>
                <a:cs typeface="+mn-ea"/>
              </a:rPr>
              <a:t>) </a:t>
            </a:r>
            <a:r>
              <a:rPr lang="zh-CN" altLang="en-US" sz="2800" b="1" strike="noStrike" noProof="1" dirty="0">
                <a:solidFill>
                  <a:srgbClr val="A50021"/>
                </a:solidFill>
                <a:latin typeface="Times New Roman" panose="02020603050405020304" pitchFamily="18" charset="0"/>
                <a:ea typeface="宋体" pitchFamily="2" charset="-122"/>
                <a:cs typeface="+mn-ea"/>
              </a:rPr>
              <a:t>为什么程序可以并发执行</a:t>
            </a:r>
            <a:endParaRPr lang="zh-CN" altLang="en-US" sz="2800" b="1" strike="noStrike" noProof="1">
              <a:solidFill>
                <a:srgbClr val="A50021"/>
              </a:solidFill>
              <a:latin typeface="Times New Roman" panose="02020603050405020304" pitchFamily="18" charset="0"/>
              <a:ea typeface="宋体" pitchFamily="2" charset="-122"/>
            </a:endParaRPr>
          </a:p>
          <a:p>
            <a:pPr marL="533400" lvl="0" indent="-533400" fontAlgn="base">
              <a:lnSpc>
                <a:spcPct val="130000"/>
              </a:lnSpc>
            </a:pPr>
            <a:r>
              <a:rPr lang="zh-CN" altLang="en-US" sz="2800" strike="noStrike" noProof="1" dirty="0">
                <a:solidFill>
                  <a:schemeClr val="tx1"/>
                </a:solidFill>
                <a:effectLst/>
                <a:latin typeface="Times New Roman" panose="02020603050405020304" pitchFamily="18" charset="0"/>
                <a:ea typeface="宋体" pitchFamily="2" charset="-122"/>
                <a:cs typeface="+mn-ea"/>
              </a:rPr>
              <a:t>由程序运行时需要占用的资源决定的：</a:t>
            </a:r>
            <a:endParaRPr lang="zh-CN" altLang="en-US" sz="2800" strike="noStrike" noProof="1" dirty="0">
              <a:solidFill>
                <a:schemeClr val="tx1"/>
              </a:solidFill>
              <a:effectLst/>
              <a:latin typeface="Times New Roman" panose="02020603050405020304" pitchFamily="18" charset="0"/>
              <a:ea typeface="宋体" pitchFamily="2" charset="-122"/>
            </a:endParaRPr>
          </a:p>
          <a:p>
            <a:pPr marL="914400" lvl="1" indent="-457200" fontAlgn="base">
              <a:lnSpc>
                <a:spcPct val="130000"/>
              </a:lnSpc>
            </a:pPr>
            <a:r>
              <a:rPr lang="zh-CN" altLang="en-US" sz="2400" strike="noStrike" noProof="1" dirty="0">
                <a:solidFill>
                  <a:schemeClr val="tx1"/>
                </a:solidFill>
                <a:effectLst/>
                <a:latin typeface="Times New Roman" panose="02020603050405020304" pitchFamily="18" charset="0"/>
                <a:ea typeface="宋体" pitchFamily="2" charset="-122"/>
                <a:cs typeface="+mn-cs"/>
              </a:rPr>
              <a:t>一个资源本来就可以同时被多个程序使用；</a:t>
            </a:r>
            <a:endParaRPr lang="zh-CN" altLang="en-US" sz="2400" strike="noStrike" noProof="1" dirty="0">
              <a:solidFill>
                <a:schemeClr val="tx1"/>
              </a:solidFill>
              <a:effectLst/>
              <a:latin typeface="Times New Roman" panose="02020603050405020304" pitchFamily="18" charset="0"/>
              <a:ea typeface="宋体" pitchFamily="2" charset="-122"/>
            </a:endParaRPr>
          </a:p>
          <a:p>
            <a:pPr marL="914400" lvl="1" indent="-457200" fontAlgn="base">
              <a:lnSpc>
                <a:spcPct val="130000"/>
              </a:lnSpc>
            </a:pPr>
            <a:r>
              <a:rPr lang="zh-CN" altLang="en-US" sz="2400" strike="noStrike" noProof="1" dirty="0">
                <a:solidFill>
                  <a:schemeClr val="tx1"/>
                </a:solidFill>
                <a:effectLst/>
                <a:latin typeface="Times New Roman" panose="02020603050405020304" pitchFamily="18" charset="0"/>
                <a:ea typeface="宋体" pitchFamily="2" charset="-122"/>
                <a:cs typeface="+mn-cs"/>
              </a:rPr>
              <a:t>一个资源同时只能被一个程序使用，但是可以分时使用；</a:t>
            </a:r>
            <a:endParaRPr lang="zh-CN" altLang="en-US" sz="2400" strike="noStrike" noProof="1" dirty="0">
              <a:solidFill>
                <a:schemeClr val="tx1"/>
              </a:solidFill>
              <a:effectLst/>
              <a:latin typeface="Times New Roman" panose="02020603050405020304" pitchFamily="18" charset="0"/>
              <a:ea typeface="宋体" pitchFamily="2" charset="-122"/>
            </a:endParaRPr>
          </a:p>
          <a:p>
            <a:pPr marL="914400" lvl="1" indent="-457200" fontAlgn="base">
              <a:lnSpc>
                <a:spcPct val="130000"/>
              </a:lnSpc>
            </a:pPr>
            <a:r>
              <a:rPr lang="zh-CN" altLang="en-US" sz="2400" strike="noStrike" noProof="1" dirty="0">
                <a:solidFill>
                  <a:schemeClr val="tx1"/>
                </a:solidFill>
                <a:effectLst/>
                <a:latin typeface="Times New Roman" panose="02020603050405020304" pitchFamily="18" charset="0"/>
                <a:ea typeface="宋体" pitchFamily="2" charset="-122"/>
                <a:cs typeface="+mn-cs"/>
              </a:rPr>
              <a:t>一个程序在不同的时刻可能占用不同的资源，它释放的资源可以让其他程序使用</a:t>
            </a:r>
            <a:r>
              <a:rPr lang="x-none" altLang="zh-CN" sz="2400" strike="noStrike" noProof="1" dirty="0">
                <a:solidFill>
                  <a:schemeClr val="tx1"/>
                </a:solidFill>
                <a:effectLst/>
                <a:latin typeface="Times New Roman" panose="02020603050405020304" pitchFamily="18" charset="0"/>
                <a:ea typeface="宋体" pitchFamily="2" charset="-122"/>
                <a:cs typeface="+mn-cs"/>
              </a:rPr>
              <a:t>；</a:t>
            </a:r>
            <a:endParaRPr lang="x-none" altLang="zh-CN" sz="2400" strike="noStrike" noProof="1" dirty="0">
              <a:solidFill>
                <a:schemeClr val="tx1"/>
              </a:solidFill>
              <a:effectLst/>
              <a:latin typeface="Times New Roman" panose="02020603050405020304" pitchFamily="18" charset="0"/>
              <a:ea typeface="宋体" pitchFamily="2" charset="-122"/>
              <a:cs typeface="+mn-cs"/>
            </a:endParaRPr>
          </a:p>
          <a:p>
            <a:pPr marL="914400" lvl="1" indent="-457200" fontAlgn="base">
              <a:lnSpc>
                <a:spcPct val="130000"/>
              </a:lnSpc>
            </a:pPr>
            <a:r>
              <a:rPr lang="x-none" altLang="zh-CN" sz="2400" strike="noStrike" noProof="1" dirty="0">
                <a:solidFill>
                  <a:schemeClr val="tx1"/>
                </a:solidFill>
                <a:effectLst/>
                <a:latin typeface="Times New Roman" panose="02020603050405020304" pitchFamily="18" charset="0"/>
                <a:ea typeface="宋体" pitchFamily="2" charset="-122"/>
                <a:cs typeface="+mn-cs"/>
              </a:rPr>
              <a:t>存在多个</a:t>
            </a:r>
            <a:r>
              <a:rPr lang="zh-CN" altLang="x-none" sz="2400" strike="noStrike" noProof="1" dirty="0">
                <a:solidFill>
                  <a:schemeClr val="tx1"/>
                </a:solidFill>
                <a:effectLst/>
                <a:latin typeface="Times New Roman" panose="02020603050405020304" pitchFamily="18" charset="0"/>
                <a:ea typeface="宋体" pitchFamily="2" charset="-122"/>
                <a:cs typeface="+mn-cs"/>
              </a:rPr>
              <a:t>同类</a:t>
            </a:r>
            <a:r>
              <a:rPr lang="x-none" altLang="zh-CN" sz="2400" strike="noStrike" noProof="1" dirty="0">
                <a:solidFill>
                  <a:schemeClr val="tx1"/>
                </a:solidFill>
                <a:effectLst/>
                <a:latin typeface="Times New Roman" panose="02020603050405020304" pitchFamily="18" charset="0"/>
                <a:ea typeface="宋体" pitchFamily="2" charset="-122"/>
                <a:cs typeface="+mn-cs"/>
              </a:rPr>
              <a:t>资源；</a:t>
            </a:r>
            <a:endParaRPr lang="x-none" altLang="zh-CN" sz="2400" strike="noStrike" noProof="1" dirty="0">
              <a:solidFill>
                <a:schemeClr val="tx1"/>
              </a:solidFill>
              <a:effectLst/>
              <a:latin typeface="Times New Roman" panose="02020603050405020304" pitchFamily="18" charset="0"/>
              <a:ea typeface="宋体" pitchFamily="2" charset="-122"/>
              <a:cs typeface="+mn-cs"/>
            </a:endParaRPr>
          </a:p>
          <a:p>
            <a:pPr marL="533400" lvl="0" indent="-533400" fontAlgn="base">
              <a:lnSpc>
                <a:spcPct val="130000"/>
              </a:lnSpc>
            </a:pPr>
            <a:r>
              <a:rPr lang="zh-CN" altLang="en-US" sz="2800" strike="noStrike" noProof="1" dirty="0">
                <a:solidFill>
                  <a:schemeClr val="tx1"/>
                </a:solidFill>
                <a:effectLst/>
                <a:latin typeface="Times New Roman" panose="02020603050405020304" pitchFamily="18" charset="0"/>
                <a:ea typeface="宋体" pitchFamily="2" charset="-122"/>
                <a:cs typeface="+mn-ea"/>
              </a:rPr>
              <a:t>并发执行的优点：</a:t>
            </a:r>
            <a:endParaRPr lang="zh-CN" altLang="en-US" sz="2800" strike="noStrike" noProof="1" dirty="0">
              <a:solidFill>
                <a:schemeClr val="tx1"/>
              </a:solidFill>
              <a:effectLst/>
              <a:latin typeface="Times New Roman" panose="02020603050405020304" pitchFamily="18" charset="0"/>
              <a:ea typeface="宋体" pitchFamily="2" charset="-122"/>
            </a:endParaRPr>
          </a:p>
          <a:p>
            <a:pPr marL="914400" lvl="1" indent="-457200" fontAlgn="base">
              <a:lnSpc>
                <a:spcPct val="130000"/>
              </a:lnSpc>
            </a:pPr>
            <a:r>
              <a:rPr lang="zh-CN" altLang="en-US" sz="2400" strike="noStrike" noProof="1" dirty="0">
                <a:solidFill>
                  <a:schemeClr val="tx1"/>
                </a:solidFill>
                <a:effectLst/>
                <a:latin typeface="Times New Roman" panose="02020603050405020304" pitchFamily="18" charset="0"/>
                <a:ea typeface="宋体" pitchFamily="2" charset="-122"/>
                <a:cs typeface="+mn-cs"/>
              </a:rPr>
              <a:t>发挥了硬件的并行能力，以提高资源利用率</a:t>
            </a:r>
            <a:endParaRPr lang="zh-CN" altLang="en-US" sz="2400" strike="noStrike" noProof="1" dirty="0">
              <a:solidFill>
                <a:schemeClr val="tx1"/>
              </a:solidFill>
              <a:latin typeface="Times New Roman" panose="02020603050405020304" pitchFamily="18" charset="0"/>
              <a:ea typeface="宋体" pitchFamily="2" charset="-122"/>
            </a:endParaRPr>
          </a:p>
          <a:p>
            <a:pPr marL="533400" lvl="0" indent="-533400" fontAlgn="base">
              <a:lnSpc>
                <a:spcPct val="130000"/>
              </a:lnSpc>
              <a:buNone/>
            </a:pPr>
            <a:endParaRPr lang="zh-CN" altLang="en-US" sz="2400" strike="noStrike" noProof="1" dirty="0">
              <a:solidFill>
                <a:schemeClr val="tx1"/>
              </a:solidFill>
              <a:latin typeface="Times New Roman" panose="02020603050405020304" pitchFamily="18" charset="0"/>
              <a:ea typeface="宋体" pitchFamily="2" charset="-122"/>
            </a:endParaRPr>
          </a:p>
        </p:txBody>
      </p:sp>
      <p:sp>
        <p:nvSpPr>
          <p:cNvPr id="148492" name="矩形 148491"/>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进程的引入</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48483">
                                            <p:txEl>
                                              <p:charRg st="0" end="16"/>
                                            </p:txEl>
                                          </p:spTgt>
                                        </p:tgtEl>
                                        <p:attrNameLst>
                                          <p:attrName>style.visibility</p:attrName>
                                        </p:attrNameLst>
                                      </p:cBhvr>
                                      <p:to>
                                        <p:strVal val="visible"/>
                                      </p:to>
                                    </p:set>
                                    <p:anim calcmode="lin" valueType="num">
                                      <p:cBhvr additive="base">
                                        <p:cTn id="7" dur="500" fill="hold"/>
                                        <p:tgtEl>
                                          <p:spTgt spid="148483">
                                            <p:txEl>
                                              <p:charRg st="0" end="16"/>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8483">
                                            <p:txEl>
                                              <p:charRg st="0" end="16"/>
                                            </p:txEl>
                                          </p:spTgt>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8483">
                                            <p:txEl>
                                              <p:charRg st="16" end="34"/>
                                            </p:txEl>
                                          </p:spTgt>
                                        </p:tgtEl>
                                        <p:attrNameLst>
                                          <p:attrName>style.visibility</p:attrName>
                                        </p:attrNameLst>
                                      </p:cBhvr>
                                      <p:to>
                                        <p:strVal val="visible"/>
                                      </p:to>
                                    </p:set>
                                    <p:anim calcmode="lin" valueType="num">
                                      <p:cBhvr additive="base">
                                        <p:cTn id="11" dur="500" fill="hold"/>
                                        <p:tgtEl>
                                          <p:spTgt spid="148483">
                                            <p:txEl>
                                              <p:charRg st="16" end="3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48483">
                                            <p:txEl>
                                              <p:charRg st="16" end="3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48483">
                                            <p:txEl>
                                              <p:charRg st="34" end="54"/>
                                            </p:txEl>
                                          </p:spTgt>
                                        </p:tgtEl>
                                        <p:attrNameLst>
                                          <p:attrName>style.visibility</p:attrName>
                                        </p:attrNameLst>
                                      </p:cBhvr>
                                      <p:to>
                                        <p:strVal val="visible"/>
                                      </p:to>
                                    </p:set>
                                    <p:anim calcmode="lin" valueType="num">
                                      <p:cBhvr additive="base">
                                        <p:cTn id="15" dur="500" fill="hold"/>
                                        <p:tgtEl>
                                          <p:spTgt spid="148483">
                                            <p:txEl>
                                              <p:charRg st="34" end="5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48483">
                                            <p:txEl>
                                              <p:charRg st="34" end="5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48483">
                                            <p:txEl>
                                              <p:charRg st="54" end="80"/>
                                            </p:txEl>
                                          </p:spTgt>
                                        </p:tgtEl>
                                        <p:attrNameLst>
                                          <p:attrName>style.visibility</p:attrName>
                                        </p:attrNameLst>
                                      </p:cBhvr>
                                      <p:to>
                                        <p:strVal val="visible"/>
                                      </p:to>
                                    </p:set>
                                    <p:anim calcmode="lin" valueType="num">
                                      <p:cBhvr additive="base">
                                        <p:cTn id="19" dur="500" fill="hold"/>
                                        <p:tgtEl>
                                          <p:spTgt spid="148483">
                                            <p:txEl>
                                              <p:charRg st="54" end="8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8483">
                                            <p:txEl>
                                              <p:charRg st="54" end="80"/>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48483">
                                            <p:txEl>
                                              <p:charRg st="80" end="117"/>
                                            </p:txEl>
                                          </p:spTgt>
                                        </p:tgtEl>
                                        <p:attrNameLst>
                                          <p:attrName>style.visibility</p:attrName>
                                        </p:attrNameLst>
                                      </p:cBhvr>
                                      <p:to>
                                        <p:strVal val="visible"/>
                                      </p:to>
                                    </p:set>
                                    <p:anim calcmode="lin" valueType="num">
                                      <p:cBhvr additive="base">
                                        <p:cTn id="23" dur="500" fill="hold"/>
                                        <p:tgtEl>
                                          <p:spTgt spid="148483">
                                            <p:txEl>
                                              <p:charRg st="80" end="11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48483">
                                            <p:txEl>
                                              <p:charRg st="80" end="117"/>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48483">
                                            <p:txEl>
                                              <p:charRg st="5" end="5"/>
                                            </p:txEl>
                                          </p:spTgt>
                                        </p:tgtEl>
                                        <p:attrNameLst>
                                          <p:attrName>style.visibility</p:attrName>
                                        </p:attrNameLst>
                                      </p:cBhvr>
                                      <p:to>
                                        <p:strVal val="visible"/>
                                      </p:to>
                                    </p:set>
                                    <p:anim calcmode="lin" valueType="num">
                                      <p:cBhvr additive="base">
                                        <p:cTn id="27" dur="500" fill="hold"/>
                                        <p:tgtEl>
                                          <p:spTgt spid="148483">
                                            <p:txEl>
                                              <p:char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48483">
                                            <p:txEl>
                                              <p:char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48483">
                                            <p:txEl>
                                              <p:charRg st="117" end="126"/>
                                            </p:txEl>
                                          </p:spTgt>
                                        </p:tgtEl>
                                        <p:attrNameLst>
                                          <p:attrName>style.visibility</p:attrName>
                                        </p:attrNameLst>
                                      </p:cBhvr>
                                      <p:to>
                                        <p:strVal val="visible"/>
                                      </p:to>
                                    </p:set>
                                    <p:anim calcmode="lin" valueType="num">
                                      <p:cBhvr additive="base">
                                        <p:cTn id="31" dur="500" fill="hold"/>
                                        <p:tgtEl>
                                          <p:spTgt spid="148483">
                                            <p:txEl>
                                              <p:charRg st="117" end="12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8483">
                                            <p:txEl>
                                              <p:charRg st="117" end="12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48483">
                                            <p:txEl>
                                              <p:charRg st="126" end="146"/>
                                            </p:txEl>
                                          </p:spTgt>
                                        </p:tgtEl>
                                        <p:attrNameLst>
                                          <p:attrName>style.visibility</p:attrName>
                                        </p:attrNameLst>
                                      </p:cBhvr>
                                      <p:to>
                                        <p:strVal val="visible"/>
                                      </p:to>
                                    </p:set>
                                    <p:anim calcmode="lin" valueType="num">
                                      <p:cBhvr additive="base">
                                        <p:cTn id="35" dur="500" fill="hold"/>
                                        <p:tgtEl>
                                          <p:spTgt spid="148483">
                                            <p:txEl>
                                              <p:charRg st="126" end="14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48483">
                                            <p:txEl>
                                              <p:charRg st="126" end="14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2" name="文本占位符 102401"/>
          <p:cNvSpPr>
            <a:spLocks noGrp="true"/>
          </p:cNvSpPr>
          <p:nvPr>
            <p:ph idx="1"/>
          </p:nvPr>
        </p:nvSpPr>
        <p:spPr>
          <a:xfrm>
            <a:off x="2085975" y="1630363"/>
            <a:ext cx="5757863" cy="4875213"/>
          </a:xfrm>
        </p:spPr>
        <p:txBody>
          <a:bodyPr wrap="square">
            <a:spAutoFit/>
          </a:bodyPr>
          <a:p>
            <a:pPr lvl="0">
              <a:lnSpc>
                <a:spcPct val="110000"/>
              </a:lnSpc>
              <a:spcBef>
                <a:spcPct val="10000"/>
              </a:spcBef>
              <a:buNone/>
            </a:pPr>
            <a:r>
              <a:rPr lang="zh-CN" altLang="en-US" sz="2400">
                <a:solidFill>
                  <a:schemeClr val="tx1"/>
                </a:solidFill>
                <a:latin typeface="Times New Roman" panose="02020603050405020304" pitchFamily="18" charset="0"/>
                <a:ea typeface="宋体" pitchFamily="2" charset="-122"/>
              </a:rPr>
              <a:t>   </a:t>
            </a:r>
            <a:r>
              <a:rPr lang="en-US" altLang="zh-CN" sz="2400">
                <a:solidFill>
                  <a:schemeClr val="tx1"/>
                </a:solidFill>
                <a:latin typeface="Times New Roman" panose="02020603050405020304" pitchFamily="18" charset="0"/>
                <a:ea typeface="宋体" pitchFamily="2" charset="-122"/>
              </a:rPr>
              <a:t>main( )</a:t>
            </a:r>
            <a:endParaRPr lang="en-US" altLang="zh-CN" sz="2400">
              <a:solidFill>
                <a:schemeClr val="tx1"/>
              </a:solidFill>
              <a:latin typeface="Times New Roman" panose="02020603050405020304" pitchFamily="18" charset="0"/>
              <a:ea typeface="宋体" pitchFamily="2" charset="-122"/>
            </a:endParaRPr>
          </a:p>
          <a:p>
            <a:pPr lvl="0">
              <a:lnSpc>
                <a:spcPct val="110000"/>
              </a:lnSpc>
              <a:spcBef>
                <a:spcPct val="10000"/>
              </a:spcBef>
              <a:buClr>
                <a:schemeClr val="tx1"/>
              </a:buClr>
              <a:buNone/>
            </a:pPr>
            <a:r>
              <a:rPr lang="en-US" altLang="zh-CN" sz="2400">
                <a:solidFill>
                  <a:schemeClr val="tx1"/>
                </a:solidFill>
                <a:latin typeface="Times New Roman" panose="02020603050405020304" pitchFamily="18" charset="0"/>
                <a:ea typeface="宋体" pitchFamily="2" charset="-122"/>
              </a:rPr>
              <a:t>   { int  n;</a:t>
            </a:r>
            <a:endParaRPr lang="en-US" altLang="zh-CN" sz="2400">
              <a:solidFill>
                <a:schemeClr val="tx1"/>
              </a:solidFill>
              <a:latin typeface="Times New Roman" panose="02020603050405020304" pitchFamily="18" charset="0"/>
              <a:ea typeface="宋体" pitchFamily="2" charset="-122"/>
            </a:endParaRPr>
          </a:p>
          <a:p>
            <a:pPr lvl="0">
              <a:lnSpc>
                <a:spcPct val="110000"/>
              </a:lnSpc>
              <a:spcBef>
                <a:spcPct val="10000"/>
              </a:spcBef>
              <a:buClr>
                <a:schemeClr val="tx1"/>
              </a:buClr>
              <a:buNone/>
            </a:pPr>
            <a:r>
              <a:rPr lang="en-US" altLang="zh-CN" sz="2400">
                <a:solidFill>
                  <a:schemeClr val="tx1"/>
                </a:solidFill>
                <a:latin typeface="Times New Roman" panose="02020603050405020304" pitchFamily="18" charset="0"/>
                <a:ea typeface="宋体" pitchFamily="2" charset="-122"/>
              </a:rPr>
              <a:t>      ….</a:t>
            </a:r>
            <a:endParaRPr lang="en-US" altLang="zh-CN" sz="2400">
              <a:solidFill>
                <a:schemeClr val="tx1"/>
              </a:solidFill>
              <a:latin typeface="Times New Roman" panose="02020603050405020304" pitchFamily="18" charset="0"/>
              <a:ea typeface="宋体" pitchFamily="2" charset="-122"/>
            </a:endParaRPr>
          </a:p>
          <a:p>
            <a:pPr lvl="0">
              <a:lnSpc>
                <a:spcPct val="110000"/>
              </a:lnSpc>
              <a:spcBef>
                <a:spcPct val="10000"/>
              </a:spcBef>
              <a:buClr>
                <a:schemeClr val="tx1"/>
              </a:buClr>
              <a:buNone/>
            </a:pPr>
            <a:r>
              <a:rPr lang="en-US" altLang="zh-CN" sz="2400">
                <a:solidFill>
                  <a:schemeClr val="tx1"/>
                </a:solidFill>
                <a:latin typeface="Times New Roman" panose="02020603050405020304" pitchFamily="18" charset="0"/>
                <a:ea typeface="宋体" pitchFamily="2" charset="-122"/>
              </a:rPr>
              <a:t>      if(fork()==0)</a:t>
            </a:r>
            <a:endParaRPr lang="en-US" altLang="zh-CN" sz="2400">
              <a:solidFill>
                <a:schemeClr val="tx1"/>
              </a:solidFill>
              <a:latin typeface="Times New Roman" panose="02020603050405020304" pitchFamily="18" charset="0"/>
              <a:ea typeface="宋体" pitchFamily="2" charset="-122"/>
            </a:endParaRPr>
          </a:p>
          <a:p>
            <a:pPr lvl="0">
              <a:lnSpc>
                <a:spcPct val="110000"/>
              </a:lnSpc>
              <a:spcBef>
                <a:spcPct val="10000"/>
              </a:spcBef>
              <a:buClr>
                <a:schemeClr val="tx1"/>
              </a:buClr>
              <a:buNone/>
            </a:pPr>
            <a:r>
              <a:rPr lang="en-US" altLang="zh-CN" sz="2400">
                <a:solidFill>
                  <a:schemeClr val="tx1"/>
                </a:solidFill>
                <a:latin typeface="Times New Roman" panose="02020603050405020304" pitchFamily="18" charset="0"/>
                <a:ea typeface="宋体" pitchFamily="2" charset="-122"/>
              </a:rPr>
              <a:t>        {printf(“a”);</a:t>
            </a:r>
            <a:endParaRPr lang="en-US" altLang="zh-CN" sz="2400">
              <a:solidFill>
                <a:schemeClr val="tx1"/>
              </a:solidFill>
              <a:latin typeface="Times New Roman" panose="02020603050405020304" pitchFamily="18" charset="0"/>
              <a:ea typeface="宋体" pitchFamily="2" charset="-122"/>
            </a:endParaRPr>
          </a:p>
          <a:p>
            <a:pPr lvl="0">
              <a:lnSpc>
                <a:spcPct val="110000"/>
              </a:lnSpc>
              <a:spcBef>
                <a:spcPct val="10000"/>
              </a:spcBef>
              <a:buClr>
                <a:schemeClr val="tx1"/>
              </a:buClr>
              <a:buNone/>
            </a:pPr>
            <a:r>
              <a:rPr lang="en-US" altLang="zh-CN" sz="2400">
                <a:solidFill>
                  <a:schemeClr val="tx1"/>
                </a:solidFill>
                <a:latin typeface="Times New Roman" panose="02020603050405020304" pitchFamily="18" charset="0"/>
                <a:ea typeface="宋体" pitchFamily="2" charset="-122"/>
              </a:rPr>
              <a:t>          exit(0);</a:t>
            </a:r>
            <a:endParaRPr lang="en-US" altLang="zh-CN" sz="2400">
              <a:solidFill>
                <a:schemeClr val="tx1"/>
              </a:solidFill>
              <a:latin typeface="Times New Roman" panose="02020603050405020304" pitchFamily="18" charset="0"/>
              <a:ea typeface="宋体" pitchFamily="2" charset="-122"/>
            </a:endParaRPr>
          </a:p>
          <a:p>
            <a:pPr lvl="0">
              <a:lnSpc>
                <a:spcPct val="110000"/>
              </a:lnSpc>
              <a:spcBef>
                <a:spcPct val="10000"/>
              </a:spcBef>
              <a:buClr>
                <a:schemeClr val="tx1"/>
              </a:buClr>
              <a:buNone/>
            </a:pPr>
            <a:r>
              <a:rPr lang="en-US" altLang="zh-CN" sz="2400">
                <a:solidFill>
                  <a:schemeClr val="tx1"/>
                </a:solidFill>
                <a:latin typeface="Times New Roman" panose="02020603050405020304" pitchFamily="18" charset="0"/>
                <a:ea typeface="宋体" pitchFamily="2" charset="-122"/>
              </a:rPr>
              <a:t>          </a:t>
            </a:r>
            <a:endParaRPr lang="en-US" altLang="zh-CN" sz="2400">
              <a:solidFill>
                <a:schemeClr val="tx1"/>
              </a:solidFill>
              <a:latin typeface="Times New Roman" panose="02020603050405020304" pitchFamily="18" charset="0"/>
              <a:ea typeface="宋体" pitchFamily="2" charset="-122"/>
            </a:endParaRPr>
          </a:p>
          <a:p>
            <a:pPr lvl="0">
              <a:lnSpc>
                <a:spcPct val="110000"/>
              </a:lnSpc>
              <a:spcBef>
                <a:spcPct val="10000"/>
              </a:spcBef>
              <a:buClr>
                <a:schemeClr val="tx1"/>
              </a:buClr>
              <a:buNone/>
            </a:pPr>
            <a:r>
              <a:rPr lang="en-US" altLang="zh-CN" sz="2400">
                <a:solidFill>
                  <a:schemeClr val="tx1"/>
                </a:solidFill>
                <a:latin typeface="Times New Roman" panose="02020603050405020304" pitchFamily="18" charset="0"/>
                <a:ea typeface="宋体" pitchFamily="2" charset="-122"/>
              </a:rPr>
              <a:t>         }</a:t>
            </a:r>
            <a:endParaRPr lang="en-US" altLang="zh-CN" sz="2400">
              <a:solidFill>
                <a:schemeClr val="tx1"/>
              </a:solidFill>
              <a:latin typeface="Times New Roman" panose="02020603050405020304" pitchFamily="18" charset="0"/>
              <a:ea typeface="宋体" pitchFamily="2" charset="-122"/>
            </a:endParaRPr>
          </a:p>
          <a:p>
            <a:pPr lvl="0">
              <a:lnSpc>
                <a:spcPct val="110000"/>
              </a:lnSpc>
              <a:spcBef>
                <a:spcPct val="10000"/>
              </a:spcBef>
              <a:buClr>
                <a:schemeClr val="tx1"/>
              </a:buClr>
              <a:buNone/>
            </a:pPr>
            <a:r>
              <a:rPr lang="en-US" altLang="zh-CN" sz="2400">
                <a:solidFill>
                  <a:schemeClr val="tx1"/>
                </a:solidFill>
                <a:latin typeface="Times New Roman" panose="02020603050405020304" pitchFamily="18" charset="0"/>
                <a:ea typeface="宋体" pitchFamily="2" charset="-122"/>
              </a:rPr>
              <a:t>     wait(&amp;n);</a:t>
            </a:r>
            <a:endParaRPr lang="en-US" altLang="zh-CN" sz="2400">
              <a:solidFill>
                <a:schemeClr val="tx1"/>
              </a:solidFill>
              <a:latin typeface="Times New Roman" panose="02020603050405020304" pitchFamily="18" charset="0"/>
              <a:ea typeface="宋体" pitchFamily="2" charset="-122"/>
            </a:endParaRPr>
          </a:p>
          <a:p>
            <a:pPr lvl="0">
              <a:lnSpc>
                <a:spcPct val="110000"/>
              </a:lnSpc>
              <a:spcBef>
                <a:spcPct val="10000"/>
              </a:spcBef>
              <a:buClr>
                <a:schemeClr val="tx1"/>
              </a:buClr>
              <a:buNone/>
            </a:pPr>
            <a:r>
              <a:rPr lang="en-US" altLang="zh-CN" sz="2400">
                <a:solidFill>
                  <a:schemeClr val="tx1"/>
                </a:solidFill>
                <a:latin typeface="Times New Roman" panose="02020603050405020304" pitchFamily="18" charset="0"/>
                <a:ea typeface="宋体" pitchFamily="2" charset="-122"/>
              </a:rPr>
              <a:t>     printf(“b”);</a:t>
            </a:r>
            <a:endParaRPr lang="en-US" altLang="zh-CN" sz="2400">
              <a:solidFill>
                <a:schemeClr val="tx1"/>
              </a:solidFill>
              <a:latin typeface="Times New Roman" panose="02020603050405020304" pitchFamily="18" charset="0"/>
              <a:ea typeface="宋体" pitchFamily="2" charset="-122"/>
            </a:endParaRPr>
          </a:p>
          <a:p>
            <a:pPr lvl="0">
              <a:lnSpc>
                <a:spcPct val="110000"/>
              </a:lnSpc>
              <a:spcBef>
                <a:spcPct val="10000"/>
              </a:spcBef>
              <a:buClr>
                <a:schemeClr val="tx1"/>
              </a:buClr>
              <a:buNone/>
            </a:pPr>
            <a:r>
              <a:rPr lang="en-US" altLang="zh-CN" sz="2400">
                <a:solidFill>
                  <a:schemeClr val="tx1"/>
                </a:solidFill>
                <a:latin typeface="Times New Roman" panose="02020603050405020304" pitchFamily="18" charset="0"/>
                <a:ea typeface="宋体" pitchFamily="2" charset="-122"/>
              </a:rPr>
              <a:t>    }</a:t>
            </a:r>
            <a:endParaRPr lang="en-US" altLang="zh-CN" sz="2400">
              <a:solidFill>
                <a:schemeClr val="tx1"/>
              </a:solidFill>
              <a:latin typeface="Times New Roman" panose="02020603050405020304" pitchFamily="18" charset="0"/>
              <a:ea typeface="宋体" pitchFamily="2" charset="-122"/>
            </a:endParaRPr>
          </a:p>
        </p:txBody>
      </p:sp>
      <p:sp>
        <p:nvSpPr>
          <p:cNvPr id="102403" name="矩形标注 102402"/>
          <p:cNvSpPr/>
          <p:nvPr/>
        </p:nvSpPr>
        <p:spPr>
          <a:xfrm>
            <a:off x="5038725" y="4186238"/>
            <a:ext cx="2590800" cy="685800"/>
          </a:xfrm>
          <a:prstGeom prst="wedgeRectCallout">
            <a:avLst>
              <a:gd name="adj1" fmla="val -112931"/>
              <a:gd name="adj2" fmla="val -231"/>
            </a:avLst>
          </a:prstGeom>
          <a:solidFill>
            <a:srgbClr val="CCFF33"/>
          </a:solidFill>
          <a:ln w="9525" cap="flat" cmpd="sng">
            <a:solidFill>
              <a:schemeClr val="tx1"/>
            </a:solidFill>
            <a:prstDash val="solid"/>
            <a:miter/>
            <a:headEnd type="none" w="med" len="med"/>
            <a:tailEnd type="none" w="med" len="med"/>
          </a:ln>
        </p:spPr>
        <p:txBody>
          <a:bodyPr wrap="none" anchor="ctr"/>
          <a:p>
            <a:pPr lvl="0" algn="ctr"/>
            <a:r>
              <a:rPr lang="en-US" altLang="zh-CN" sz="2800" b="0">
                <a:solidFill>
                  <a:srgbClr val="000000"/>
                </a:solidFill>
                <a:latin typeface="Arial" panose="02080604020202020204" pitchFamily="34" charset="0"/>
                <a:ea typeface="宋体" pitchFamily="2" charset="-122"/>
              </a:rPr>
              <a:t>printf(“c”);</a:t>
            </a:r>
            <a:endParaRPr lang="en-US" altLang="zh-CN" sz="1800" b="0">
              <a:solidFill>
                <a:schemeClr val="tx1"/>
              </a:solidFill>
              <a:latin typeface="Arial" panose="02080604020202020204" pitchFamily="34" charset="0"/>
              <a:ea typeface="宋体" pitchFamily="2" charset="-122"/>
            </a:endParaRPr>
          </a:p>
        </p:txBody>
      </p:sp>
      <p:sp>
        <p:nvSpPr>
          <p:cNvPr id="102404" name="矩形 102403"/>
          <p:cNvSpPr/>
          <p:nvPr/>
        </p:nvSpPr>
        <p:spPr>
          <a:xfrm>
            <a:off x="2944813" y="4308475"/>
            <a:ext cx="1524000" cy="3810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marL="914400" lvl="0" indent="-340995" algn="ctr">
              <a:lnSpc>
                <a:spcPct val="120000"/>
              </a:lnSpc>
              <a:buClr>
                <a:schemeClr val="tx2"/>
              </a:buClr>
              <a:buSzPct val="95000"/>
              <a:buFont typeface="Wingdings" panose="05000000000000000000" pitchFamily="2" charset="2"/>
              <a:buBlip>
                <a:blip r:embed="rId1"/>
              </a:buBlip>
            </a:pPr>
            <a:endParaRPr lang="zh-CN" altLang="en-US" dirty="0">
              <a:latin typeface="Arial" panose="02080604020202020204" pitchFamily="34" charset="0"/>
              <a:ea typeface="宋体" pitchFamily="2" charset="-122"/>
            </a:endParaRPr>
          </a:p>
        </p:txBody>
      </p:sp>
      <p:sp>
        <p:nvSpPr>
          <p:cNvPr id="102405" name="矩形 102404"/>
          <p:cNvSpPr/>
          <p:nvPr/>
        </p:nvSpPr>
        <p:spPr>
          <a:xfrm>
            <a:off x="663575" y="463550"/>
            <a:ext cx="8355013" cy="120015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spcBef>
                <a:spcPct val="0"/>
              </a:spcBef>
              <a:buNone/>
            </a:pPr>
            <a:r>
              <a:rPr lang="en-US" altLang="zh-CN" sz="2800" b="1" strike="noStrike" noProof="1">
                <a:solidFill>
                  <a:srgbClr val="A50021"/>
                </a:solidFill>
                <a:latin typeface="Times New Roman" panose="02020603050405020304" pitchFamily="18" charset="0"/>
                <a:ea typeface="宋体" pitchFamily="2" charset="-122"/>
                <a:cs typeface="+mn-ea"/>
              </a:rPr>
              <a:t>(2) wait--</a:t>
            </a:r>
            <a:r>
              <a:rPr lang="zh-CN" altLang="en-US" sz="2800" b="1" strike="noStrike" noProof="1">
                <a:solidFill>
                  <a:srgbClr val="A50021"/>
                </a:solidFill>
                <a:latin typeface="Times New Roman" panose="02020603050405020304" pitchFamily="18" charset="0"/>
                <a:ea typeface="宋体" pitchFamily="2" charset="-122"/>
                <a:cs typeface="+mn-ea"/>
              </a:rPr>
              <a:t>等待子进程结束 与 </a:t>
            </a:r>
            <a:r>
              <a:rPr lang="en-US" altLang="zh-CN" sz="2800" b="1" strike="noStrike" noProof="1">
                <a:solidFill>
                  <a:srgbClr val="A50021"/>
                </a:solidFill>
                <a:latin typeface="Times New Roman" panose="02020603050405020304" pitchFamily="18" charset="0"/>
                <a:ea typeface="宋体" pitchFamily="2" charset="-122"/>
                <a:cs typeface="+mn-ea"/>
              </a:rPr>
              <a:t>exit---</a:t>
            </a:r>
            <a:r>
              <a:rPr lang="zh-CN" altLang="en-US" sz="2800" b="1" strike="noStrike" noProof="1">
                <a:solidFill>
                  <a:srgbClr val="A50021"/>
                </a:solidFill>
                <a:latin typeface="Times New Roman" panose="02020603050405020304" pitchFamily="18" charset="0"/>
                <a:ea typeface="宋体" pitchFamily="2" charset="-122"/>
                <a:cs typeface="+mn-ea"/>
              </a:rPr>
              <a:t>终止进程的使用方法</a:t>
            </a:r>
            <a:r>
              <a:rPr lang="zh-CN" altLang="en-US" sz="2400" strike="noStrike" noProof="1">
                <a:solidFill>
                  <a:schemeClr val="tx1"/>
                </a:solidFill>
                <a:latin typeface="Times New Roman" panose="02020603050405020304" pitchFamily="18" charset="0"/>
                <a:ea typeface="宋体" pitchFamily="2" charset="-122"/>
                <a:cs typeface="+mn-ea"/>
              </a:rPr>
              <a:t>     </a:t>
            </a:r>
            <a:endParaRPr lang="zh-CN" altLang="en-US" sz="2400" strike="noStrike" noProof="1">
              <a:solidFill>
                <a:schemeClr val="tx1"/>
              </a:solidFill>
              <a:latin typeface="Times New Roman" panose="02020603050405020304" pitchFamily="18" charset="0"/>
              <a:ea typeface="宋体" pitchFamily="2" charset="-122"/>
            </a:endParaRPr>
          </a:p>
        </p:txBody>
      </p:sp>
      <p:sp>
        <p:nvSpPr>
          <p:cNvPr id="102407" name="矩形 102406"/>
          <p:cNvSpPr/>
          <p:nvPr/>
        </p:nvSpPr>
        <p:spPr>
          <a:xfrm>
            <a:off x="679450" y="1593850"/>
            <a:ext cx="1895475" cy="56673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spcBef>
                <a:spcPct val="0"/>
              </a:spcBef>
              <a:buNone/>
            </a:pPr>
            <a:r>
              <a:rPr lang="zh-CN" altLang="en-US" sz="2400" b="1" strike="noStrike" noProof="1">
                <a:solidFill>
                  <a:srgbClr val="000099"/>
                </a:solidFill>
                <a:latin typeface="Times New Roman" panose="02020603050405020304" pitchFamily="18" charset="0"/>
                <a:ea typeface="宋体" pitchFamily="2" charset="-122"/>
                <a:cs typeface="+mn-ea"/>
              </a:rPr>
              <a:t>① 例</a:t>
            </a:r>
            <a:r>
              <a:rPr lang="en-US" altLang="zh-CN" sz="2400" b="1" strike="noStrike" noProof="1">
                <a:solidFill>
                  <a:srgbClr val="000099"/>
                </a:solidFill>
                <a:latin typeface="Times New Roman" panose="02020603050405020304" pitchFamily="18" charset="0"/>
                <a:ea typeface="宋体" pitchFamily="2" charset="-122"/>
                <a:cs typeface="+mn-ea"/>
              </a:rPr>
              <a:t>1</a:t>
            </a:r>
            <a:r>
              <a:rPr lang="en-US" altLang="zh-CN" sz="2400" strike="noStrike" noProof="1">
                <a:solidFill>
                  <a:schemeClr val="tx1"/>
                </a:solidFill>
                <a:latin typeface="Times New Roman" panose="02020603050405020304" pitchFamily="18" charset="0"/>
                <a:ea typeface="宋体" pitchFamily="2" charset="-122"/>
                <a:cs typeface="+mn-ea"/>
              </a:rPr>
              <a:t>     </a:t>
            </a:r>
            <a:endParaRPr lang="en-US" altLang="zh-CN" sz="2400" strike="noStrike" noProof="1">
              <a:solidFill>
                <a:schemeClr val="tx1"/>
              </a:solidFill>
              <a:latin typeface="Times New Roman" panose="02020603050405020304" pitchFamily="18" charset="0"/>
              <a:ea typeface="宋体" pitchFamily="2" charset="-122"/>
            </a:endParaRPr>
          </a:p>
        </p:txBody>
      </p:sp>
      <p:sp>
        <p:nvSpPr>
          <p:cNvPr id="102408" name="矩形 102407"/>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操作系统的并发</a:t>
            </a:r>
            <a:r>
              <a:rPr lang="zh-CN" altLang="en-US" sz="2400" b="0" strike="noStrike" noProof="1">
                <a:latin typeface="Arial" panose="02080604020202020204" pitchFamily="34" charset="0"/>
                <a:ea typeface="宋体" pitchFamily="2" charset="-122"/>
                <a:cs typeface="+mn-ea"/>
              </a:rPr>
              <a:t>机制实例</a:t>
            </a:r>
            <a:endParaRPr lang="zh-CN" altLang="en-US" sz="2400" b="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05"/>
                                        </p:tgtEl>
                                        <p:attrNameLst>
                                          <p:attrName>style.visibility</p:attrName>
                                        </p:attrNameLst>
                                      </p:cBhvr>
                                      <p:to>
                                        <p:strVal val="visible"/>
                                      </p:to>
                                    </p:set>
                                    <p:anim calcmode="lin" valueType="num">
                                      <p:cBhvr additive="base">
                                        <p:cTn id="7" dur="500" fill="hold"/>
                                        <p:tgtEl>
                                          <p:spTgt spid="102405"/>
                                        </p:tgtEl>
                                        <p:attrNameLst>
                                          <p:attrName>ppt_x</p:attrName>
                                        </p:attrNameLst>
                                      </p:cBhvr>
                                      <p:tavLst>
                                        <p:tav tm="0">
                                          <p:val>
                                            <p:strVal val="0-#ppt_w/2"/>
                                          </p:val>
                                        </p:tav>
                                        <p:tav tm="100000">
                                          <p:val>
                                            <p:strVal val="#ppt_x"/>
                                          </p:val>
                                        </p:tav>
                                      </p:tavLst>
                                    </p:anim>
                                    <p:anim calcmode="lin" valueType="num">
                                      <p:cBhvr additive="base">
                                        <p:cTn id="8" dur="500" fill="hold"/>
                                        <p:tgtEl>
                                          <p:spTgt spid="10240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07"/>
                                        </p:tgtEl>
                                        <p:attrNameLst>
                                          <p:attrName>style.visibility</p:attrName>
                                        </p:attrNameLst>
                                      </p:cBhvr>
                                      <p:to>
                                        <p:strVal val="visible"/>
                                      </p:to>
                                    </p:set>
                                    <p:anim calcmode="lin" valueType="num">
                                      <p:cBhvr additive="base">
                                        <p:cTn id="13" dur="500" fill="hold"/>
                                        <p:tgtEl>
                                          <p:spTgt spid="102407"/>
                                        </p:tgtEl>
                                        <p:attrNameLst>
                                          <p:attrName>ppt_x</p:attrName>
                                        </p:attrNameLst>
                                      </p:cBhvr>
                                      <p:tavLst>
                                        <p:tav tm="0">
                                          <p:val>
                                            <p:strVal val="0-#ppt_w/2"/>
                                          </p:val>
                                        </p:tav>
                                        <p:tav tm="100000">
                                          <p:val>
                                            <p:strVal val="#ppt_x"/>
                                          </p:val>
                                        </p:tav>
                                      </p:tavLst>
                                    </p:anim>
                                    <p:anim calcmode="lin" valueType="num">
                                      <p:cBhvr additive="base">
                                        <p:cTn id="14" dur="500" fill="hold"/>
                                        <p:tgtEl>
                                          <p:spTgt spid="10240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2402">
                                            <p:txEl>
                                              <p:charRg st="0" end="1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2402">
                                            <p:txEl>
                                              <p:charRg st="11" end="2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2402">
                                            <p:txEl>
                                              <p:charRg st="24" end="3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2402">
                                            <p:txEl>
                                              <p:charRg st="33" end="5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2402">
                                            <p:txEl>
                                              <p:charRg st="53" end="7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2402">
                                            <p:txEl>
                                              <p:charRg st="75" end="9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2402">
                                            <p:txEl>
                                              <p:charRg st="94" end="10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2402">
                                            <p:txEl>
                                              <p:charRg st="105" end="11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02402">
                                            <p:txEl>
                                              <p:charRg st="116" end="13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02402">
                                            <p:txEl>
                                              <p:charRg st="131" end="149"/>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02402">
                                            <p:txEl>
                                              <p:charRg st="149" end="155"/>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102403"/>
                                        </p:tgtEl>
                                        <p:attrNameLst>
                                          <p:attrName>style.visibility</p:attrName>
                                        </p:attrNameLst>
                                      </p:cBhvr>
                                      <p:to>
                                        <p:strVal val="visible"/>
                                      </p:to>
                                    </p:set>
                                    <p:animEffect transition="in" filter="wipe(left)">
                                      <p:cBhvr>
                                        <p:cTn id="63" dur="500"/>
                                        <p:tgtEl>
                                          <p:spTgt spid="102403"/>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102404"/>
                                        </p:tgtEl>
                                        <p:attrNameLst>
                                          <p:attrName>style.visibility</p:attrName>
                                        </p:attrNameLst>
                                      </p:cBhvr>
                                      <p:to>
                                        <p:strVal val="visible"/>
                                      </p:to>
                                    </p:set>
                                    <p:animEffect transition="in" filter="wipe(left)">
                                      <p:cBhvr>
                                        <p:cTn id="68" dur="500"/>
                                        <p:tgtEl>
                                          <p:spTgt spid="1024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2" grpId="0" uiExpand="1" build="p"/>
      <p:bldP spid="102403" grpId="0" bldLvl="0" animBg="true"/>
      <p:bldP spid="102404" grpId="0" bldLvl="0" animBg="true"/>
      <p:bldP spid="102405" grpId="0"/>
      <p:bldP spid="102407"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6" name="文本占位符 103425"/>
          <p:cNvSpPr>
            <a:spLocks noGrp="true"/>
          </p:cNvSpPr>
          <p:nvPr>
            <p:ph idx="1"/>
          </p:nvPr>
        </p:nvSpPr>
        <p:spPr>
          <a:xfrm>
            <a:off x="1863725" y="512445"/>
            <a:ext cx="6638925" cy="5638800"/>
          </a:xfrm>
          <a:ln>
            <a:miter/>
          </a:ln>
        </p:spPr>
        <p:txBody>
          <a:bodyPr wrap="square" anchor="t">
            <a:spAutoFit/>
          </a:bodyPr>
          <a:p>
            <a:pPr lvl="0">
              <a:lnSpc>
                <a:spcPct val="130000"/>
              </a:lnSpc>
              <a:spcBef>
                <a:spcPct val="0"/>
              </a:spcBef>
              <a:buClr>
                <a:schemeClr val="tx1"/>
              </a:buClr>
              <a:buNone/>
            </a:pPr>
            <a:r>
              <a:rPr lang="en-US" altLang="zh-CN" sz="2000" b="1">
                <a:solidFill>
                  <a:schemeClr val="tx1"/>
                </a:solidFill>
                <a:latin typeface="Times New Roman" panose="02020603050405020304" pitchFamily="18" charset="0"/>
                <a:ea typeface="宋体" pitchFamily="2" charset="-122"/>
              </a:rPr>
              <a:t>main() </a:t>
            </a:r>
            <a:endParaRPr lang="en-US" altLang="zh-CN" sz="2000" b="1">
              <a:solidFill>
                <a:schemeClr val="tx1"/>
              </a:solidFill>
              <a:latin typeface="Times New Roman" panose="02020603050405020304" pitchFamily="18" charset="0"/>
              <a:ea typeface="宋体" pitchFamily="2" charset="-122"/>
            </a:endParaRPr>
          </a:p>
          <a:p>
            <a:pPr lvl="0">
              <a:lnSpc>
                <a:spcPct val="130000"/>
              </a:lnSpc>
              <a:spcBef>
                <a:spcPct val="0"/>
              </a:spcBef>
              <a:buClr>
                <a:schemeClr val="tx1"/>
              </a:buClr>
              <a:buNone/>
            </a:pPr>
            <a:r>
              <a:rPr lang="en-US" altLang="zh-CN" sz="2000" b="1">
                <a:solidFill>
                  <a:schemeClr val="tx1"/>
                </a:solidFill>
                <a:latin typeface="Times New Roman" panose="02020603050405020304" pitchFamily="18" charset="0"/>
                <a:ea typeface="宋体" pitchFamily="2" charset="-122"/>
              </a:rPr>
              <a:t>{</a:t>
            </a:r>
            <a:endParaRPr lang="en-US" altLang="zh-CN" sz="2000" b="1">
              <a:solidFill>
                <a:schemeClr val="tx1"/>
              </a:solidFill>
              <a:latin typeface="Times New Roman" panose="02020603050405020304" pitchFamily="18" charset="0"/>
              <a:ea typeface="宋体" pitchFamily="2" charset="-122"/>
            </a:endParaRPr>
          </a:p>
          <a:p>
            <a:pPr lvl="0">
              <a:lnSpc>
                <a:spcPct val="130000"/>
              </a:lnSpc>
              <a:spcBef>
                <a:spcPct val="0"/>
              </a:spcBef>
              <a:buClr>
                <a:schemeClr val="tx1"/>
              </a:buClr>
              <a:buNone/>
            </a:pPr>
            <a:r>
              <a:rPr lang="zh-CN" altLang="en-US" sz="2000" b="1">
                <a:solidFill>
                  <a:schemeClr val="tx1"/>
                </a:solidFill>
                <a:latin typeface="Times New Roman" panose="02020603050405020304" pitchFamily="18" charset="0"/>
                <a:ea typeface="宋体" pitchFamily="2" charset="-122"/>
              </a:rPr>
              <a:t>	</a:t>
            </a:r>
            <a:r>
              <a:rPr lang="en-US" altLang="zh-CN" sz="2000" b="1">
                <a:solidFill>
                  <a:schemeClr val="tx1"/>
                </a:solidFill>
                <a:latin typeface="Times New Roman" panose="02020603050405020304" pitchFamily="18" charset="0"/>
                <a:ea typeface="宋体" pitchFamily="2" charset="-122"/>
              </a:rPr>
              <a:t>int p1,p2,p3,p4,p5,pp1,pp2;</a:t>
            </a:r>
            <a:endParaRPr lang="en-US" altLang="zh-CN" sz="2000" b="1">
              <a:solidFill>
                <a:schemeClr val="tx1"/>
              </a:solidFill>
              <a:latin typeface="Times New Roman" panose="02020603050405020304" pitchFamily="18" charset="0"/>
              <a:ea typeface="宋体" pitchFamily="2" charset="-122"/>
            </a:endParaRPr>
          </a:p>
          <a:p>
            <a:pPr lvl="0">
              <a:lnSpc>
                <a:spcPct val="130000"/>
              </a:lnSpc>
              <a:spcBef>
                <a:spcPct val="0"/>
              </a:spcBef>
              <a:buClr>
                <a:schemeClr val="tx1"/>
              </a:buClr>
              <a:buNone/>
            </a:pPr>
            <a:r>
              <a:rPr lang="en-US" altLang="zh-CN" sz="2000" b="1">
                <a:solidFill>
                  <a:schemeClr val="tx1"/>
                </a:solidFill>
                <a:latin typeface="Times New Roman" panose="02020603050405020304" pitchFamily="18" charset="0"/>
                <a:ea typeface="宋体" pitchFamily="2" charset="-122"/>
              </a:rPr>
              <a:t>	printf(“</a:t>
            </a:r>
            <a:r>
              <a:rPr lang="zh-CN" altLang="en-US" sz="2000" b="1">
                <a:solidFill>
                  <a:schemeClr val="tx1"/>
                </a:solidFill>
                <a:latin typeface="Times New Roman" panose="02020603050405020304" pitchFamily="18" charset="0"/>
                <a:ea typeface="宋体" pitchFamily="2" charset="-122"/>
              </a:rPr>
              <a:t>程序开始执行”</a:t>
            </a:r>
            <a:r>
              <a:rPr lang="en-US" altLang="zh-CN" sz="2000" b="1">
                <a:solidFill>
                  <a:schemeClr val="tx1"/>
                </a:solidFill>
                <a:latin typeface="Times New Roman" panose="02020603050405020304" pitchFamily="18" charset="0"/>
                <a:ea typeface="宋体" pitchFamily="2" charset="-122"/>
              </a:rPr>
              <a:t>)</a:t>
            </a:r>
            <a:r>
              <a:rPr lang="zh-CN" altLang="en-US" sz="2000" b="1">
                <a:solidFill>
                  <a:schemeClr val="tx1"/>
                </a:solidFill>
                <a:latin typeface="Times New Roman" panose="02020603050405020304" pitchFamily="18" charset="0"/>
                <a:ea typeface="宋体" pitchFamily="2" charset="-122"/>
              </a:rPr>
              <a:t>；</a:t>
            </a:r>
            <a:endParaRPr lang="zh-CN" altLang="en-US" sz="2000" b="1">
              <a:solidFill>
                <a:schemeClr val="tx1"/>
              </a:solidFill>
              <a:latin typeface="Times New Roman" panose="02020603050405020304" pitchFamily="18" charset="0"/>
              <a:ea typeface="宋体" pitchFamily="2" charset="-122"/>
            </a:endParaRPr>
          </a:p>
          <a:p>
            <a:pPr lvl="0">
              <a:lnSpc>
                <a:spcPct val="130000"/>
              </a:lnSpc>
              <a:spcBef>
                <a:spcPct val="0"/>
              </a:spcBef>
              <a:buClr>
                <a:schemeClr val="tx1"/>
              </a:buClr>
              <a:buNone/>
            </a:pPr>
            <a:r>
              <a:rPr lang="zh-CN" altLang="zh-CN" sz="2000" b="1">
                <a:solidFill>
                  <a:schemeClr val="tx1"/>
                </a:solidFill>
                <a:latin typeface="Times New Roman" panose="02020603050405020304" pitchFamily="18" charset="0"/>
                <a:ea typeface="宋体" pitchFamily="2" charset="-122"/>
              </a:rPr>
              <a:t>	</a:t>
            </a:r>
            <a:r>
              <a:rPr lang="en-US" altLang="zh-CN" sz="2000" b="1">
                <a:solidFill>
                  <a:schemeClr val="tx1"/>
                </a:solidFill>
                <a:latin typeface="Times New Roman" panose="02020603050405020304" pitchFamily="18" charset="0"/>
                <a:ea typeface="宋体" pitchFamily="2" charset="-122"/>
              </a:rPr>
              <a:t>if ((p1=fork( )== 0</a:t>
            </a:r>
            <a:r>
              <a:rPr lang="zh-CN" altLang="en-US" sz="2000" b="1">
                <a:solidFill>
                  <a:schemeClr val="tx1"/>
                </a:solidFill>
                <a:latin typeface="Times New Roman" panose="02020603050405020304" pitchFamily="18" charset="0"/>
                <a:ea typeface="宋体" pitchFamily="2" charset="-122"/>
              </a:rPr>
              <a:t>） </a:t>
            </a:r>
            <a:r>
              <a:rPr lang="en-US" altLang="zh-CN" sz="2000" b="1">
                <a:solidFill>
                  <a:schemeClr val="tx1"/>
                </a:solidFill>
                <a:latin typeface="Times New Roman" panose="02020603050405020304" pitchFamily="18" charset="0"/>
                <a:ea typeface="宋体" pitchFamily="2" charset="-122"/>
              </a:rPr>
              <a:t>{</a:t>
            </a:r>
            <a:endParaRPr lang="en-US" altLang="zh-CN" sz="2000" b="1">
              <a:solidFill>
                <a:schemeClr val="tx1"/>
              </a:solidFill>
              <a:latin typeface="Times New Roman" panose="02020603050405020304" pitchFamily="18" charset="0"/>
              <a:ea typeface="宋体" pitchFamily="2" charset="-122"/>
            </a:endParaRPr>
          </a:p>
          <a:p>
            <a:pPr lvl="0">
              <a:lnSpc>
                <a:spcPct val="130000"/>
              </a:lnSpc>
              <a:spcBef>
                <a:spcPct val="0"/>
              </a:spcBef>
              <a:buClr>
                <a:schemeClr val="tx1"/>
              </a:buClr>
              <a:buNone/>
            </a:pPr>
            <a:r>
              <a:rPr lang="zh-CN" altLang="en-US" sz="2000" b="1">
                <a:solidFill>
                  <a:schemeClr val="tx1"/>
                </a:solidFill>
                <a:latin typeface="Times New Roman" panose="02020603050405020304" pitchFamily="18" charset="0"/>
                <a:ea typeface="宋体" pitchFamily="2" charset="-122"/>
              </a:rPr>
              <a:t>		</a:t>
            </a:r>
            <a:r>
              <a:rPr lang="en-US" altLang="zh-CN" sz="2000" b="1">
                <a:solidFill>
                  <a:schemeClr val="tx1"/>
                </a:solidFill>
                <a:latin typeface="Times New Roman" panose="02020603050405020304" pitchFamily="18" charset="0"/>
                <a:ea typeface="宋体" pitchFamily="2" charset="-122"/>
              </a:rPr>
              <a:t>printf</a:t>
            </a:r>
            <a:r>
              <a:rPr lang="zh-CN" altLang="en-US" sz="2000" b="1">
                <a:solidFill>
                  <a:schemeClr val="tx1"/>
                </a:solidFill>
                <a:latin typeface="Times New Roman" panose="02020603050405020304" pitchFamily="18" charset="0"/>
                <a:ea typeface="宋体" pitchFamily="2" charset="-122"/>
              </a:rPr>
              <a:t>（“进程</a:t>
            </a:r>
            <a:r>
              <a:rPr lang="en-US" altLang="zh-CN" sz="2000" b="1">
                <a:solidFill>
                  <a:schemeClr val="tx1"/>
                </a:solidFill>
                <a:latin typeface="Times New Roman" panose="02020603050405020304" pitchFamily="18" charset="0"/>
                <a:ea typeface="宋体" pitchFamily="2" charset="-122"/>
              </a:rPr>
              <a:t>proc1</a:t>
            </a:r>
            <a:r>
              <a:rPr lang="zh-CN" altLang="en-US" sz="2000" b="1">
                <a:solidFill>
                  <a:schemeClr val="tx1"/>
                </a:solidFill>
                <a:latin typeface="Times New Roman" panose="02020603050405020304" pitchFamily="18" charset="0"/>
                <a:ea typeface="宋体" pitchFamily="2" charset="-122"/>
              </a:rPr>
              <a:t>执行”）；</a:t>
            </a:r>
            <a:endParaRPr lang="zh-CN" altLang="en-US" sz="2000" b="1">
              <a:solidFill>
                <a:schemeClr val="tx1"/>
              </a:solidFill>
              <a:latin typeface="Times New Roman" panose="02020603050405020304" pitchFamily="18" charset="0"/>
              <a:ea typeface="宋体" pitchFamily="2" charset="-122"/>
            </a:endParaRPr>
          </a:p>
          <a:p>
            <a:pPr lvl="0">
              <a:lnSpc>
                <a:spcPct val="130000"/>
              </a:lnSpc>
              <a:spcBef>
                <a:spcPct val="0"/>
              </a:spcBef>
              <a:buClr>
                <a:schemeClr val="tx1"/>
              </a:buClr>
              <a:buNone/>
            </a:pPr>
            <a:r>
              <a:rPr lang="zh-CN" altLang="zh-CN" sz="2000" b="1">
                <a:solidFill>
                  <a:schemeClr val="tx1"/>
                </a:solidFill>
                <a:latin typeface="Times New Roman" panose="02020603050405020304" pitchFamily="18" charset="0"/>
                <a:ea typeface="宋体" pitchFamily="2" charset="-122"/>
              </a:rPr>
              <a:t>		</a:t>
            </a:r>
            <a:r>
              <a:rPr lang="en-US" altLang="zh-CN" sz="2000" b="1">
                <a:solidFill>
                  <a:schemeClr val="tx1"/>
                </a:solidFill>
                <a:latin typeface="Times New Roman" panose="02020603050405020304" pitchFamily="18" charset="0"/>
                <a:ea typeface="宋体" pitchFamily="2" charset="-122"/>
              </a:rPr>
              <a:t>exit(1);</a:t>
            </a:r>
            <a:endParaRPr lang="en-US" altLang="zh-CN" sz="2000" b="1">
              <a:solidFill>
                <a:schemeClr val="tx1"/>
              </a:solidFill>
              <a:latin typeface="Times New Roman" panose="02020603050405020304" pitchFamily="18" charset="0"/>
              <a:ea typeface="宋体" pitchFamily="2" charset="-122"/>
            </a:endParaRPr>
          </a:p>
          <a:p>
            <a:pPr lvl="0">
              <a:lnSpc>
                <a:spcPct val="130000"/>
              </a:lnSpc>
              <a:spcBef>
                <a:spcPct val="0"/>
              </a:spcBef>
              <a:buClr>
                <a:schemeClr val="tx1"/>
              </a:buClr>
              <a:buNone/>
            </a:pPr>
            <a:r>
              <a:rPr lang="en-US" altLang="zh-CN" sz="2000" b="1">
                <a:solidFill>
                  <a:schemeClr val="tx1"/>
                </a:solidFill>
                <a:latin typeface="Times New Roman" panose="02020603050405020304" pitchFamily="18" charset="0"/>
                <a:ea typeface="宋体" pitchFamily="2" charset="-122"/>
              </a:rPr>
              <a:t>	}  else</a:t>
            </a:r>
            <a:endParaRPr lang="x-none" altLang="en-US" sz="2000" b="1">
              <a:solidFill>
                <a:schemeClr val="tx1"/>
              </a:solidFill>
              <a:latin typeface="Times New Roman" panose="02020603050405020304" pitchFamily="18" charset="0"/>
              <a:ea typeface="宋体" pitchFamily="2" charset="-122"/>
            </a:endParaRPr>
          </a:p>
          <a:p>
            <a:pPr lvl="0">
              <a:lnSpc>
                <a:spcPct val="130000"/>
              </a:lnSpc>
              <a:spcBef>
                <a:spcPct val="0"/>
              </a:spcBef>
              <a:buClr>
                <a:schemeClr val="tx1"/>
              </a:buClr>
              <a:buNone/>
            </a:pPr>
            <a:r>
              <a:rPr lang="en-US" altLang="zh-CN" sz="2000" b="1">
                <a:solidFill>
                  <a:schemeClr val="tx1"/>
                </a:solidFill>
                <a:latin typeface="Times New Roman" panose="02020603050405020304" pitchFamily="18" charset="0"/>
                <a:ea typeface="宋体" pitchFamily="2" charset="-122"/>
              </a:rPr>
              <a:t>	if ((p2=fork() )== 0</a:t>
            </a:r>
            <a:r>
              <a:rPr lang="zh-CN" altLang="en-US" sz="2000" b="1">
                <a:solidFill>
                  <a:schemeClr val="tx1"/>
                </a:solidFill>
                <a:latin typeface="Times New Roman" panose="02020603050405020304" pitchFamily="18" charset="0"/>
                <a:ea typeface="宋体" pitchFamily="2" charset="-122"/>
              </a:rPr>
              <a:t>） </a:t>
            </a:r>
            <a:r>
              <a:rPr lang="en-US" altLang="zh-CN" sz="2000" b="1">
                <a:solidFill>
                  <a:schemeClr val="tx1"/>
                </a:solidFill>
                <a:latin typeface="Times New Roman" panose="02020603050405020304" pitchFamily="18" charset="0"/>
                <a:ea typeface="宋体" pitchFamily="2" charset="-122"/>
              </a:rPr>
              <a:t>{</a:t>
            </a:r>
            <a:endParaRPr lang="en-US" altLang="zh-CN" sz="2000" b="1">
              <a:solidFill>
                <a:schemeClr val="tx1"/>
              </a:solidFill>
              <a:latin typeface="Times New Roman" panose="02020603050405020304" pitchFamily="18" charset="0"/>
              <a:ea typeface="宋体" pitchFamily="2" charset="-122"/>
            </a:endParaRPr>
          </a:p>
          <a:p>
            <a:pPr lvl="0">
              <a:lnSpc>
                <a:spcPct val="130000"/>
              </a:lnSpc>
              <a:spcBef>
                <a:spcPct val="0"/>
              </a:spcBef>
              <a:buClr>
                <a:schemeClr val="tx1"/>
              </a:buClr>
              <a:buNone/>
            </a:pPr>
            <a:r>
              <a:rPr lang="en-US" altLang="zh-CN" sz="2000" b="1">
                <a:solidFill>
                  <a:schemeClr val="tx1"/>
                </a:solidFill>
                <a:latin typeface="Times New Roman" panose="02020603050405020304" pitchFamily="18" charset="0"/>
                <a:ea typeface="宋体" pitchFamily="2" charset="-122"/>
              </a:rPr>
              <a:t>	 </a:t>
            </a:r>
            <a:r>
              <a:rPr lang="zh-CN" altLang="en-US" sz="2000" b="1">
                <a:solidFill>
                  <a:schemeClr val="tx1"/>
                </a:solidFill>
                <a:latin typeface="Times New Roman" panose="02020603050405020304" pitchFamily="18" charset="0"/>
                <a:ea typeface="宋体" pitchFamily="2" charset="-122"/>
              </a:rPr>
              <a:t>   </a:t>
            </a:r>
            <a:r>
              <a:rPr lang="en-US" altLang="zh-CN" sz="2000" b="1">
                <a:solidFill>
                  <a:schemeClr val="tx1"/>
                </a:solidFill>
                <a:latin typeface="Times New Roman" panose="02020603050405020304" pitchFamily="18" charset="0"/>
                <a:ea typeface="宋体" pitchFamily="2" charset="-122"/>
              </a:rPr>
              <a:t>printf</a:t>
            </a:r>
            <a:r>
              <a:rPr lang="zh-CN" altLang="en-US" sz="2000" b="1">
                <a:solidFill>
                  <a:schemeClr val="tx1"/>
                </a:solidFill>
                <a:latin typeface="Times New Roman" panose="02020603050405020304" pitchFamily="18" charset="0"/>
                <a:ea typeface="宋体" pitchFamily="2" charset="-122"/>
              </a:rPr>
              <a:t>（“进程</a:t>
            </a:r>
            <a:r>
              <a:rPr lang="en-US" altLang="zh-CN" sz="2000" b="1">
                <a:solidFill>
                  <a:schemeClr val="tx1"/>
                </a:solidFill>
                <a:latin typeface="Times New Roman" panose="02020603050405020304" pitchFamily="18" charset="0"/>
                <a:ea typeface="宋体" pitchFamily="2" charset="-122"/>
              </a:rPr>
              <a:t>proc2</a:t>
            </a:r>
            <a:r>
              <a:rPr lang="zh-CN" altLang="en-US" sz="2000" b="1">
                <a:solidFill>
                  <a:schemeClr val="tx1"/>
                </a:solidFill>
                <a:latin typeface="Times New Roman" panose="02020603050405020304" pitchFamily="18" charset="0"/>
                <a:ea typeface="宋体" pitchFamily="2" charset="-122"/>
              </a:rPr>
              <a:t>执行”）；</a:t>
            </a:r>
            <a:endParaRPr lang="zh-CN" altLang="en-US" sz="2000" b="1">
              <a:solidFill>
                <a:schemeClr val="tx1"/>
              </a:solidFill>
              <a:latin typeface="Times New Roman" panose="02020603050405020304" pitchFamily="18" charset="0"/>
              <a:ea typeface="宋体" pitchFamily="2" charset="-122"/>
            </a:endParaRPr>
          </a:p>
          <a:p>
            <a:pPr lvl="0">
              <a:lnSpc>
                <a:spcPct val="130000"/>
              </a:lnSpc>
              <a:spcBef>
                <a:spcPct val="0"/>
              </a:spcBef>
              <a:buClr>
                <a:schemeClr val="tx1"/>
              </a:buClr>
              <a:buNone/>
            </a:pPr>
            <a:r>
              <a:rPr lang="zh-CN" altLang="en-US" sz="2000" b="1">
                <a:solidFill>
                  <a:schemeClr val="tx1"/>
                </a:solidFill>
                <a:latin typeface="Times New Roman" panose="02020603050405020304" pitchFamily="18" charset="0"/>
                <a:ea typeface="宋体" pitchFamily="2" charset="-122"/>
              </a:rPr>
              <a:t>	    </a:t>
            </a:r>
            <a:r>
              <a:rPr lang="en-US" altLang="zh-CN" sz="2000" b="1">
                <a:solidFill>
                  <a:schemeClr val="tx1"/>
                </a:solidFill>
                <a:latin typeface="Times New Roman" panose="02020603050405020304" pitchFamily="18" charset="0"/>
                <a:ea typeface="宋体" pitchFamily="2" charset="-122"/>
              </a:rPr>
              <a:t>exit(1);</a:t>
            </a:r>
            <a:endParaRPr lang="en-US" altLang="zh-CN" sz="2000" b="1">
              <a:solidFill>
                <a:schemeClr val="tx1"/>
              </a:solidFill>
              <a:latin typeface="Times New Roman" panose="02020603050405020304" pitchFamily="18" charset="0"/>
              <a:ea typeface="宋体" pitchFamily="2" charset="-122"/>
            </a:endParaRPr>
          </a:p>
          <a:p>
            <a:pPr lvl="0">
              <a:lnSpc>
                <a:spcPct val="130000"/>
              </a:lnSpc>
              <a:spcBef>
                <a:spcPct val="0"/>
              </a:spcBef>
              <a:buClr>
                <a:schemeClr val="tx1"/>
              </a:buClr>
              <a:buNone/>
            </a:pPr>
            <a:r>
              <a:rPr lang="en-US" altLang="zh-CN" sz="2000" b="1">
                <a:solidFill>
                  <a:schemeClr val="tx1"/>
                </a:solidFill>
                <a:latin typeface="Times New Roman" panose="02020603050405020304" pitchFamily="18" charset="0"/>
                <a:ea typeface="宋体" pitchFamily="2" charset="-122"/>
              </a:rPr>
              <a:t>	}</a:t>
            </a:r>
            <a:endParaRPr lang="en-US" altLang="zh-CN" sz="2000" b="1">
              <a:solidFill>
                <a:schemeClr val="tx1"/>
              </a:solidFill>
              <a:latin typeface="Times New Roman" panose="02020603050405020304" pitchFamily="18" charset="0"/>
              <a:ea typeface="宋体" pitchFamily="2" charset="-122"/>
            </a:endParaRPr>
          </a:p>
          <a:p>
            <a:pPr lvl="0">
              <a:lnSpc>
                <a:spcPct val="130000"/>
              </a:lnSpc>
              <a:spcBef>
                <a:spcPct val="0"/>
              </a:spcBef>
              <a:buClr>
                <a:schemeClr val="tx1"/>
              </a:buClr>
              <a:buNone/>
            </a:pPr>
            <a:r>
              <a:rPr lang="x-none" altLang="en-US" sz="2000" b="1">
                <a:solidFill>
                  <a:schemeClr val="tx1"/>
                </a:solidFill>
                <a:latin typeface="Times New Roman" panose="02020603050405020304" pitchFamily="18" charset="0"/>
                <a:ea typeface="宋体" pitchFamily="2" charset="-122"/>
              </a:rPr>
              <a:t>      </a:t>
            </a:r>
            <a:r>
              <a:rPr lang="en-US" altLang="zh-CN" sz="2000" b="1">
                <a:solidFill>
                  <a:schemeClr val="tx1"/>
                </a:solidFill>
                <a:latin typeface="Times New Roman" panose="02020603050405020304" pitchFamily="18" charset="0"/>
                <a:ea typeface="宋体" pitchFamily="2" charset="-122"/>
              </a:rPr>
              <a:t>	pp1=wait(&amp;pp1);  /* </a:t>
            </a:r>
            <a:r>
              <a:rPr lang="zh-CN" altLang="en-US" sz="2000" b="1">
                <a:solidFill>
                  <a:schemeClr val="tx1"/>
                </a:solidFill>
                <a:latin typeface="Times New Roman" panose="02020603050405020304" pitchFamily="18" charset="0"/>
                <a:ea typeface="宋体" pitchFamily="2" charset="-122"/>
              </a:rPr>
              <a:t>等待，直到子进程终止 *</a:t>
            </a:r>
            <a:r>
              <a:rPr lang="en-US" altLang="zh-CN" sz="2000" b="1">
                <a:solidFill>
                  <a:schemeClr val="tx1"/>
                </a:solidFill>
                <a:latin typeface="Times New Roman" panose="02020603050405020304" pitchFamily="18" charset="0"/>
                <a:ea typeface="宋体" pitchFamily="2" charset="-122"/>
              </a:rPr>
              <a:t>/</a:t>
            </a:r>
            <a:endParaRPr lang="en-US" altLang="zh-CN" sz="2000" b="1">
              <a:solidFill>
                <a:schemeClr val="tx1"/>
              </a:solidFill>
              <a:latin typeface="Times New Roman" panose="02020603050405020304" pitchFamily="18" charset="0"/>
              <a:ea typeface="宋体" pitchFamily="2" charset="-122"/>
            </a:endParaRPr>
          </a:p>
          <a:p>
            <a:pPr lvl="0">
              <a:lnSpc>
                <a:spcPct val="130000"/>
              </a:lnSpc>
              <a:spcBef>
                <a:spcPct val="0"/>
              </a:spcBef>
              <a:buClr>
                <a:schemeClr val="tx1"/>
              </a:buClr>
              <a:buNone/>
            </a:pPr>
            <a:r>
              <a:rPr lang="en-US" altLang="zh-CN" sz="2000" b="1">
                <a:solidFill>
                  <a:schemeClr val="tx1"/>
                </a:solidFill>
                <a:latin typeface="Times New Roman" panose="02020603050405020304" pitchFamily="18" charset="0"/>
                <a:ea typeface="宋体" pitchFamily="2" charset="-122"/>
              </a:rPr>
              <a:t>	pp2=wait(&amp;pp2);  /* </a:t>
            </a:r>
            <a:r>
              <a:rPr lang="zh-CN" altLang="en-US" sz="2000" b="1">
                <a:solidFill>
                  <a:schemeClr val="tx1"/>
                </a:solidFill>
                <a:latin typeface="Times New Roman" panose="02020603050405020304" pitchFamily="18" charset="0"/>
                <a:ea typeface="宋体" pitchFamily="2" charset="-122"/>
              </a:rPr>
              <a:t>等待，直到子进程终止 *</a:t>
            </a:r>
            <a:r>
              <a:rPr lang="en-US" altLang="zh-CN" sz="2000" b="1">
                <a:solidFill>
                  <a:schemeClr val="tx1"/>
                </a:solidFill>
                <a:latin typeface="Times New Roman" panose="02020603050405020304" pitchFamily="18" charset="0"/>
                <a:ea typeface="宋体" pitchFamily="2" charset="-122"/>
              </a:rPr>
              <a:t>/</a:t>
            </a:r>
            <a:endParaRPr lang="en-US" altLang="zh-CN" sz="2000" b="1">
              <a:solidFill>
                <a:schemeClr val="tx1"/>
              </a:solidFill>
              <a:latin typeface="Times New Roman" panose="02020603050405020304" pitchFamily="18" charset="0"/>
              <a:ea typeface="宋体" pitchFamily="2" charset="-122"/>
            </a:endParaRPr>
          </a:p>
        </p:txBody>
      </p:sp>
      <p:sp>
        <p:nvSpPr>
          <p:cNvPr id="103428" name="矩形 103427"/>
          <p:cNvSpPr/>
          <p:nvPr/>
        </p:nvSpPr>
        <p:spPr>
          <a:xfrm>
            <a:off x="693738" y="450850"/>
            <a:ext cx="7426325" cy="1041400"/>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spcBef>
                <a:spcPct val="0"/>
              </a:spcBef>
              <a:buNone/>
            </a:pPr>
            <a:r>
              <a:rPr lang="zh-CN" altLang="en-US" sz="2400" b="1" strike="noStrike" noProof="1">
                <a:solidFill>
                  <a:srgbClr val="000099"/>
                </a:solidFill>
                <a:latin typeface="Times New Roman" panose="02020603050405020304" pitchFamily="18" charset="0"/>
                <a:ea typeface="宋体" pitchFamily="2" charset="-122"/>
                <a:cs typeface="+mn-ea"/>
              </a:rPr>
              <a:t>② 例</a:t>
            </a:r>
            <a:r>
              <a:rPr lang="en-US" altLang="zh-CN" sz="2400" b="1" strike="noStrike" noProof="1">
                <a:solidFill>
                  <a:srgbClr val="000099"/>
                </a:solidFill>
                <a:latin typeface="Times New Roman" panose="02020603050405020304" pitchFamily="18" charset="0"/>
                <a:ea typeface="宋体" pitchFamily="2" charset="-122"/>
                <a:cs typeface="+mn-ea"/>
              </a:rPr>
              <a:t>2    </a:t>
            </a:r>
            <a:endParaRPr lang="en-US" altLang="zh-CN" sz="2400" b="1" strike="noStrike" noProof="1">
              <a:solidFill>
                <a:srgbClr val="000099"/>
              </a:solidFill>
              <a:latin typeface="Times New Roman" panose="02020603050405020304" pitchFamily="18" charset="0"/>
              <a:ea typeface="宋体" pitchFamily="2" charset="-122"/>
            </a:endParaRPr>
          </a:p>
          <a:p>
            <a:pPr marL="533400" lvl="0" indent="-533400" fontAlgn="base">
              <a:lnSpc>
                <a:spcPct val="130000"/>
              </a:lnSpc>
              <a:spcBef>
                <a:spcPct val="0"/>
              </a:spcBef>
              <a:buNone/>
            </a:pPr>
            <a:r>
              <a:rPr lang="en-US" altLang="zh-CN" sz="2400" b="1" strike="noStrike" noProof="1">
                <a:solidFill>
                  <a:srgbClr val="000099"/>
                </a:solidFill>
                <a:latin typeface="Times New Roman" panose="02020603050405020304" pitchFamily="18" charset="0"/>
                <a:ea typeface="宋体" pitchFamily="2" charset="-122"/>
                <a:cs typeface="+mn-ea"/>
              </a:rPr>
              <a:t>    </a:t>
            </a:r>
            <a:r>
              <a:rPr lang="zh-CN" altLang="en-US" sz="2400" strike="noStrike" noProof="1">
                <a:solidFill>
                  <a:schemeClr val="tx1"/>
                </a:solidFill>
                <a:latin typeface="Times New Roman" panose="02020603050405020304" pitchFamily="18" charset="0"/>
                <a:ea typeface="宋体" pitchFamily="2" charset="-122"/>
                <a:cs typeface="+mn-ea"/>
              </a:rPr>
              <a:t>    </a:t>
            </a:r>
            <a:endParaRPr lang="zh-CN" altLang="en-US" sz="2400" strike="noStrike" noProof="1">
              <a:solidFill>
                <a:schemeClr val="tx1"/>
              </a:solidFill>
              <a:latin typeface="Times New Roman" panose="02020603050405020304" pitchFamily="18" charset="0"/>
              <a:ea typeface="宋体" pitchFamily="2" charset="-122"/>
            </a:endParaRPr>
          </a:p>
        </p:txBody>
      </p:sp>
      <p:sp>
        <p:nvSpPr>
          <p:cNvPr id="103429" name="矩形 103428"/>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操作系统的并发</a:t>
            </a:r>
            <a:r>
              <a:rPr lang="zh-CN" altLang="en-US" sz="2400" b="0" strike="noStrike" noProof="1">
                <a:latin typeface="Arial" panose="02080604020202020204" pitchFamily="34" charset="0"/>
                <a:ea typeface="宋体" pitchFamily="2" charset="-122"/>
                <a:cs typeface="+mn-ea"/>
              </a:rPr>
              <a:t>机制实例</a:t>
            </a:r>
            <a:endParaRPr lang="zh-CN" altLang="en-US" sz="2400" b="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3428"/>
                                        </p:tgtEl>
                                        <p:attrNameLst>
                                          <p:attrName>style.visibility</p:attrName>
                                        </p:attrNameLst>
                                      </p:cBhvr>
                                      <p:to>
                                        <p:strVal val="visible"/>
                                      </p:to>
                                    </p:set>
                                    <p:anim calcmode="lin" valueType="num">
                                      <p:cBhvr additive="base">
                                        <p:cTn id="7" dur="500" fill="hold"/>
                                        <p:tgtEl>
                                          <p:spTgt spid="103428"/>
                                        </p:tgtEl>
                                        <p:attrNameLst>
                                          <p:attrName>ppt_x</p:attrName>
                                        </p:attrNameLst>
                                      </p:cBhvr>
                                      <p:tavLst>
                                        <p:tav tm="0">
                                          <p:val>
                                            <p:strVal val="0-#ppt_w/2"/>
                                          </p:val>
                                        </p:tav>
                                        <p:tav tm="100000">
                                          <p:val>
                                            <p:strVal val="#ppt_x"/>
                                          </p:val>
                                        </p:tav>
                                      </p:tavLst>
                                    </p:anim>
                                    <p:anim calcmode="lin" valueType="num">
                                      <p:cBhvr additive="base">
                                        <p:cTn id="8" dur="500" fill="hold"/>
                                        <p:tgtEl>
                                          <p:spTgt spid="10342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3426">
                                            <p:txEl>
                                              <p:charRg st="0"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3426">
                                            <p:txEl>
                                              <p:charRg st="8" end="4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6" grpId="0" uiExpand="1" build="p"/>
      <p:bldP spid="103428" grpId="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5" name="文本占位符 104449"/>
          <p:cNvSpPr>
            <a:spLocks noGrp="true"/>
          </p:cNvSpPr>
          <p:nvPr>
            <p:ph idx="1"/>
          </p:nvPr>
        </p:nvSpPr>
        <p:spPr>
          <a:xfrm>
            <a:off x="1487488" y="720725"/>
            <a:ext cx="7119938" cy="5480050"/>
          </a:xfrm>
          <a:ln>
            <a:miter/>
          </a:ln>
        </p:spPr>
        <p:txBody>
          <a:bodyPr wrap="square" anchor="t">
            <a:spAutoFit/>
          </a:bodyPr>
          <a:p>
            <a:pPr lvl="0">
              <a:lnSpc>
                <a:spcPct val="130000"/>
              </a:lnSpc>
              <a:spcBef>
                <a:spcPct val="0"/>
              </a:spcBef>
              <a:buNone/>
            </a:pPr>
            <a:r>
              <a:rPr lang="zh-CN" altLang="zh-CN" b="1">
                <a:solidFill>
                  <a:schemeClr val="tx1"/>
                </a:solidFill>
                <a:latin typeface="Times New Roman" panose="02020603050405020304" pitchFamily="18" charset="0"/>
                <a:ea typeface="宋体" pitchFamily="2" charset="-122"/>
              </a:rPr>
              <a:t>	</a:t>
            </a:r>
            <a:r>
              <a:rPr lang="en-US" altLang="zh-CN" sz="2000" b="1">
                <a:solidFill>
                  <a:schemeClr val="tx1"/>
                </a:solidFill>
                <a:latin typeface="Times New Roman" panose="02020603050405020304" pitchFamily="18" charset="0"/>
                <a:ea typeface="宋体" pitchFamily="2" charset="-122"/>
              </a:rPr>
              <a:t>if ((p3=fork())== 0</a:t>
            </a:r>
            <a:r>
              <a:rPr lang="zh-CN" altLang="en-US" sz="2000" b="1">
                <a:solidFill>
                  <a:schemeClr val="tx1"/>
                </a:solidFill>
                <a:latin typeface="Times New Roman" panose="02020603050405020304" pitchFamily="18" charset="0"/>
                <a:ea typeface="宋体" pitchFamily="2" charset="-122"/>
              </a:rPr>
              <a:t>）</a:t>
            </a:r>
            <a:r>
              <a:rPr lang="en-US" altLang="zh-CN" sz="2000" b="1">
                <a:solidFill>
                  <a:schemeClr val="tx1"/>
                </a:solidFill>
                <a:latin typeface="Times New Roman" panose="02020603050405020304" pitchFamily="18" charset="0"/>
                <a:ea typeface="宋体" pitchFamily="2" charset="-122"/>
              </a:rPr>
              <a:t>{</a:t>
            </a:r>
            <a:endParaRPr lang="en-US" altLang="zh-CN" sz="2000" b="1">
              <a:solidFill>
                <a:schemeClr val="tx1"/>
              </a:solidFill>
              <a:latin typeface="Times New Roman" panose="02020603050405020304" pitchFamily="18" charset="0"/>
              <a:ea typeface="宋体" pitchFamily="2" charset="-122"/>
            </a:endParaRPr>
          </a:p>
          <a:p>
            <a:pPr lvl="0">
              <a:lnSpc>
                <a:spcPct val="130000"/>
              </a:lnSpc>
              <a:spcBef>
                <a:spcPct val="0"/>
              </a:spcBef>
              <a:buNone/>
            </a:pPr>
            <a:r>
              <a:rPr lang="zh-CN" altLang="en-US" sz="2000" b="1">
                <a:solidFill>
                  <a:schemeClr val="tx1"/>
                </a:solidFill>
                <a:latin typeface="Times New Roman" panose="02020603050405020304" pitchFamily="18" charset="0"/>
                <a:ea typeface="宋体" pitchFamily="2" charset="-122"/>
              </a:rPr>
              <a:t>		p</a:t>
            </a:r>
            <a:r>
              <a:rPr lang="en-US" altLang="zh-CN" sz="2000" b="1">
                <a:solidFill>
                  <a:schemeClr val="tx1"/>
                </a:solidFill>
                <a:latin typeface="Times New Roman" panose="02020603050405020304" pitchFamily="18" charset="0"/>
                <a:ea typeface="宋体" pitchFamily="2" charset="-122"/>
              </a:rPr>
              <a:t>rintf</a:t>
            </a:r>
            <a:r>
              <a:rPr lang="zh-CN" altLang="en-US" sz="2000" b="1">
                <a:solidFill>
                  <a:schemeClr val="tx1"/>
                </a:solidFill>
                <a:latin typeface="Times New Roman" panose="02020603050405020304" pitchFamily="18" charset="0"/>
                <a:ea typeface="宋体" pitchFamily="2" charset="-122"/>
              </a:rPr>
              <a:t>（“进程</a:t>
            </a:r>
            <a:r>
              <a:rPr lang="en-US" altLang="zh-CN" sz="2000" b="1">
                <a:solidFill>
                  <a:schemeClr val="tx1"/>
                </a:solidFill>
                <a:latin typeface="Times New Roman" panose="02020603050405020304" pitchFamily="18" charset="0"/>
                <a:ea typeface="宋体" pitchFamily="2" charset="-122"/>
              </a:rPr>
              <a:t>proc3</a:t>
            </a:r>
            <a:r>
              <a:rPr lang="zh-CN" altLang="en-US" sz="2000" b="1">
                <a:solidFill>
                  <a:schemeClr val="tx1"/>
                </a:solidFill>
                <a:latin typeface="Times New Roman" panose="02020603050405020304" pitchFamily="18" charset="0"/>
                <a:ea typeface="宋体" pitchFamily="2" charset="-122"/>
              </a:rPr>
              <a:t>执行”）；</a:t>
            </a:r>
            <a:endParaRPr lang="zh-CN" altLang="en-US" sz="2000" b="1">
              <a:solidFill>
                <a:schemeClr val="tx1"/>
              </a:solidFill>
              <a:latin typeface="Times New Roman" panose="02020603050405020304" pitchFamily="18" charset="0"/>
              <a:ea typeface="宋体" pitchFamily="2" charset="-122"/>
            </a:endParaRPr>
          </a:p>
          <a:p>
            <a:pPr lvl="0">
              <a:lnSpc>
                <a:spcPct val="130000"/>
              </a:lnSpc>
              <a:spcBef>
                <a:spcPct val="0"/>
              </a:spcBef>
              <a:buNone/>
            </a:pPr>
            <a:r>
              <a:rPr lang="zh-CN" altLang="zh-CN" sz="2000" b="1">
                <a:solidFill>
                  <a:schemeClr val="tx1"/>
                </a:solidFill>
                <a:latin typeface="Times New Roman" panose="02020603050405020304" pitchFamily="18" charset="0"/>
                <a:ea typeface="宋体" pitchFamily="2" charset="-122"/>
              </a:rPr>
              <a:t>	</a:t>
            </a:r>
            <a:r>
              <a:rPr lang="en-US" altLang="zh-CN" sz="2000" b="1">
                <a:solidFill>
                  <a:schemeClr val="tx1"/>
                </a:solidFill>
                <a:latin typeface="Times New Roman" panose="02020603050405020304" pitchFamily="18" charset="0"/>
                <a:ea typeface="宋体" pitchFamily="2" charset="-122"/>
              </a:rPr>
              <a:t>}  else </a:t>
            </a:r>
            <a:endParaRPr lang="en-US" altLang="zh-CN" sz="2000" b="1">
              <a:solidFill>
                <a:schemeClr val="tx1"/>
              </a:solidFill>
              <a:latin typeface="Times New Roman" panose="02020603050405020304" pitchFamily="18" charset="0"/>
              <a:ea typeface="宋体" pitchFamily="2" charset="-122"/>
            </a:endParaRPr>
          </a:p>
          <a:p>
            <a:pPr lvl="0">
              <a:lnSpc>
                <a:spcPct val="130000"/>
              </a:lnSpc>
              <a:spcBef>
                <a:spcPct val="0"/>
              </a:spcBef>
              <a:buNone/>
            </a:pPr>
            <a:r>
              <a:rPr lang="zh-CN" altLang="en-US" sz="2000" b="1">
                <a:solidFill>
                  <a:schemeClr val="tx1"/>
                </a:solidFill>
                <a:latin typeface="Times New Roman" panose="02020603050405020304" pitchFamily="18" charset="0"/>
                <a:ea typeface="宋体" pitchFamily="2" charset="-122"/>
              </a:rPr>
              <a:t>	</a:t>
            </a:r>
            <a:r>
              <a:rPr lang="en-US" altLang="zh-CN" sz="2000" b="1">
                <a:solidFill>
                  <a:schemeClr val="tx1"/>
                </a:solidFill>
                <a:latin typeface="Times New Roman" panose="02020603050405020304" pitchFamily="18" charset="0"/>
                <a:ea typeface="宋体" pitchFamily="2" charset="-122"/>
              </a:rPr>
              <a:t>if</a:t>
            </a:r>
            <a:r>
              <a:rPr lang="zh-CN" altLang="en-US" sz="2000" b="1">
                <a:solidFill>
                  <a:schemeClr val="tx1"/>
                </a:solidFill>
                <a:latin typeface="Times New Roman" panose="02020603050405020304" pitchFamily="18" charset="0"/>
                <a:ea typeface="宋体" pitchFamily="2" charset="-122"/>
              </a:rPr>
              <a:t>（</a:t>
            </a:r>
            <a:r>
              <a:rPr lang="en-US" altLang="zh-CN" sz="2000" b="1">
                <a:solidFill>
                  <a:schemeClr val="tx1"/>
                </a:solidFill>
                <a:latin typeface="Times New Roman" panose="02020603050405020304" pitchFamily="18" charset="0"/>
                <a:ea typeface="宋体" pitchFamily="2" charset="-122"/>
              </a:rPr>
              <a:t>(p4=fork</a:t>
            </a:r>
            <a:r>
              <a:rPr lang="zh-CN" altLang="en-US" sz="2000" b="1">
                <a:solidFill>
                  <a:schemeClr val="tx1"/>
                </a:solidFill>
                <a:latin typeface="Times New Roman" panose="02020603050405020304" pitchFamily="18" charset="0"/>
                <a:ea typeface="宋体" pitchFamily="2" charset="-122"/>
              </a:rPr>
              <a:t>（）</a:t>
            </a:r>
            <a:r>
              <a:rPr lang="en-US" altLang="zh-CN" sz="2000" b="1">
                <a:solidFill>
                  <a:schemeClr val="tx1"/>
                </a:solidFill>
                <a:latin typeface="Times New Roman" panose="02020603050405020304" pitchFamily="18" charset="0"/>
                <a:ea typeface="宋体" pitchFamily="2" charset="-122"/>
              </a:rPr>
              <a:t>)== 0</a:t>
            </a:r>
            <a:r>
              <a:rPr lang="zh-CN" altLang="en-US" sz="2000" b="1">
                <a:solidFill>
                  <a:schemeClr val="tx1"/>
                </a:solidFill>
                <a:latin typeface="Times New Roman" panose="02020603050405020304" pitchFamily="18" charset="0"/>
                <a:ea typeface="宋体" pitchFamily="2" charset="-122"/>
              </a:rPr>
              <a:t>） </a:t>
            </a:r>
            <a:r>
              <a:rPr lang="en-US" altLang="zh-CN" sz="2000" b="1">
                <a:solidFill>
                  <a:schemeClr val="tx1"/>
                </a:solidFill>
                <a:latin typeface="Times New Roman" panose="02020603050405020304" pitchFamily="18" charset="0"/>
                <a:ea typeface="宋体" pitchFamily="2" charset="-122"/>
              </a:rPr>
              <a:t>{</a:t>
            </a:r>
            <a:endParaRPr lang="en-US" altLang="zh-CN" sz="2000" b="1">
              <a:solidFill>
                <a:schemeClr val="tx1"/>
              </a:solidFill>
              <a:latin typeface="Times New Roman" panose="02020603050405020304" pitchFamily="18" charset="0"/>
              <a:ea typeface="宋体" pitchFamily="2" charset="-122"/>
            </a:endParaRPr>
          </a:p>
          <a:p>
            <a:pPr lvl="0">
              <a:lnSpc>
                <a:spcPct val="130000"/>
              </a:lnSpc>
              <a:spcBef>
                <a:spcPct val="0"/>
              </a:spcBef>
              <a:buNone/>
            </a:pPr>
            <a:r>
              <a:rPr lang="zh-CN" altLang="en-US" sz="2000" b="1">
                <a:solidFill>
                  <a:schemeClr val="tx1"/>
                </a:solidFill>
                <a:latin typeface="Times New Roman" panose="02020603050405020304" pitchFamily="18" charset="0"/>
                <a:ea typeface="宋体" pitchFamily="2" charset="-122"/>
              </a:rPr>
              <a:t>		</a:t>
            </a:r>
            <a:r>
              <a:rPr lang="en-US" altLang="zh-CN" sz="2000" b="1">
                <a:solidFill>
                  <a:schemeClr val="tx1"/>
                </a:solidFill>
                <a:latin typeface="Times New Roman" panose="02020603050405020304" pitchFamily="18" charset="0"/>
                <a:ea typeface="宋体" pitchFamily="2" charset="-122"/>
              </a:rPr>
              <a:t>printf</a:t>
            </a:r>
            <a:r>
              <a:rPr lang="zh-CN" altLang="en-US" sz="2000" b="1">
                <a:solidFill>
                  <a:schemeClr val="tx1"/>
                </a:solidFill>
                <a:latin typeface="Times New Roman" panose="02020603050405020304" pitchFamily="18" charset="0"/>
                <a:ea typeface="宋体" pitchFamily="2" charset="-122"/>
              </a:rPr>
              <a:t>（“进程</a:t>
            </a:r>
            <a:r>
              <a:rPr lang="en-US" altLang="zh-CN" sz="2000" b="1">
                <a:solidFill>
                  <a:schemeClr val="tx1"/>
                </a:solidFill>
                <a:latin typeface="Times New Roman" panose="02020603050405020304" pitchFamily="18" charset="0"/>
                <a:ea typeface="宋体" pitchFamily="2" charset="-122"/>
              </a:rPr>
              <a:t>proc4</a:t>
            </a:r>
            <a:r>
              <a:rPr lang="zh-CN" altLang="en-US" sz="2000" b="1">
                <a:solidFill>
                  <a:schemeClr val="tx1"/>
                </a:solidFill>
                <a:latin typeface="Times New Roman" panose="02020603050405020304" pitchFamily="18" charset="0"/>
                <a:ea typeface="宋体" pitchFamily="2" charset="-122"/>
              </a:rPr>
              <a:t>执行”）；</a:t>
            </a:r>
            <a:endParaRPr lang="zh-CN" altLang="en-US" sz="2000" b="1">
              <a:solidFill>
                <a:schemeClr val="tx1"/>
              </a:solidFill>
              <a:latin typeface="Times New Roman" panose="02020603050405020304" pitchFamily="18" charset="0"/>
              <a:ea typeface="宋体" pitchFamily="2" charset="-122"/>
            </a:endParaRPr>
          </a:p>
          <a:p>
            <a:pPr lvl="0">
              <a:lnSpc>
                <a:spcPct val="130000"/>
              </a:lnSpc>
              <a:spcBef>
                <a:spcPct val="0"/>
              </a:spcBef>
              <a:buNone/>
            </a:pPr>
            <a:r>
              <a:rPr lang="zh-CN" altLang="zh-CN" sz="2000" b="1">
                <a:solidFill>
                  <a:schemeClr val="tx1"/>
                </a:solidFill>
                <a:latin typeface="Times New Roman" panose="02020603050405020304" pitchFamily="18" charset="0"/>
                <a:ea typeface="宋体" pitchFamily="2" charset="-122"/>
              </a:rPr>
              <a:t>	</a:t>
            </a:r>
            <a:r>
              <a:rPr lang="en-US" altLang="zh-CN" sz="2000" b="1">
                <a:solidFill>
                  <a:schemeClr val="tx1"/>
                </a:solidFill>
                <a:latin typeface="Times New Roman" panose="02020603050405020304" pitchFamily="18" charset="0"/>
                <a:ea typeface="宋体" pitchFamily="2" charset="-122"/>
              </a:rPr>
              <a:t>} else</a:t>
            </a:r>
            <a:endParaRPr lang="en-US" altLang="zh-CN" sz="2000" b="1">
              <a:solidFill>
                <a:schemeClr val="tx1"/>
              </a:solidFill>
              <a:latin typeface="Times New Roman" panose="02020603050405020304" pitchFamily="18" charset="0"/>
              <a:ea typeface="宋体" pitchFamily="2" charset="-122"/>
            </a:endParaRPr>
          </a:p>
          <a:p>
            <a:pPr lvl="0">
              <a:lnSpc>
                <a:spcPct val="130000"/>
              </a:lnSpc>
              <a:spcBef>
                <a:spcPct val="0"/>
              </a:spcBef>
              <a:buNone/>
            </a:pPr>
            <a:r>
              <a:rPr lang="zh-CN" altLang="en-US" sz="2000" b="1">
                <a:solidFill>
                  <a:schemeClr val="tx1"/>
                </a:solidFill>
                <a:latin typeface="Times New Roman" panose="02020603050405020304" pitchFamily="18" charset="0"/>
                <a:ea typeface="宋体" pitchFamily="2" charset="-122"/>
              </a:rPr>
              <a:t>	</a:t>
            </a:r>
            <a:r>
              <a:rPr lang="en-US" altLang="zh-CN" sz="2000" b="1">
                <a:solidFill>
                  <a:schemeClr val="tx1"/>
                </a:solidFill>
                <a:latin typeface="Times New Roman" panose="02020603050405020304" pitchFamily="18" charset="0"/>
                <a:ea typeface="宋体" pitchFamily="2" charset="-122"/>
              </a:rPr>
              <a:t>if</a:t>
            </a:r>
            <a:r>
              <a:rPr lang="zh-CN" altLang="en-US" sz="2000" b="1">
                <a:solidFill>
                  <a:schemeClr val="tx1"/>
                </a:solidFill>
                <a:latin typeface="Times New Roman" panose="02020603050405020304" pitchFamily="18" charset="0"/>
                <a:ea typeface="宋体" pitchFamily="2" charset="-122"/>
              </a:rPr>
              <a:t>（</a:t>
            </a:r>
            <a:r>
              <a:rPr lang="en-US" altLang="zh-CN" sz="2000" b="1">
                <a:solidFill>
                  <a:schemeClr val="tx1"/>
                </a:solidFill>
                <a:latin typeface="Times New Roman" panose="02020603050405020304" pitchFamily="18" charset="0"/>
                <a:ea typeface="宋体" pitchFamily="2" charset="-122"/>
              </a:rPr>
              <a:t>(p5=fork</a:t>
            </a:r>
            <a:r>
              <a:rPr lang="zh-CN" altLang="en-US" sz="2000" b="1">
                <a:solidFill>
                  <a:schemeClr val="tx1"/>
                </a:solidFill>
                <a:latin typeface="Times New Roman" panose="02020603050405020304" pitchFamily="18" charset="0"/>
                <a:ea typeface="宋体" pitchFamily="2" charset="-122"/>
              </a:rPr>
              <a:t>（）</a:t>
            </a:r>
            <a:r>
              <a:rPr lang="en-US" altLang="zh-CN" sz="2000" b="1">
                <a:solidFill>
                  <a:schemeClr val="tx1"/>
                </a:solidFill>
                <a:latin typeface="Times New Roman" panose="02020603050405020304" pitchFamily="18" charset="0"/>
                <a:ea typeface="宋体" pitchFamily="2" charset="-122"/>
              </a:rPr>
              <a:t>)== 0</a:t>
            </a:r>
            <a:r>
              <a:rPr lang="zh-CN" altLang="en-US" sz="2000" b="1">
                <a:solidFill>
                  <a:schemeClr val="tx1"/>
                </a:solidFill>
                <a:latin typeface="Times New Roman" panose="02020603050405020304" pitchFamily="18" charset="0"/>
                <a:ea typeface="宋体" pitchFamily="2" charset="-122"/>
              </a:rPr>
              <a:t>） </a:t>
            </a:r>
            <a:r>
              <a:rPr lang="en-US" altLang="zh-CN" sz="2000" b="1">
                <a:solidFill>
                  <a:schemeClr val="tx1"/>
                </a:solidFill>
                <a:latin typeface="Times New Roman" panose="02020603050405020304" pitchFamily="18" charset="0"/>
                <a:ea typeface="宋体" pitchFamily="2" charset="-122"/>
              </a:rPr>
              <a:t>{</a:t>
            </a:r>
            <a:endParaRPr lang="en-US" altLang="zh-CN" sz="2000" b="1">
              <a:solidFill>
                <a:schemeClr val="tx1"/>
              </a:solidFill>
              <a:latin typeface="Times New Roman" panose="02020603050405020304" pitchFamily="18" charset="0"/>
              <a:ea typeface="宋体" pitchFamily="2" charset="-122"/>
            </a:endParaRPr>
          </a:p>
          <a:p>
            <a:pPr lvl="0">
              <a:lnSpc>
                <a:spcPct val="130000"/>
              </a:lnSpc>
              <a:spcBef>
                <a:spcPct val="0"/>
              </a:spcBef>
              <a:buNone/>
            </a:pPr>
            <a:r>
              <a:rPr lang="zh-CN" altLang="en-US" sz="2000" b="1">
                <a:solidFill>
                  <a:schemeClr val="tx1"/>
                </a:solidFill>
                <a:latin typeface="Times New Roman" panose="02020603050405020304" pitchFamily="18" charset="0"/>
                <a:ea typeface="宋体" pitchFamily="2" charset="-122"/>
              </a:rPr>
              <a:t>		</a:t>
            </a:r>
            <a:r>
              <a:rPr lang="en-US" altLang="zh-CN" sz="2000" b="1">
                <a:solidFill>
                  <a:schemeClr val="tx1"/>
                </a:solidFill>
                <a:latin typeface="Times New Roman" panose="02020603050405020304" pitchFamily="18" charset="0"/>
                <a:ea typeface="宋体" pitchFamily="2" charset="-122"/>
              </a:rPr>
              <a:t>printf</a:t>
            </a:r>
            <a:r>
              <a:rPr lang="zh-CN" altLang="en-US" sz="2000" b="1">
                <a:solidFill>
                  <a:schemeClr val="tx1"/>
                </a:solidFill>
                <a:latin typeface="Times New Roman" panose="02020603050405020304" pitchFamily="18" charset="0"/>
                <a:ea typeface="宋体" pitchFamily="2" charset="-122"/>
              </a:rPr>
              <a:t>（“进程</a:t>
            </a:r>
            <a:r>
              <a:rPr lang="en-US" altLang="zh-CN" sz="2000" b="1">
                <a:solidFill>
                  <a:schemeClr val="tx1"/>
                </a:solidFill>
                <a:latin typeface="Times New Roman" panose="02020603050405020304" pitchFamily="18" charset="0"/>
                <a:ea typeface="宋体" pitchFamily="2" charset="-122"/>
              </a:rPr>
              <a:t>proc5</a:t>
            </a:r>
            <a:r>
              <a:rPr lang="zh-CN" altLang="en-US" sz="2000" b="1">
                <a:solidFill>
                  <a:schemeClr val="tx1"/>
                </a:solidFill>
                <a:latin typeface="Times New Roman" panose="02020603050405020304" pitchFamily="18" charset="0"/>
                <a:ea typeface="宋体" pitchFamily="2" charset="-122"/>
              </a:rPr>
              <a:t>执行”）；</a:t>
            </a:r>
            <a:endParaRPr lang="zh-CN" altLang="en-US" sz="2000" b="1">
              <a:solidFill>
                <a:schemeClr val="tx1"/>
              </a:solidFill>
              <a:latin typeface="Times New Roman" panose="02020603050405020304" pitchFamily="18" charset="0"/>
              <a:ea typeface="宋体" pitchFamily="2" charset="-122"/>
            </a:endParaRPr>
          </a:p>
          <a:p>
            <a:pPr lvl="0">
              <a:lnSpc>
                <a:spcPct val="130000"/>
              </a:lnSpc>
              <a:spcBef>
                <a:spcPct val="0"/>
              </a:spcBef>
              <a:buNone/>
            </a:pPr>
            <a:r>
              <a:rPr lang="zh-CN" altLang="zh-CN" sz="2000" b="1">
                <a:solidFill>
                  <a:schemeClr val="tx1"/>
                </a:solidFill>
                <a:latin typeface="Times New Roman" panose="02020603050405020304" pitchFamily="18" charset="0"/>
                <a:ea typeface="宋体" pitchFamily="2" charset="-122"/>
              </a:rPr>
              <a:t>		</a:t>
            </a:r>
            <a:r>
              <a:rPr lang="en-US" altLang="zh-CN" sz="2000" b="1">
                <a:solidFill>
                  <a:schemeClr val="tx1"/>
                </a:solidFill>
                <a:latin typeface="Times New Roman" panose="02020603050405020304" pitchFamily="18" charset="0"/>
                <a:ea typeface="宋体" pitchFamily="2" charset="-122"/>
              </a:rPr>
              <a:t>exit(1);</a:t>
            </a:r>
            <a:endParaRPr lang="en-US" altLang="zh-CN" sz="2000" b="1">
              <a:solidFill>
                <a:schemeClr val="tx1"/>
              </a:solidFill>
              <a:latin typeface="Times New Roman" panose="02020603050405020304" pitchFamily="18" charset="0"/>
              <a:ea typeface="宋体" pitchFamily="2" charset="-122"/>
            </a:endParaRPr>
          </a:p>
          <a:p>
            <a:pPr lvl="0">
              <a:lnSpc>
                <a:spcPct val="130000"/>
              </a:lnSpc>
              <a:spcBef>
                <a:spcPct val="0"/>
              </a:spcBef>
              <a:buNone/>
            </a:pPr>
            <a:r>
              <a:rPr lang="zh-CN" altLang="en-US" sz="2000" b="1">
                <a:solidFill>
                  <a:schemeClr val="tx1"/>
                </a:solidFill>
                <a:latin typeface="Times New Roman" panose="02020603050405020304" pitchFamily="18" charset="0"/>
                <a:ea typeface="宋体" pitchFamily="2" charset="-122"/>
              </a:rPr>
              <a:t>	</a:t>
            </a:r>
            <a:r>
              <a:rPr lang="en-US" altLang="zh-CN" sz="2000" b="1">
                <a:solidFill>
                  <a:schemeClr val="tx1"/>
                </a:solidFill>
                <a:latin typeface="Times New Roman" panose="02020603050405020304" pitchFamily="18" charset="0"/>
                <a:ea typeface="宋体" pitchFamily="2" charset="-122"/>
              </a:rPr>
              <a:t>}</a:t>
            </a:r>
            <a:endParaRPr lang="en-US" altLang="zh-CN" sz="2000" b="1">
              <a:solidFill>
                <a:schemeClr val="tx1"/>
              </a:solidFill>
              <a:latin typeface="Times New Roman" panose="02020603050405020304" pitchFamily="18" charset="0"/>
              <a:ea typeface="宋体" pitchFamily="2" charset="-122"/>
            </a:endParaRPr>
          </a:p>
          <a:p>
            <a:pPr lvl="0">
              <a:lnSpc>
                <a:spcPct val="130000"/>
              </a:lnSpc>
              <a:spcBef>
                <a:spcPct val="0"/>
              </a:spcBef>
              <a:buNone/>
            </a:pPr>
            <a:r>
              <a:rPr lang="zh-CN" altLang="en-US" sz="2000" b="1">
                <a:solidFill>
                  <a:schemeClr val="tx1"/>
                </a:solidFill>
                <a:latin typeface="Times New Roman" panose="02020603050405020304" pitchFamily="18" charset="0"/>
                <a:ea typeface="宋体" pitchFamily="2" charset="-122"/>
              </a:rPr>
              <a:t>	</a:t>
            </a:r>
            <a:r>
              <a:rPr lang="en-US" altLang="zh-CN" sz="2000" b="1">
                <a:solidFill>
                  <a:schemeClr val="tx1"/>
                </a:solidFill>
                <a:latin typeface="Times New Roman" panose="02020603050405020304" pitchFamily="18" charset="0"/>
                <a:ea typeface="宋体" pitchFamily="2" charset="-122"/>
              </a:rPr>
              <a:t>printf(“</a:t>
            </a:r>
            <a:r>
              <a:rPr lang="zh-CN" altLang="en-US" sz="2000" b="1">
                <a:solidFill>
                  <a:schemeClr val="tx1"/>
                </a:solidFill>
                <a:latin typeface="Times New Roman" panose="02020603050405020304" pitchFamily="18" charset="0"/>
                <a:ea typeface="宋体" pitchFamily="2" charset="-122"/>
              </a:rPr>
              <a:t>整个程序终止“</a:t>
            </a:r>
            <a:r>
              <a:rPr lang="en-US" altLang="zh-CN" sz="2000" b="1">
                <a:solidFill>
                  <a:schemeClr val="tx1"/>
                </a:solidFill>
                <a:latin typeface="Times New Roman" panose="02020603050405020304" pitchFamily="18" charset="0"/>
                <a:ea typeface="宋体" pitchFamily="2" charset="-122"/>
              </a:rPr>
              <a:t>)</a:t>
            </a:r>
            <a:r>
              <a:rPr lang="zh-CN" altLang="en-US" sz="2000" b="1">
                <a:solidFill>
                  <a:schemeClr val="tx1"/>
                </a:solidFill>
                <a:latin typeface="Times New Roman" panose="02020603050405020304" pitchFamily="18" charset="0"/>
                <a:ea typeface="宋体" pitchFamily="2" charset="-122"/>
              </a:rPr>
              <a:t>；</a:t>
            </a:r>
            <a:endParaRPr lang="zh-CN" altLang="en-US" sz="2000" b="1">
              <a:solidFill>
                <a:schemeClr val="tx1"/>
              </a:solidFill>
              <a:latin typeface="Times New Roman" panose="02020603050405020304" pitchFamily="18" charset="0"/>
              <a:ea typeface="宋体" pitchFamily="2" charset="-122"/>
            </a:endParaRPr>
          </a:p>
          <a:p>
            <a:pPr lvl="0">
              <a:lnSpc>
                <a:spcPct val="130000"/>
              </a:lnSpc>
              <a:spcBef>
                <a:spcPct val="0"/>
              </a:spcBef>
              <a:buNone/>
            </a:pPr>
            <a:r>
              <a:rPr lang="zh-CN" altLang="zh-CN" sz="2000" b="1">
                <a:solidFill>
                  <a:schemeClr val="tx1"/>
                </a:solidFill>
                <a:latin typeface="Times New Roman" panose="02020603050405020304" pitchFamily="18" charset="0"/>
                <a:ea typeface="宋体" pitchFamily="2" charset="-122"/>
              </a:rPr>
              <a:t>	</a:t>
            </a:r>
            <a:r>
              <a:rPr lang="en-US" altLang="zh-CN" sz="2000" b="1">
                <a:solidFill>
                  <a:schemeClr val="tx1"/>
                </a:solidFill>
                <a:latin typeface="Times New Roman" panose="02020603050405020304" pitchFamily="18" charset="0"/>
                <a:ea typeface="宋体" pitchFamily="2" charset="-122"/>
              </a:rPr>
              <a:t>exit(0);</a:t>
            </a:r>
            <a:endParaRPr lang="en-US" altLang="zh-CN" sz="2000" b="1">
              <a:solidFill>
                <a:schemeClr val="tx1"/>
              </a:solidFill>
              <a:latin typeface="Times New Roman" panose="02020603050405020304" pitchFamily="18" charset="0"/>
              <a:ea typeface="宋体" pitchFamily="2" charset="-122"/>
            </a:endParaRPr>
          </a:p>
          <a:p>
            <a:pPr lvl="0">
              <a:lnSpc>
                <a:spcPct val="130000"/>
              </a:lnSpc>
              <a:spcBef>
                <a:spcPct val="0"/>
              </a:spcBef>
              <a:buNone/>
            </a:pPr>
            <a:r>
              <a:rPr lang="en-US" altLang="zh-CN" sz="2000" b="1">
                <a:solidFill>
                  <a:schemeClr val="tx1"/>
                </a:solidFill>
                <a:latin typeface="Times New Roman" panose="02020603050405020304" pitchFamily="18" charset="0"/>
                <a:ea typeface="宋体" pitchFamily="2" charset="-122"/>
              </a:rPr>
              <a:t>} </a:t>
            </a:r>
            <a:endParaRPr lang="en-US" altLang="zh-CN" sz="2000" b="1">
              <a:solidFill>
                <a:schemeClr val="tx1"/>
              </a:solidFill>
              <a:latin typeface="Times New Roman" panose="02020603050405020304" pitchFamily="18" charset="0"/>
              <a:ea typeface="宋体" pitchFamily="2" charset="-122"/>
            </a:endParaRPr>
          </a:p>
        </p:txBody>
      </p:sp>
      <p:sp>
        <p:nvSpPr>
          <p:cNvPr id="104452" name="矩形 104451"/>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操作系统的并发</a:t>
            </a:r>
            <a:r>
              <a:rPr lang="zh-CN" altLang="en-US" sz="2400" b="0" strike="noStrike" noProof="1">
                <a:latin typeface="Arial" panose="02080604020202020204" pitchFamily="34" charset="0"/>
                <a:ea typeface="宋体" pitchFamily="2" charset="-122"/>
                <a:cs typeface="+mn-ea"/>
              </a:rPr>
              <a:t>机制实例</a:t>
            </a:r>
            <a:endParaRPr lang="zh-CN" altLang="en-US" sz="2400" b="0" strike="noStrike" noProof="1">
              <a:ea typeface="宋体" pitchFamily="2" charset="-122"/>
            </a:endParaRPr>
          </a:p>
        </p:txBody>
      </p:sp>
    </p:spTree>
  </p:cSld>
  <p:clrMapOvr>
    <a:masterClrMapping/>
  </p:clrMapOvr>
  <p:transition>
    <p:fade/>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4" name="文本占位符 105473"/>
          <p:cNvSpPr>
            <a:spLocks noGrp="true"/>
          </p:cNvSpPr>
          <p:nvPr>
            <p:ph idx="1"/>
          </p:nvPr>
        </p:nvSpPr>
        <p:spPr>
          <a:xfrm>
            <a:off x="1171575" y="1306513"/>
            <a:ext cx="7802563" cy="3487738"/>
          </a:xfrm>
        </p:spPr>
        <p:txBody>
          <a:bodyPr wrap="square">
            <a:spAutoFit/>
          </a:bodyPr>
          <a:p>
            <a:pPr lvl="0">
              <a:lnSpc>
                <a:spcPct val="130000"/>
              </a:lnSpc>
              <a:buNone/>
            </a:pPr>
            <a:r>
              <a:rPr lang="en-US" altLang="zh-CN" sz="2400">
                <a:solidFill>
                  <a:schemeClr val="tx1"/>
                </a:solidFill>
                <a:latin typeface="Times New Roman" panose="02020603050405020304" pitchFamily="18" charset="0"/>
                <a:ea typeface="宋体" pitchFamily="2" charset="-122"/>
              </a:rPr>
              <a:t>a. </a:t>
            </a:r>
            <a:r>
              <a:rPr lang="zh-CN" altLang="en-US" sz="2400">
                <a:solidFill>
                  <a:schemeClr val="tx1"/>
                </a:solidFill>
                <a:latin typeface="宋体" pitchFamily="2" charset="-122"/>
                <a:ea typeface="宋体" pitchFamily="2" charset="-122"/>
              </a:rPr>
              <a:t>画出描述子进程执行先后次序的进程流图。</a:t>
            </a:r>
            <a:r>
              <a:rPr lang="en-US" altLang="zh-CN" sz="2400">
                <a:solidFill>
                  <a:schemeClr val="tx1"/>
                </a:solidFill>
                <a:latin typeface="宋体" pitchFamily="2" charset="-122"/>
                <a:ea typeface="宋体" pitchFamily="2" charset="-122"/>
              </a:rPr>
              <a:t>(</a:t>
            </a:r>
            <a:r>
              <a:rPr lang="zh-CN" altLang="en-US" sz="2400">
                <a:solidFill>
                  <a:schemeClr val="tx1"/>
                </a:solidFill>
                <a:latin typeface="宋体" pitchFamily="2" charset="-122"/>
                <a:ea typeface="宋体" pitchFamily="2" charset="-122"/>
              </a:rPr>
              <a:t>各进程</a:t>
            </a:r>
            <a:endParaRPr lang="zh-CN" altLang="en-US" sz="2400">
              <a:solidFill>
                <a:schemeClr val="tx1"/>
              </a:solidFill>
              <a:latin typeface="宋体" pitchFamily="2" charset="-122"/>
              <a:ea typeface="宋体" pitchFamily="2" charset="-122"/>
            </a:endParaRPr>
          </a:p>
          <a:p>
            <a:pPr lvl="0">
              <a:lnSpc>
                <a:spcPct val="130000"/>
              </a:lnSpc>
              <a:buNone/>
            </a:pPr>
            <a:r>
              <a:rPr lang="zh-CN" altLang="en-US" sz="2400">
                <a:solidFill>
                  <a:schemeClr val="tx1"/>
                </a:solidFill>
                <a:latin typeface="宋体" pitchFamily="2" charset="-122"/>
                <a:ea typeface="宋体" pitchFamily="2" charset="-122"/>
              </a:rPr>
              <a:t>  分别用其对应的函数名或包含其进程号的符号名标识</a:t>
            </a:r>
            <a:r>
              <a:rPr lang="en-US" altLang="zh-CN" sz="2400">
                <a:solidFill>
                  <a:schemeClr val="tx1"/>
                </a:solidFill>
                <a:latin typeface="宋体" pitchFamily="2" charset="-122"/>
                <a:ea typeface="宋体" pitchFamily="2" charset="-122"/>
              </a:rPr>
              <a:t>)</a:t>
            </a:r>
            <a:r>
              <a:rPr lang="zh-CN" altLang="en-US" sz="2400">
                <a:solidFill>
                  <a:schemeClr val="tx1"/>
                </a:solidFill>
                <a:latin typeface="宋体" pitchFamily="2" charset="-122"/>
                <a:ea typeface="宋体" pitchFamily="2" charset="-122"/>
              </a:rPr>
              <a:t>。</a:t>
            </a:r>
            <a:endParaRPr lang="zh-CN" altLang="en-US" sz="2400">
              <a:solidFill>
                <a:schemeClr val="tx1"/>
              </a:solidFill>
              <a:latin typeface="宋体" pitchFamily="2" charset="-122"/>
              <a:ea typeface="宋体" pitchFamily="2" charset="-122"/>
            </a:endParaRPr>
          </a:p>
          <a:p>
            <a:pPr lvl="0">
              <a:lnSpc>
                <a:spcPct val="130000"/>
              </a:lnSpc>
              <a:buNone/>
            </a:pPr>
            <a:r>
              <a:rPr lang="en-US" altLang="zh-CN" sz="2400">
                <a:solidFill>
                  <a:schemeClr val="tx1"/>
                </a:solidFill>
                <a:latin typeface="Times New Roman" panose="02020603050405020304" pitchFamily="18" charset="0"/>
                <a:ea typeface="宋体" pitchFamily="2" charset="-122"/>
              </a:rPr>
              <a:t>b. </a:t>
            </a:r>
            <a:r>
              <a:rPr lang="zh-CN" altLang="en-US" sz="2400">
                <a:solidFill>
                  <a:schemeClr val="tx1"/>
                </a:solidFill>
                <a:latin typeface="宋体" pitchFamily="2" charset="-122"/>
                <a:ea typeface="宋体" pitchFamily="2" charset="-122"/>
              </a:rPr>
              <a:t>这个程序执行时最多可能有几个进程同时存在？同时</a:t>
            </a:r>
            <a:endParaRPr lang="zh-CN" altLang="en-US" sz="2400">
              <a:solidFill>
                <a:schemeClr val="tx1"/>
              </a:solidFill>
              <a:latin typeface="宋体" pitchFamily="2" charset="-122"/>
              <a:ea typeface="宋体" pitchFamily="2" charset="-122"/>
            </a:endParaRPr>
          </a:p>
          <a:p>
            <a:pPr lvl="0">
              <a:lnSpc>
                <a:spcPct val="130000"/>
              </a:lnSpc>
              <a:buNone/>
            </a:pPr>
            <a:r>
              <a:rPr lang="zh-CN" altLang="en-US" sz="2400">
                <a:solidFill>
                  <a:schemeClr val="tx1"/>
                </a:solidFill>
                <a:latin typeface="宋体" pitchFamily="2" charset="-122"/>
                <a:ea typeface="宋体" pitchFamily="2" charset="-122"/>
              </a:rPr>
              <a:t>  存在的进程数最多时分别是哪几个进程？</a:t>
            </a:r>
            <a:endParaRPr lang="zh-CN" altLang="en-US" sz="2400">
              <a:solidFill>
                <a:schemeClr val="tx1"/>
              </a:solidFill>
              <a:latin typeface="宋体" pitchFamily="2" charset="-122"/>
              <a:ea typeface="宋体" pitchFamily="2" charset="-122"/>
            </a:endParaRPr>
          </a:p>
          <a:p>
            <a:pPr lvl="0">
              <a:lnSpc>
                <a:spcPct val="130000"/>
              </a:lnSpc>
              <a:buNone/>
            </a:pPr>
            <a:r>
              <a:rPr lang="en-US" altLang="zh-CN" sz="2400">
                <a:solidFill>
                  <a:schemeClr val="tx1"/>
                </a:solidFill>
                <a:latin typeface="Times New Roman" panose="02020603050405020304" pitchFamily="18" charset="0"/>
                <a:ea typeface="宋体" pitchFamily="2" charset="-122"/>
              </a:rPr>
              <a:t>c.  </a:t>
            </a:r>
            <a:r>
              <a:rPr lang="zh-CN" altLang="en-US" sz="2400">
                <a:solidFill>
                  <a:schemeClr val="tx1"/>
                </a:solidFill>
                <a:latin typeface="宋体" pitchFamily="2" charset="-122"/>
                <a:ea typeface="宋体" pitchFamily="2" charset="-122"/>
              </a:rPr>
              <a:t>程序执行时，“整个程序终止”被输出几次？分别是</a:t>
            </a:r>
            <a:endParaRPr lang="zh-CN" altLang="en-US" sz="2400">
              <a:solidFill>
                <a:schemeClr val="tx1"/>
              </a:solidFill>
              <a:latin typeface="宋体" pitchFamily="2" charset="-122"/>
              <a:ea typeface="宋体" pitchFamily="2" charset="-122"/>
            </a:endParaRPr>
          </a:p>
          <a:p>
            <a:pPr lvl="0">
              <a:lnSpc>
                <a:spcPct val="130000"/>
              </a:lnSpc>
              <a:buNone/>
            </a:pPr>
            <a:r>
              <a:rPr lang="zh-CN" altLang="en-US" sz="2400">
                <a:solidFill>
                  <a:schemeClr val="tx1"/>
                </a:solidFill>
                <a:latin typeface="宋体" pitchFamily="2" charset="-122"/>
                <a:ea typeface="宋体" pitchFamily="2" charset="-122"/>
              </a:rPr>
              <a:t>  哪些进程输出的？</a:t>
            </a:r>
            <a:endParaRPr lang="zh-CN" altLang="en-US" sz="2400">
              <a:solidFill>
                <a:schemeClr val="tx1"/>
              </a:solidFill>
              <a:latin typeface="宋体" pitchFamily="2" charset="-122"/>
              <a:ea typeface="宋体" pitchFamily="2" charset="-122"/>
            </a:endParaRPr>
          </a:p>
        </p:txBody>
      </p:sp>
      <p:sp>
        <p:nvSpPr>
          <p:cNvPr id="105475" name="矩形 105474"/>
          <p:cNvSpPr/>
          <p:nvPr/>
        </p:nvSpPr>
        <p:spPr>
          <a:xfrm>
            <a:off x="835025" y="635000"/>
            <a:ext cx="5160963" cy="56673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spcBef>
                <a:spcPct val="0"/>
              </a:spcBef>
              <a:buNone/>
            </a:pPr>
            <a:r>
              <a:rPr lang="en-US" altLang="zh-CN" sz="2400" b="1" strike="noStrike" noProof="1">
                <a:solidFill>
                  <a:schemeClr val="tx1"/>
                </a:solidFill>
                <a:latin typeface="宋体" pitchFamily="2" charset="-122"/>
                <a:ea typeface="宋体" pitchFamily="2" charset="-122"/>
                <a:cs typeface="+mn-ea"/>
              </a:rPr>
              <a:t>ⅱ </a:t>
            </a:r>
            <a:r>
              <a:rPr lang="zh-CN" altLang="en-US" sz="2400" b="1" strike="noStrike" noProof="1">
                <a:solidFill>
                  <a:schemeClr val="tx1"/>
                </a:solidFill>
                <a:latin typeface="Times New Roman" panose="02020603050405020304" pitchFamily="18" charset="0"/>
                <a:ea typeface="宋体" pitchFamily="2" charset="-122"/>
                <a:cs typeface="+mn-ea"/>
              </a:rPr>
              <a:t>试回答如下问题</a:t>
            </a:r>
            <a:r>
              <a:rPr lang="zh-CN" altLang="en-US" sz="2400" strike="noStrike" noProof="1">
                <a:solidFill>
                  <a:schemeClr val="tx1"/>
                </a:solidFill>
                <a:latin typeface="Times New Roman" panose="02020603050405020304" pitchFamily="18" charset="0"/>
                <a:ea typeface="宋体" pitchFamily="2" charset="-122"/>
                <a:cs typeface="+mn-ea"/>
              </a:rPr>
              <a:t>       </a:t>
            </a:r>
            <a:endParaRPr lang="zh-CN" altLang="en-US" sz="2400" strike="noStrike" noProof="1">
              <a:solidFill>
                <a:schemeClr val="tx1"/>
              </a:solidFill>
              <a:latin typeface="Times New Roman" panose="02020603050405020304" pitchFamily="18" charset="0"/>
              <a:ea typeface="宋体" pitchFamily="2" charset="-122"/>
            </a:endParaRPr>
          </a:p>
        </p:txBody>
      </p:sp>
      <p:sp>
        <p:nvSpPr>
          <p:cNvPr id="105477" name="矩形 105476"/>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操作系统的并发</a:t>
            </a:r>
            <a:r>
              <a:rPr lang="zh-CN" altLang="en-US" sz="2400" b="0" strike="noStrike" noProof="1">
                <a:latin typeface="Arial" panose="02080604020202020204" pitchFamily="34" charset="0"/>
                <a:ea typeface="宋体" pitchFamily="2" charset="-122"/>
                <a:cs typeface="+mn-ea"/>
              </a:rPr>
              <a:t>机制实例</a:t>
            </a:r>
            <a:endParaRPr lang="zh-CN" altLang="en-US" sz="2400" b="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5475"/>
                                        </p:tgtEl>
                                        <p:attrNameLst>
                                          <p:attrName>style.visibility</p:attrName>
                                        </p:attrNameLst>
                                      </p:cBhvr>
                                      <p:to>
                                        <p:strVal val="visible"/>
                                      </p:to>
                                    </p:set>
                                    <p:anim calcmode="lin" valueType="num">
                                      <p:cBhvr additive="base">
                                        <p:cTn id="7" dur="500" fill="hold"/>
                                        <p:tgtEl>
                                          <p:spTgt spid="105475"/>
                                        </p:tgtEl>
                                        <p:attrNameLst>
                                          <p:attrName>ppt_x</p:attrName>
                                        </p:attrNameLst>
                                      </p:cBhvr>
                                      <p:tavLst>
                                        <p:tav tm="0">
                                          <p:val>
                                            <p:strVal val="0-#ppt_w/2"/>
                                          </p:val>
                                        </p:tav>
                                        <p:tav tm="100000">
                                          <p:val>
                                            <p:strVal val="#ppt_x"/>
                                          </p:val>
                                        </p:tav>
                                      </p:tavLst>
                                    </p:anim>
                                    <p:anim calcmode="lin" valueType="num">
                                      <p:cBhvr additive="base">
                                        <p:cTn id="8" dur="500" fill="hold"/>
                                        <p:tgtEl>
                                          <p:spTgt spid="10547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5474">
                                            <p:txEl>
                                              <p:charRg st="0" end="27"/>
                                            </p:txEl>
                                          </p:spTgt>
                                        </p:tgtEl>
                                        <p:attrNameLst>
                                          <p:attrName>style.visibility</p:attrName>
                                        </p:attrNameLst>
                                      </p:cBhvr>
                                      <p:to>
                                        <p:strVal val="visible"/>
                                      </p:to>
                                    </p:set>
                                    <p:anim calcmode="lin" valueType="num">
                                      <p:cBhvr additive="base">
                                        <p:cTn id="13" dur="500" fill="hold"/>
                                        <p:tgtEl>
                                          <p:spTgt spid="105474">
                                            <p:txEl>
                                              <p:charRg st="0" end="2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5474">
                                            <p:txEl>
                                              <p:charRg st="0" end="27"/>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05474">
                                            <p:txEl>
                                              <p:charRg st="27" end="55"/>
                                            </p:txEl>
                                          </p:spTgt>
                                        </p:tgtEl>
                                        <p:attrNameLst>
                                          <p:attrName>style.visibility</p:attrName>
                                        </p:attrNameLst>
                                      </p:cBhvr>
                                      <p:to>
                                        <p:strVal val="visible"/>
                                      </p:to>
                                    </p:set>
                                    <p:anim calcmode="lin" valueType="num">
                                      <p:cBhvr additive="base">
                                        <p:cTn id="17" dur="500" fill="hold"/>
                                        <p:tgtEl>
                                          <p:spTgt spid="105474">
                                            <p:txEl>
                                              <p:charRg st="27" end="5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5474">
                                            <p:txEl>
                                              <p:charRg st="27" end="55"/>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05474">
                                            <p:txEl>
                                              <p:charRg st="55" end="82"/>
                                            </p:txEl>
                                          </p:spTgt>
                                        </p:tgtEl>
                                        <p:attrNameLst>
                                          <p:attrName>style.visibility</p:attrName>
                                        </p:attrNameLst>
                                      </p:cBhvr>
                                      <p:to>
                                        <p:strVal val="visible"/>
                                      </p:to>
                                    </p:set>
                                    <p:anim calcmode="lin" valueType="num">
                                      <p:cBhvr additive="base">
                                        <p:cTn id="21" dur="500" fill="hold"/>
                                        <p:tgtEl>
                                          <p:spTgt spid="105474">
                                            <p:txEl>
                                              <p:charRg st="55" end="8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05474">
                                            <p:txEl>
                                              <p:charRg st="55" end="82"/>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05474">
                                            <p:txEl>
                                              <p:charRg st="82" end="103"/>
                                            </p:txEl>
                                          </p:spTgt>
                                        </p:tgtEl>
                                        <p:attrNameLst>
                                          <p:attrName>style.visibility</p:attrName>
                                        </p:attrNameLst>
                                      </p:cBhvr>
                                      <p:to>
                                        <p:strVal val="visible"/>
                                      </p:to>
                                    </p:set>
                                    <p:anim calcmode="lin" valueType="num">
                                      <p:cBhvr additive="base">
                                        <p:cTn id="25" dur="500" fill="hold"/>
                                        <p:tgtEl>
                                          <p:spTgt spid="105474">
                                            <p:txEl>
                                              <p:charRg st="82" end="10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5474">
                                            <p:txEl>
                                              <p:charRg st="82" end="10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05474">
                                            <p:txEl>
                                              <p:charRg st="103" end="131"/>
                                            </p:txEl>
                                          </p:spTgt>
                                        </p:tgtEl>
                                        <p:attrNameLst>
                                          <p:attrName>style.visibility</p:attrName>
                                        </p:attrNameLst>
                                      </p:cBhvr>
                                      <p:to>
                                        <p:strVal val="visible"/>
                                      </p:to>
                                    </p:set>
                                    <p:anim calcmode="lin" valueType="num">
                                      <p:cBhvr additive="base">
                                        <p:cTn id="29" dur="500" fill="hold"/>
                                        <p:tgtEl>
                                          <p:spTgt spid="105474">
                                            <p:txEl>
                                              <p:charRg st="103" end="13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05474">
                                            <p:txEl>
                                              <p:charRg st="103" end="131"/>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05474">
                                            <p:txEl>
                                              <p:charRg st="131" end="142"/>
                                            </p:txEl>
                                          </p:spTgt>
                                        </p:tgtEl>
                                        <p:attrNameLst>
                                          <p:attrName>style.visibility</p:attrName>
                                        </p:attrNameLst>
                                      </p:cBhvr>
                                      <p:to>
                                        <p:strVal val="visible"/>
                                      </p:to>
                                    </p:set>
                                    <p:anim calcmode="lin" valueType="num">
                                      <p:cBhvr additive="base">
                                        <p:cTn id="33" dur="500" fill="hold"/>
                                        <p:tgtEl>
                                          <p:spTgt spid="105474">
                                            <p:txEl>
                                              <p:charRg st="131" end="14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05474">
                                            <p:txEl>
                                              <p:charRg st="131" end="14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5" grpId="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8" name="文本占位符 106497"/>
          <p:cNvSpPr>
            <a:spLocks noGrp="true"/>
          </p:cNvSpPr>
          <p:nvPr>
            <p:ph idx="1"/>
          </p:nvPr>
        </p:nvSpPr>
        <p:spPr>
          <a:xfrm>
            <a:off x="949325" y="4610100"/>
            <a:ext cx="7808913" cy="1149350"/>
          </a:xfrm>
        </p:spPr>
        <p:txBody>
          <a:bodyPr wrap="square">
            <a:spAutoFit/>
          </a:bodyPr>
          <a:p>
            <a:pPr lvl="0">
              <a:lnSpc>
                <a:spcPct val="130000"/>
              </a:lnSpc>
              <a:buNone/>
            </a:pPr>
            <a:r>
              <a:rPr lang="en-US" altLang="zh-CN" sz="2400">
                <a:solidFill>
                  <a:schemeClr val="tx1"/>
                </a:solidFill>
                <a:latin typeface="Times New Roman" panose="02020603050405020304" pitchFamily="18" charset="0"/>
                <a:ea typeface="宋体" pitchFamily="2" charset="-122"/>
              </a:rPr>
              <a:t>b</a:t>
            </a:r>
            <a:r>
              <a:rPr lang="en-US" altLang="zh-CN" sz="2400">
                <a:solidFill>
                  <a:schemeClr val="tx1"/>
                </a:solidFill>
                <a:latin typeface="宋体" pitchFamily="2" charset="-122"/>
                <a:ea typeface="宋体" pitchFamily="2" charset="-122"/>
              </a:rPr>
              <a:t>.</a:t>
            </a:r>
            <a:r>
              <a:rPr lang="en-US" altLang="zh-CN" sz="2400">
                <a:solidFill>
                  <a:schemeClr val="tx1"/>
                </a:solidFill>
                <a:latin typeface="Times New Roman" panose="02020603050405020304" pitchFamily="18" charset="0"/>
                <a:ea typeface="宋体" pitchFamily="2" charset="-122"/>
              </a:rPr>
              <a:t> </a:t>
            </a:r>
            <a:r>
              <a:rPr lang="zh-CN" altLang="en-US" sz="2400">
                <a:solidFill>
                  <a:schemeClr val="tx1"/>
                </a:solidFill>
                <a:latin typeface="Times New Roman" panose="02020603050405020304" pitchFamily="18" charset="0"/>
                <a:ea typeface="宋体" pitchFamily="2" charset="-122"/>
              </a:rPr>
              <a:t>最多</a:t>
            </a:r>
            <a:r>
              <a:rPr lang="en-US" altLang="zh-CN" sz="2400">
                <a:solidFill>
                  <a:schemeClr val="tx1"/>
                </a:solidFill>
                <a:latin typeface="Times New Roman" panose="02020603050405020304" pitchFamily="18" charset="0"/>
                <a:ea typeface="宋体" pitchFamily="2" charset="-122"/>
              </a:rPr>
              <a:t>4</a:t>
            </a:r>
            <a:r>
              <a:rPr lang="zh-CN" altLang="en-US" sz="2400">
                <a:solidFill>
                  <a:schemeClr val="tx1"/>
                </a:solidFill>
                <a:latin typeface="Times New Roman" panose="02020603050405020304" pitchFamily="18" charset="0"/>
                <a:ea typeface="宋体" pitchFamily="2" charset="-122"/>
              </a:rPr>
              <a:t>个进程同时存在，分别是</a:t>
            </a:r>
            <a:r>
              <a:rPr lang="en-US" altLang="zh-CN" sz="2400">
                <a:solidFill>
                  <a:schemeClr val="tx1"/>
                </a:solidFill>
                <a:latin typeface="Times New Roman" panose="02020603050405020304" pitchFamily="18" charset="0"/>
                <a:ea typeface="宋体" pitchFamily="2" charset="-122"/>
              </a:rPr>
              <a:t>main</a:t>
            </a:r>
            <a:r>
              <a:rPr lang="zh-CN" altLang="en-US" sz="2400">
                <a:solidFill>
                  <a:schemeClr val="tx1"/>
                </a:solidFill>
                <a:latin typeface="Times New Roman" panose="02020603050405020304" pitchFamily="18" charset="0"/>
                <a:ea typeface="宋体" pitchFamily="2" charset="-122"/>
              </a:rPr>
              <a:t>、</a:t>
            </a:r>
            <a:r>
              <a:rPr lang="en-US" altLang="zh-CN" sz="2400">
                <a:solidFill>
                  <a:schemeClr val="tx1"/>
                </a:solidFill>
                <a:latin typeface="Times New Roman" panose="02020603050405020304" pitchFamily="18" charset="0"/>
                <a:ea typeface="宋体" pitchFamily="2" charset="-122"/>
              </a:rPr>
              <a:t>p3</a:t>
            </a:r>
            <a:r>
              <a:rPr lang="zh-CN" altLang="en-US" sz="2400">
                <a:solidFill>
                  <a:schemeClr val="tx1"/>
                </a:solidFill>
                <a:latin typeface="Times New Roman" panose="02020603050405020304" pitchFamily="18" charset="0"/>
                <a:ea typeface="宋体" pitchFamily="2" charset="-122"/>
              </a:rPr>
              <a:t>、</a:t>
            </a:r>
            <a:r>
              <a:rPr lang="en-US" altLang="zh-CN" sz="2400">
                <a:solidFill>
                  <a:schemeClr val="tx1"/>
                </a:solidFill>
                <a:latin typeface="Times New Roman" panose="02020603050405020304" pitchFamily="18" charset="0"/>
                <a:ea typeface="宋体" pitchFamily="2" charset="-122"/>
              </a:rPr>
              <a:t>p4</a:t>
            </a:r>
            <a:r>
              <a:rPr lang="zh-CN" altLang="en-US" sz="2400">
                <a:solidFill>
                  <a:schemeClr val="tx1"/>
                </a:solidFill>
                <a:latin typeface="Times New Roman" panose="02020603050405020304" pitchFamily="18" charset="0"/>
                <a:ea typeface="宋体" pitchFamily="2" charset="-122"/>
              </a:rPr>
              <a:t>、</a:t>
            </a:r>
            <a:r>
              <a:rPr lang="en-US" altLang="zh-CN" sz="2400">
                <a:solidFill>
                  <a:schemeClr val="tx1"/>
                </a:solidFill>
                <a:latin typeface="Times New Roman" panose="02020603050405020304" pitchFamily="18" charset="0"/>
                <a:ea typeface="宋体" pitchFamily="2" charset="-122"/>
              </a:rPr>
              <a:t>p5 </a:t>
            </a:r>
            <a:r>
              <a:rPr lang="zh-CN" altLang="en-US" sz="2400">
                <a:solidFill>
                  <a:schemeClr val="tx1"/>
                </a:solidFill>
                <a:latin typeface="Times New Roman" panose="02020603050405020304" pitchFamily="18" charset="0"/>
                <a:ea typeface="宋体" pitchFamily="2" charset="-122"/>
              </a:rPr>
              <a:t>。</a:t>
            </a:r>
            <a:endParaRPr lang="zh-CN" altLang="en-US" sz="2400">
              <a:solidFill>
                <a:schemeClr val="tx1"/>
              </a:solidFill>
              <a:latin typeface="Times New Roman" panose="02020603050405020304" pitchFamily="18" charset="0"/>
              <a:ea typeface="宋体" pitchFamily="2" charset="-122"/>
            </a:endParaRPr>
          </a:p>
          <a:p>
            <a:pPr lvl="0">
              <a:lnSpc>
                <a:spcPct val="130000"/>
              </a:lnSpc>
              <a:buNone/>
            </a:pPr>
            <a:r>
              <a:rPr lang="en-US" altLang="zh-CN" sz="2400">
                <a:solidFill>
                  <a:schemeClr val="tx1"/>
                </a:solidFill>
                <a:latin typeface="Times New Roman" panose="02020603050405020304" pitchFamily="18" charset="0"/>
                <a:ea typeface="宋体" pitchFamily="2" charset="-122"/>
              </a:rPr>
              <a:t>c.   3</a:t>
            </a:r>
            <a:r>
              <a:rPr lang="zh-CN" altLang="en-US" sz="2400">
                <a:solidFill>
                  <a:schemeClr val="tx1"/>
                </a:solidFill>
                <a:latin typeface="Times New Roman" panose="02020603050405020304" pitchFamily="18" charset="0"/>
                <a:ea typeface="宋体" pitchFamily="2" charset="-122"/>
              </a:rPr>
              <a:t>次，</a:t>
            </a:r>
            <a:r>
              <a:rPr lang="en-US" altLang="zh-CN" sz="2400">
                <a:solidFill>
                  <a:schemeClr val="tx1"/>
                </a:solidFill>
                <a:latin typeface="Times New Roman" panose="02020603050405020304" pitchFamily="18" charset="0"/>
                <a:ea typeface="宋体" pitchFamily="2" charset="-122"/>
              </a:rPr>
              <a:t>main</a:t>
            </a:r>
            <a:r>
              <a:rPr lang="zh-CN" altLang="en-US" sz="2400">
                <a:solidFill>
                  <a:schemeClr val="tx1"/>
                </a:solidFill>
                <a:latin typeface="Times New Roman" panose="02020603050405020304" pitchFamily="18" charset="0"/>
                <a:ea typeface="宋体" pitchFamily="2" charset="-122"/>
              </a:rPr>
              <a:t>、</a:t>
            </a:r>
            <a:r>
              <a:rPr lang="en-US" altLang="zh-CN" sz="2400">
                <a:solidFill>
                  <a:schemeClr val="tx1"/>
                </a:solidFill>
                <a:latin typeface="Times New Roman" panose="02020603050405020304" pitchFamily="18" charset="0"/>
                <a:ea typeface="宋体" pitchFamily="2" charset="-122"/>
              </a:rPr>
              <a:t>p3</a:t>
            </a:r>
            <a:r>
              <a:rPr lang="zh-CN" altLang="en-US" sz="2400">
                <a:solidFill>
                  <a:schemeClr val="tx1"/>
                </a:solidFill>
                <a:latin typeface="Times New Roman" panose="02020603050405020304" pitchFamily="18" charset="0"/>
                <a:ea typeface="宋体" pitchFamily="2" charset="-122"/>
              </a:rPr>
              <a:t>、</a:t>
            </a:r>
            <a:r>
              <a:rPr lang="en-US" altLang="zh-CN" sz="2400">
                <a:solidFill>
                  <a:schemeClr val="tx1"/>
                </a:solidFill>
                <a:latin typeface="Times New Roman" panose="02020603050405020304" pitchFamily="18" charset="0"/>
                <a:ea typeface="宋体" pitchFamily="2" charset="-122"/>
              </a:rPr>
              <a:t>p4 </a:t>
            </a:r>
            <a:r>
              <a:rPr lang="zh-CN" altLang="en-US" sz="2400">
                <a:solidFill>
                  <a:schemeClr val="tx1"/>
                </a:solidFill>
                <a:latin typeface="Times New Roman" panose="02020603050405020304" pitchFamily="18" charset="0"/>
                <a:ea typeface="宋体" pitchFamily="2" charset="-122"/>
              </a:rPr>
              <a:t>。</a:t>
            </a:r>
            <a:endParaRPr lang="zh-CN" altLang="en-US" sz="2400">
              <a:solidFill>
                <a:schemeClr val="tx1"/>
              </a:solidFill>
              <a:latin typeface="Times New Roman" panose="02020603050405020304" pitchFamily="18" charset="0"/>
              <a:ea typeface="宋体" pitchFamily="2" charset="-122"/>
            </a:endParaRPr>
          </a:p>
        </p:txBody>
      </p:sp>
      <p:sp>
        <p:nvSpPr>
          <p:cNvPr id="106499" name="矩形 106498"/>
          <p:cNvSpPr/>
          <p:nvPr/>
        </p:nvSpPr>
        <p:spPr>
          <a:xfrm>
            <a:off x="806450" y="635000"/>
            <a:ext cx="7658100" cy="56673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spcBef>
                <a:spcPct val="0"/>
              </a:spcBef>
              <a:buNone/>
            </a:pPr>
            <a:r>
              <a:rPr lang="en-US" altLang="zh-CN" sz="2400" b="1" strike="noStrike" noProof="1">
                <a:solidFill>
                  <a:schemeClr val="tx1"/>
                </a:solidFill>
                <a:latin typeface="宋体" pitchFamily="2" charset="-122"/>
                <a:ea typeface="宋体" pitchFamily="2" charset="-122"/>
                <a:cs typeface="+mn-ea"/>
              </a:rPr>
              <a:t>ⅲ </a:t>
            </a:r>
            <a:r>
              <a:rPr lang="zh-CN" altLang="en-US" sz="2400" b="1" strike="noStrike" noProof="1">
                <a:solidFill>
                  <a:schemeClr val="tx1"/>
                </a:solidFill>
                <a:latin typeface="Times New Roman" panose="02020603050405020304" pitchFamily="18" charset="0"/>
                <a:ea typeface="宋体" pitchFamily="2" charset="-122"/>
                <a:cs typeface="+mn-ea"/>
              </a:rPr>
              <a:t>问题答案</a:t>
            </a:r>
            <a:r>
              <a:rPr lang="zh-CN" altLang="en-US" sz="2400" strike="noStrike" noProof="1">
                <a:solidFill>
                  <a:schemeClr val="tx1"/>
                </a:solidFill>
                <a:latin typeface="Times New Roman" panose="02020603050405020304" pitchFamily="18" charset="0"/>
                <a:ea typeface="宋体" pitchFamily="2" charset="-122"/>
                <a:cs typeface="+mn-ea"/>
              </a:rPr>
              <a:t>       </a:t>
            </a:r>
            <a:endParaRPr lang="zh-CN" altLang="en-US" sz="2400" strike="noStrike" noProof="1">
              <a:solidFill>
                <a:schemeClr val="tx1"/>
              </a:solidFill>
              <a:latin typeface="Times New Roman" panose="02020603050405020304" pitchFamily="18" charset="0"/>
              <a:ea typeface="宋体" pitchFamily="2" charset="-122"/>
            </a:endParaRPr>
          </a:p>
        </p:txBody>
      </p:sp>
      <p:sp>
        <p:nvSpPr>
          <p:cNvPr id="106500" name="矩形 106499"/>
          <p:cNvSpPr/>
          <p:nvPr/>
        </p:nvSpPr>
        <p:spPr>
          <a:xfrm>
            <a:off x="1157288" y="1206500"/>
            <a:ext cx="938213" cy="56673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lvl="0" fontAlgn="base">
              <a:lnSpc>
                <a:spcPct val="130000"/>
              </a:lnSpc>
              <a:buNone/>
            </a:pPr>
            <a:r>
              <a:rPr lang="en-US" altLang="zh-CN" sz="2400" strike="noStrike" noProof="1">
                <a:solidFill>
                  <a:schemeClr val="tx1"/>
                </a:solidFill>
                <a:latin typeface="Times New Roman" panose="02020603050405020304" pitchFamily="18" charset="0"/>
                <a:ea typeface="宋体" pitchFamily="2" charset="-122"/>
                <a:cs typeface="+mn-ea"/>
              </a:rPr>
              <a:t>a.</a:t>
            </a:r>
            <a:endParaRPr lang="en-US" altLang="zh-CN" sz="2400" strike="noStrike" noProof="1">
              <a:solidFill>
                <a:schemeClr val="tx1"/>
              </a:solidFill>
              <a:latin typeface="Times New Roman" panose="02020603050405020304" pitchFamily="18" charset="0"/>
              <a:ea typeface="宋体" pitchFamily="2" charset="-122"/>
            </a:endParaRPr>
          </a:p>
        </p:txBody>
      </p:sp>
      <p:grpSp>
        <p:nvGrpSpPr>
          <p:cNvPr id="106501" name="组合 106500"/>
          <p:cNvGrpSpPr/>
          <p:nvPr/>
        </p:nvGrpSpPr>
        <p:grpSpPr>
          <a:xfrm>
            <a:off x="2593975" y="1465263"/>
            <a:ext cx="1414463" cy="2516187"/>
            <a:chOff x="0" y="0"/>
            <a:chExt cx="891" cy="1585"/>
          </a:xfrm>
        </p:grpSpPr>
        <p:sp>
          <p:nvSpPr>
            <p:cNvPr id="120837" name="文本框 106501"/>
            <p:cNvSpPr txBox="true"/>
            <p:nvPr/>
          </p:nvSpPr>
          <p:spPr>
            <a:xfrm>
              <a:off x="0" y="837"/>
              <a:ext cx="212" cy="259"/>
            </a:xfrm>
            <a:prstGeom prst="rect">
              <a:avLst/>
            </a:prstGeom>
            <a:solidFill>
              <a:srgbClr val="FFFFFF"/>
            </a:solidFill>
            <a:ln w="9525">
              <a:noFill/>
              <a:miter/>
            </a:ln>
          </p:spPr>
          <p:txBody>
            <a:bodyPr lIns="0" tIns="0" rIns="0" bIns="0" anchor="t"/>
            <a:p>
              <a:pPr lvl="0" algn="just"/>
              <a:r>
                <a:rPr lang="en-US" altLang="zh-CN" sz="1600" b="0">
                  <a:solidFill>
                    <a:schemeClr val="tx1"/>
                  </a:solidFill>
                  <a:latin typeface="Times New Roman" panose="02020603050405020304" pitchFamily="18" charset="0"/>
                  <a:ea typeface="宋体" pitchFamily="2" charset="-122"/>
                </a:rPr>
                <a:t>p</a:t>
              </a:r>
              <a:r>
                <a:rPr lang="en-US" altLang="zh-CN" b="0">
                  <a:solidFill>
                    <a:schemeClr val="tx1"/>
                  </a:solidFill>
                  <a:latin typeface="Times New Roman" panose="02020603050405020304" pitchFamily="18" charset="0"/>
                  <a:ea typeface="宋体" pitchFamily="2" charset="-122"/>
                </a:rPr>
                <a:t>3</a:t>
              </a:r>
              <a:endParaRPr lang="en-US" altLang="zh-CN" b="0">
                <a:solidFill>
                  <a:schemeClr val="tx1"/>
                </a:solidFill>
                <a:latin typeface="Times New Roman" panose="02020603050405020304" pitchFamily="18" charset="0"/>
                <a:ea typeface="宋体" pitchFamily="2" charset="-122"/>
              </a:endParaRPr>
            </a:p>
          </p:txBody>
        </p:sp>
        <p:sp>
          <p:nvSpPr>
            <p:cNvPr id="120838" name="文本框 106502"/>
            <p:cNvSpPr txBox="true"/>
            <p:nvPr/>
          </p:nvSpPr>
          <p:spPr>
            <a:xfrm>
              <a:off x="256" y="980"/>
              <a:ext cx="212" cy="259"/>
            </a:xfrm>
            <a:prstGeom prst="rect">
              <a:avLst/>
            </a:prstGeom>
            <a:solidFill>
              <a:srgbClr val="FFFFFF"/>
            </a:solidFill>
            <a:ln w="9525">
              <a:noFill/>
              <a:miter/>
            </a:ln>
          </p:spPr>
          <p:txBody>
            <a:bodyPr lIns="0" tIns="0" rIns="0" bIns="0" anchor="t"/>
            <a:p>
              <a:pPr lvl="0" algn="just"/>
              <a:r>
                <a:rPr lang="en-US" altLang="zh-CN" sz="1600" b="0">
                  <a:solidFill>
                    <a:schemeClr val="tx1"/>
                  </a:solidFill>
                  <a:latin typeface="Times New Roman" panose="02020603050405020304" pitchFamily="18" charset="0"/>
                  <a:ea typeface="宋体" pitchFamily="2" charset="-122"/>
                </a:rPr>
                <a:t>p</a:t>
              </a:r>
              <a:r>
                <a:rPr lang="en-US" altLang="zh-CN" b="0">
                  <a:solidFill>
                    <a:schemeClr val="tx1"/>
                  </a:solidFill>
                  <a:latin typeface="Times New Roman" panose="02020603050405020304" pitchFamily="18" charset="0"/>
                  <a:ea typeface="宋体" pitchFamily="2" charset="-122"/>
                </a:rPr>
                <a:t>4</a:t>
              </a:r>
              <a:r>
                <a:rPr lang="en-US" altLang="zh-CN" sz="1600" b="0" baseline="-25000">
                  <a:solidFill>
                    <a:schemeClr val="tx1"/>
                  </a:solidFill>
                  <a:latin typeface="Times New Roman" panose="02020603050405020304" pitchFamily="18" charset="0"/>
                  <a:ea typeface="宋体" pitchFamily="2" charset="-122"/>
                </a:rPr>
                <a:t> </a:t>
              </a:r>
              <a:endParaRPr lang="en-US" altLang="zh-CN" sz="1600" b="0">
                <a:solidFill>
                  <a:schemeClr val="tx1"/>
                </a:solidFill>
                <a:latin typeface="Times New Roman" panose="02020603050405020304" pitchFamily="18" charset="0"/>
                <a:ea typeface="宋体" pitchFamily="2" charset="-122"/>
              </a:endParaRPr>
            </a:p>
          </p:txBody>
        </p:sp>
        <p:sp>
          <p:nvSpPr>
            <p:cNvPr id="120839" name="椭圆 106503"/>
            <p:cNvSpPr/>
            <p:nvPr/>
          </p:nvSpPr>
          <p:spPr>
            <a:xfrm>
              <a:off x="336" y="1435"/>
              <a:ext cx="154" cy="150"/>
            </a:xfrm>
            <a:prstGeom prst="ellipse">
              <a:avLst/>
            </a:prstGeom>
            <a:solidFill>
              <a:srgbClr val="FFFFFF"/>
            </a:solidFill>
            <a:ln w="9525" cap="flat" cmpd="sng">
              <a:solidFill>
                <a:srgbClr val="000000"/>
              </a:solidFill>
              <a:prstDash val="solid"/>
              <a:round/>
              <a:headEnd type="none" w="med" len="med"/>
              <a:tailEnd type="none" w="med" len="med"/>
            </a:ln>
          </p:spPr>
          <p:txBody>
            <a:bodyPr lIns="0" tIns="0" rIns="0" bIns="0" anchor="t"/>
            <a:p>
              <a:pPr lvl="0" algn="ctr">
                <a:lnSpc>
                  <a:spcPct val="96000"/>
                </a:lnSpc>
              </a:pPr>
              <a:r>
                <a:rPr lang="en-US" altLang="zh-CN" b="0">
                  <a:solidFill>
                    <a:schemeClr val="tx1"/>
                  </a:solidFill>
                  <a:latin typeface="Arial" panose="02080604020202020204" pitchFamily="34" charset="0"/>
                  <a:ea typeface="宋体" pitchFamily="2" charset="-122"/>
                </a:rPr>
                <a:t>F</a:t>
              </a:r>
              <a:endParaRPr lang="en-US" altLang="zh-CN" sz="2800" b="0">
                <a:solidFill>
                  <a:schemeClr val="tx1"/>
                </a:solidFill>
                <a:latin typeface="Arial" panose="02080604020202020204" pitchFamily="34" charset="0"/>
                <a:ea typeface="宋体" pitchFamily="2" charset="-122"/>
              </a:endParaRPr>
            </a:p>
          </p:txBody>
        </p:sp>
        <p:sp>
          <p:nvSpPr>
            <p:cNvPr id="120840" name="文本框 106504"/>
            <p:cNvSpPr txBox="true"/>
            <p:nvPr/>
          </p:nvSpPr>
          <p:spPr>
            <a:xfrm>
              <a:off x="10" y="386"/>
              <a:ext cx="212" cy="204"/>
            </a:xfrm>
            <a:prstGeom prst="rect">
              <a:avLst/>
            </a:prstGeom>
            <a:solidFill>
              <a:srgbClr val="FFFFFF"/>
            </a:solidFill>
            <a:ln w="9525">
              <a:noFill/>
              <a:miter/>
            </a:ln>
          </p:spPr>
          <p:txBody>
            <a:bodyPr lIns="0" tIns="0" rIns="0" bIns="0" anchor="t"/>
            <a:p>
              <a:pPr lvl="0" algn="just"/>
              <a:r>
                <a:rPr lang="en-US" altLang="zh-CN" sz="1600" b="0">
                  <a:solidFill>
                    <a:schemeClr val="tx1"/>
                  </a:solidFill>
                  <a:latin typeface="Times New Roman" panose="02020603050405020304" pitchFamily="18" charset="0"/>
                  <a:ea typeface="宋体" pitchFamily="2" charset="-122"/>
                </a:rPr>
                <a:t>p</a:t>
              </a:r>
              <a:r>
                <a:rPr lang="en-US" altLang="zh-CN" b="0">
                  <a:solidFill>
                    <a:schemeClr val="tx1"/>
                  </a:solidFill>
                  <a:latin typeface="Times New Roman" panose="02020603050405020304" pitchFamily="18" charset="0"/>
                  <a:ea typeface="宋体" pitchFamily="2" charset="-122"/>
                </a:rPr>
                <a:t>2</a:t>
              </a:r>
              <a:endParaRPr lang="en-US" altLang="zh-CN" b="0">
                <a:solidFill>
                  <a:schemeClr val="tx1"/>
                </a:solidFill>
                <a:latin typeface="Times New Roman" panose="02020603050405020304" pitchFamily="18" charset="0"/>
                <a:ea typeface="宋体" pitchFamily="2" charset="-122"/>
              </a:endParaRPr>
            </a:p>
          </p:txBody>
        </p:sp>
        <p:sp>
          <p:nvSpPr>
            <p:cNvPr id="120841" name="直接连接符 106505"/>
            <p:cNvSpPr/>
            <p:nvPr/>
          </p:nvSpPr>
          <p:spPr>
            <a:xfrm>
              <a:off x="415" y="165"/>
              <a:ext cx="2" cy="608"/>
            </a:xfrm>
            <a:prstGeom prst="line">
              <a:avLst/>
            </a:prstGeom>
            <a:ln w="12700" cap="flat" cmpd="sng">
              <a:solidFill>
                <a:srgbClr val="000000"/>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120842" name="椭圆 106506"/>
            <p:cNvSpPr/>
            <p:nvPr/>
          </p:nvSpPr>
          <p:spPr>
            <a:xfrm>
              <a:off x="399" y="767"/>
              <a:ext cx="40" cy="43"/>
            </a:xfrm>
            <a:prstGeom prst="ellipse">
              <a:avLst/>
            </a:prstGeom>
            <a:solidFill>
              <a:srgbClr val="FFFFFF"/>
            </a:solidFill>
            <a:ln w="9525" cap="flat" cmpd="sng">
              <a:solidFill>
                <a:srgbClr val="000000"/>
              </a:solidFill>
              <a:prstDash val="solid"/>
              <a:round/>
              <a:headEnd type="none" w="med" len="med"/>
              <a:tailEnd type="none" w="med" len="med"/>
            </a:ln>
          </p:spPr>
          <p:txBody>
            <a:bodyPr anchor="t"/>
            <a:p>
              <a:pPr marL="914400" lvl="0" indent="-340995" algn="ctr">
                <a:lnSpc>
                  <a:spcPct val="120000"/>
                </a:lnSpc>
                <a:buClr>
                  <a:schemeClr val="tx2"/>
                </a:buClr>
                <a:buSzPct val="95000"/>
                <a:buFont typeface="Wingdings" panose="05000000000000000000" pitchFamily="2" charset="2"/>
                <a:buBlip>
                  <a:blip r:embed="rId1"/>
                </a:buBlip>
              </a:pPr>
              <a:endParaRPr lang="zh-CN" altLang="en-US" dirty="0">
                <a:latin typeface="Arial" panose="02080604020202020204" pitchFamily="34" charset="0"/>
                <a:ea typeface="宋体" pitchFamily="2" charset="-122"/>
              </a:endParaRPr>
            </a:p>
          </p:txBody>
        </p:sp>
        <p:sp>
          <p:nvSpPr>
            <p:cNvPr id="120843" name="直接连接符 106507"/>
            <p:cNvSpPr/>
            <p:nvPr/>
          </p:nvSpPr>
          <p:spPr>
            <a:xfrm flipH="true">
              <a:off x="408" y="811"/>
              <a:ext cx="5" cy="630"/>
            </a:xfrm>
            <a:prstGeom prst="line">
              <a:avLst/>
            </a:prstGeom>
            <a:ln w="12700" cap="flat" cmpd="sng">
              <a:solidFill>
                <a:srgbClr val="000000"/>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120844" name="椭圆 106508"/>
            <p:cNvSpPr/>
            <p:nvPr/>
          </p:nvSpPr>
          <p:spPr>
            <a:xfrm>
              <a:off x="334" y="0"/>
              <a:ext cx="154" cy="150"/>
            </a:xfrm>
            <a:prstGeom prst="ellipse">
              <a:avLst/>
            </a:prstGeom>
            <a:solidFill>
              <a:srgbClr val="FFFFFF"/>
            </a:solidFill>
            <a:ln w="9525" cap="flat" cmpd="sng">
              <a:solidFill>
                <a:srgbClr val="000000"/>
              </a:solidFill>
              <a:prstDash val="solid"/>
              <a:round/>
              <a:headEnd type="none" w="med" len="med"/>
              <a:tailEnd type="none" w="med" len="med"/>
            </a:ln>
          </p:spPr>
          <p:txBody>
            <a:bodyPr lIns="0" tIns="0" rIns="0" bIns="0" anchor="t"/>
            <a:p>
              <a:pPr lvl="0" algn="ctr">
                <a:lnSpc>
                  <a:spcPct val="96000"/>
                </a:lnSpc>
              </a:pPr>
              <a:r>
                <a:rPr lang="en-US" altLang="zh-CN" b="0">
                  <a:solidFill>
                    <a:schemeClr val="tx1"/>
                  </a:solidFill>
                  <a:latin typeface="Arial" panose="02080604020202020204" pitchFamily="34" charset="0"/>
                  <a:ea typeface="宋体" pitchFamily="2" charset="-122"/>
                </a:rPr>
                <a:t>S</a:t>
              </a:r>
              <a:endParaRPr lang="en-US" altLang="zh-CN" sz="2800" b="0">
                <a:solidFill>
                  <a:schemeClr val="tx1"/>
                </a:solidFill>
                <a:latin typeface="Arial" panose="02080604020202020204" pitchFamily="34" charset="0"/>
                <a:ea typeface="宋体" pitchFamily="2" charset="-122"/>
              </a:endParaRPr>
            </a:p>
          </p:txBody>
        </p:sp>
        <p:sp>
          <p:nvSpPr>
            <p:cNvPr id="120845" name="任意多边形 106509"/>
            <p:cNvSpPr/>
            <p:nvPr/>
          </p:nvSpPr>
          <p:spPr>
            <a:xfrm flipH="true">
              <a:off x="184" y="158"/>
              <a:ext cx="228" cy="621"/>
            </a:xfrm>
            <a:custGeom>
              <a:avLst/>
              <a:gdLst/>
              <a:ahLst/>
              <a:cxnLst>
                <a:cxn ang="180">
                  <a:pos x="0" y="26"/>
                </a:cxn>
                <a:cxn ang="90">
                  <a:pos x="1111" y="43199"/>
                </a:cxn>
                <a:cxn ang="90">
                  <a:pos x="1079" y="21600"/>
                </a:cxn>
              </a:cxnLst>
              <a:pathLst>
                <a:path w="22679" h="43200" fill="none">
                  <a:moveTo>
                    <a:pt x="0" y="26"/>
                  </a:moveTo>
                  <a:cubicBezTo>
                    <a:pt x="357" y="8"/>
                    <a:pt x="717" y="-1"/>
                    <a:pt x="1079" y="-1"/>
                  </a:cubicBezTo>
                  <a:cubicBezTo>
                    <a:pt x="13008" y="-1"/>
                    <a:pt x="22679" y="9670"/>
                    <a:pt x="22679" y="21599"/>
                  </a:cubicBezTo>
                  <a:cubicBezTo>
                    <a:pt x="22679" y="33518"/>
                    <a:pt x="13026" y="43182"/>
                    <a:pt x="1111" y="43199"/>
                  </a:cubicBezTo>
                </a:path>
                <a:path w="22679" h="43200" stroke="false">
                  <a:moveTo>
                    <a:pt x="0" y="26"/>
                  </a:moveTo>
                  <a:cubicBezTo>
                    <a:pt x="357" y="8"/>
                    <a:pt x="717" y="-1"/>
                    <a:pt x="1079" y="-1"/>
                  </a:cubicBezTo>
                  <a:cubicBezTo>
                    <a:pt x="13008" y="-1"/>
                    <a:pt x="22679" y="9670"/>
                    <a:pt x="22679" y="21599"/>
                  </a:cubicBezTo>
                  <a:cubicBezTo>
                    <a:pt x="22679" y="33518"/>
                    <a:pt x="13026" y="43182"/>
                    <a:pt x="1111" y="43199"/>
                  </a:cubicBezTo>
                  <a:lnTo>
                    <a:pt x="1079" y="21600"/>
                  </a:lnTo>
                  <a:close/>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120846" name="任意多边形 106510"/>
            <p:cNvSpPr/>
            <p:nvPr/>
          </p:nvSpPr>
          <p:spPr>
            <a:xfrm flipH="true">
              <a:off x="165" y="802"/>
              <a:ext cx="227" cy="621"/>
            </a:xfrm>
            <a:custGeom>
              <a:avLst/>
              <a:gdLst/>
              <a:ahLst/>
              <a:cxnLst>
                <a:cxn ang="180">
                  <a:pos x="0" y="26"/>
                </a:cxn>
                <a:cxn ang="90">
                  <a:pos x="1111" y="43199"/>
                </a:cxn>
                <a:cxn ang="90">
                  <a:pos x="1079" y="21600"/>
                </a:cxn>
              </a:cxnLst>
              <a:pathLst>
                <a:path w="22679" h="43200" fill="none">
                  <a:moveTo>
                    <a:pt x="0" y="26"/>
                  </a:moveTo>
                  <a:cubicBezTo>
                    <a:pt x="357" y="8"/>
                    <a:pt x="717" y="-1"/>
                    <a:pt x="1079" y="-1"/>
                  </a:cubicBezTo>
                  <a:cubicBezTo>
                    <a:pt x="13008" y="-1"/>
                    <a:pt x="22679" y="9670"/>
                    <a:pt x="22679" y="21599"/>
                  </a:cubicBezTo>
                  <a:cubicBezTo>
                    <a:pt x="22679" y="33518"/>
                    <a:pt x="13026" y="43182"/>
                    <a:pt x="1111" y="43199"/>
                  </a:cubicBezTo>
                </a:path>
                <a:path w="22679" h="43200" stroke="false">
                  <a:moveTo>
                    <a:pt x="0" y="26"/>
                  </a:moveTo>
                  <a:cubicBezTo>
                    <a:pt x="357" y="8"/>
                    <a:pt x="717" y="-1"/>
                    <a:pt x="1079" y="-1"/>
                  </a:cubicBezTo>
                  <a:cubicBezTo>
                    <a:pt x="13008" y="-1"/>
                    <a:pt x="22679" y="9670"/>
                    <a:pt x="22679" y="21599"/>
                  </a:cubicBezTo>
                  <a:cubicBezTo>
                    <a:pt x="22679" y="33518"/>
                    <a:pt x="13026" y="43182"/>
                    <a:pt x="1111" y="43199"/>
                  </a:cubicBezTo>
                  <a:lnTo>
                    <a:pt x="1079" y="21600"/>
                  </a:lnTo>
                  <a:close/>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120847" name="任意多边形 106511"/>
            <p:cNvSpPr/>
            <p:nvPr/>
          </p:nvSpPr>
          <p:spPr>
            <a:xfrm>
              <a:off x="444" y="802"/>
              <a:ext cx="180" cy="621"/>
            </a:xfrm>
            <a:custGeom>
              <a:avLst/>
              <a:gdLst/>
              <a:ahLst/>
              <a:cxnLst>
                <a:cxn ang="180">
                  <a:pos x="0" y="26"/>
                </a:cxn>
                <a:cxn ang="90">
                  <a:pos x="1111" y="43199"/>
                </a:cxn>
                <a:cxn ang="90">
                  <a:pos x="1079" y="21600"/>
                </a:cxn>
              </a:cxnLst>
              <a:pathLst>
                <a:path w="22679" h="43200" fill="none">
                  <a:moveTo>
                    <a:pt x="0" y="26"/>
                  </a:moveTo>
                  <a:cubicBezTo>
                    <a:pt x="357" y="8"/>
                    <a:pt x="717" y="-1"/>
                    <a:pt x="1079" y="-1"/>
                  </a:cubicBezTo>
                  <a:cubicBezTo>
                    <a:pt x="13008" y="-1"/>
                    <a:pt x="22679" y="9670"/>
                    <a:pt x="22679" y="21599"/>
                  </a:cubicBezTo>
                  <a:cubicBezTo>
                    <a:pt x="22679" y="33518"/>
                    <a:pt x="13026" y="43182"/>
                    <a:pt x="1111" y="43199"/>
                  </a:cubicBezTo>
                </a:path>
                <a:path w="22679" h="43200" stroke="false">
                  <a:moveTo>
                    <a:pt x="0" y="26"/>
                  </a:moveTo>
                  <a:cubicBezTo>
                    <a:pt x="357" y="8"/>
                    <a:pt x="717" y="-1"/>
                    <a:pt x="1079" y="-1"/>
                  </a:cubicBezTo>
                  <a:cubicBezTo>
                    <a:pt x="13008" y="-1"/>
                    <a:pt x="22679" y="9670"/>
                    <a:pt x="22679" y="21599"/>
                  </a:cubicBezTo>
                  <a:cubicBezTo>
                    <a:pt x="22679" y="33518"/>
                    <a:pt x="13026" y="43182"/>
                    <a:pt x="1111" y="43199"/>
                  </a:cubicBezTo>
                  <a:lnTo>
                    <a:pt x="1079" y="21600"/>
                  </a:lnTo>
                  <a:close/>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120848" name="文本框 106512"/>
            <p:cNvSpPr txBox="true"/>
            <p:nvPr/>
          </p:nvSpPr>
          <p:spPr>
            <a:xfrm>
              <a:off x="512" y="368"/>
              <a:ext cx="212" cy="204"/>
            </a:xfrm>
            <a:prstGeom prst="rect">
              <a:avLst/>
            </a:prstGeom>
            <a:solidFill>
              <a:srgbClr val="FFFFFF"/>
            </a:solidFill>
            <a:ln w="9525">
              <a:noFill/>
              <a:miter/>
            </a:ln>
          </p:spPr>
          <p:txBody>
            <a:bodyPr lIns="0" tIns="0" rIns="0" bIns="0" anchor="t"/>
            <a:p>
              <a:pPr lvl="0" algn="just"/>
              <a:r>
                <a:rPr lang="en-US" altLang="zh-CN" sz="1600" b="0">
                  <a:solidFill>
                    <a:schemeClr val="tx1"/>
                  </a:solidFill>
                  <a:latin typeface="Times New Roman" panose="02020603050405020304" pitchFamily="18" charset="0"/>
                  <a:ea typeface="宋体" pitchFamily="2" charset="-122"/>
                </a:rPr>
                <a:t>p</a:t>
              </a:r>
              <a:r>
                <a:rPr lang="en-US" altLang="zh-CN" b="0">
                  <a:solidFill>
                    <a:schemeClr val="tx1"/>
                  </a:solidFill>
                  <a:latin typeface="Times New Roman" panose="02020603050405020304" pitchFamily="18" charset="0"/>
                  <a:ea typeface="宋体" pitchFamily="2" charset="-122"/>
                </a:rPr>
                <a:t>1</a:t>
              </a:r>
              <a:endParaRPr lang="en-US" altLang="zh-CN" b="0">
                <a:solidFill>
                  <a:schemeClr val="tx1"/>
                </a:solidFill>
                <a:latin typeface="Times New Roman" panose="02020603050405020304" pitchFamily="18" charset="0"/>
                <a:ea typeface="宋体" pitchFamily="2" charset="-122"/>
              </a:endParaRPr>
            </a:p>
          </p:txBody>
        </p:sp>
        <p:sp>
          <p:nvSpPr>
            <p:cNvPr id="120849" name="文本框 106513"/>
            <p:cNvSpPr txBox="true"/>
            <p:nvPr/>
          </p:nvSpPr>
          <p:spPr>
            <a:xfrm>
              <a:off x="679" y="1214"/>
              <a:ext cx="212" cy="313"/>
            </a:xfrm>
            <a:prstGeom prst="rect">
              <a:avLst/>
            </a:prstGeom>
            <a:solidFill>
              <a:srgbClr val="FFFFFF"/>
            </a:solidFill>
            <a:ln w="9525">
              <a:noFill/>
              <a:miter/>
            </a:ln>
          </p:spPr>
          <p:txBody>
            <a:bodyPr lIns="0" tIns="0" rIns="0" bIns="0" anchor="t"/>
            <a:p>
              <a:pPr lvl="0" algn="just"/>
              <a:r>
                <a:rPr lang="en-US" altLang="zh-CN" sz="1600" b="0">
                  <a:solidFill>
                    <a:schemeClr val="tx1"/>
                  </a:solidFill>
                  <a:latin typeface="Times New Roman" panose="02020603050405020304" pitchFamily="18" charset="0"/>
                  <a:ea typeface="宋体" pitchFamily="2" charset="-122"/>
                </a:rPr>
                <a:t>p</a:t>
              </a:r>
              <a:r>
                <a:rPr lang="en-US" altLang="zh-CN" b="0">
                  <a:solidFill>
                    <a:schemeClr val="tx1"/>
                  </a:solidFill>
                  <a:latin typeface="Times New Roman" panose="02020603050405020304" pitchFamily="18" charset="0"/>
                  <a:ea typeface="宋体" pitchFamily="2" charset="-122"/>
                </a:rPr>
                <a:t>5</a:t>
              </a:r>
              <a:endParaRPr lang="en-US" altLang="zh-CN" b="0">
                <a:solidFill>
                  <a:schemeClr val="tx1"/>
                </a:solidFill>
                <a:latin typeface="Times New Roman" panose="02020603050405020304" pitchFamily="18" charset="0"/>
                <a:ea typeface="宋体" pitchFamily="2" charset="-122"/>
              </a:endParaRPr>
            </a:p>
          </p:txBody>
        </p:sp>
      </p:grpSp>
      <p:sp>
        <p:nvSpPr>
          <p:cNvPr id="106516" name="文本框 106515"/>
          <p:cNvSpPr txBox="true"/>
          <p:nvPr/>
        </p:nvSpPr>
        <p:spPr>
          <a:xfrm>
            <a:off x="2057400" y="4105275"/>
            <a:ext cx="2498725" cy="385763"/>
          </a:xfrm>
          <a:prstGeom prst="rect">
            <a:avLst/>
          </a:prstGeom>
          <a:noFill/>
          <a:ln w="9525">
            <a:noFill/>
            <a:miter/>
          </a:ln>
        </p:spPr>
        <p:txBody>
          <a:bodyPr anchor="t">
            <a:spAutoFit/>
          </a:bodyPr>
          <a:p>
            <a:pPr lvl="0" algn="just">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子进程进程执行的流图图</a:t>
            </a:r>
            <a:endParaRPr lang="zh-CN" altLang="en-US" sz="1600" b="0">
              <a:solidFill>
                <a:schemeClr val="tx1"/>
              </a:solidFill>
              <a:latin typeface="Times New Roman" panose="02020603050405020304" pitchFamily="18" charset="0"/>
              <a:ea typeface="宋体" pitchFamily="2" charset="-122"/>
            </a:endParaRPr>
          </a:p>
        </p:txBody>
      </p:sp>
      <p:sp>
        <p:nvSpPr>
          <p:cNvPr id="106517" name="矩形 106516"/>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操作系统的并发</a:t>
            </a:r>
            <a:r>
              <a:rPr lang="zh-CN" altLang="en-US" sz="2400" b="0" strike="noStrike" noProof="1">
                <a:latin typeface="Arial" panose="02080604020202020204" pitchFamily="34" charset="0"/>
                <a:ea typeface="宋体" pitchFamily="2" charset="-122"/>
                <a:cs typeface="+mn-ea"/>
              </a:rPr>
              <a:t>机制实例</a:t>
            </a:r>
            <a:endParaRPr lang="zh-CN" altLang="en-US" sz="2400" b="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6499"/>
                                        </p:tgtEl>
                                        <p:attrNameLst>
                                          <p:attrName>style.visibility</p:attrName>
                                        </p:attrNameLst>
                                      </p:cBhvr>
                                      <p:to>
                                        <p:strVal val="visible"/>
                                      </p:to>
                                    </p:set>
                                    <p:anim calcmode="lin" valueType="num">
                                      <p:cBhvr additive="base">
                                        <p:cTn id="7" dur="500" fill="hold"/>
                                        <p:tgtEl>
                                          <p:spTgt spid="106499"/>
                                        </p:tgtEl>
                                        <p:attrNameLst>
                                          <p:attrName>ppt_x</p:attrName>
                                        </p:attrNameLst>
                                      </p:cBhvr>
                                      <p:tavLst>
                                        <p:tav tm="0">
                                          <p:val>
                                            <p:strVal val="0-#ppt_w/2"/>
                                          </p:val>
                                        </p:tav>
                                        <p:tav tm="100000">
                                          <p:val>
                                            <p:strVal val="#ppt_x"/>
                                          </p:val>
                                        </p:tav>
                                      </p:tavLst>
                                    </p:anim>
                                    <p:anim calcmode="lin" valueType="num">
                                      <p:cBhvr additive="base">
                                        <p:cTn id="8" dur="500" fill="hold"/>
                                        <p:tgtEl>
                                          <p:spTgt spid="10649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65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106501"/>
                                        </p:tgtEl>
                                        <p:attrNameLst>
                                          <p:attrName>style.visibility</p:attrName>
                                        </p:attrNameLst>
                                      </p:cBhvr>
                                      <p:to>
                                        <p:strVal val="visible"/>
                                      </p:to>
                                    </p:set>
                                    <p:anim calcmode="lin" valueType="num">
                                      <p:cBhvr additive="base">
                                        <p:cTn id="17" dur="500" fill="hold"/>
                                        <p:tgtEl>
                                          <p:spTgt spid="106501"/>
                                        </p:tgtEl>
                                        <p:attrNameLst>
                                          <p:attrName>ppt_x</p:attrName>
                                        </p:attrNameLst>
                                      </p:cBhvr>
                                      <p:tavLst>
                                        <p:tav tm="0">
                                          <p:val>
                                            <p:strVal val="1+#ppt_w/2"/>
                                          </p:val>
                                        </p:tav>
                                        <p:tav tm="100000">
                                          <p:val>
                                            <p:strVal val="#ppt_x"/>
                                          </p:val>
                                        </p:tav>
                                      </p:tavLst>
                                    </p:anim>
                                    <p:anim calcmode="lin" valueType="num">
                                      <p:cBhvr additive="base">
                                        <p:cTn id="18" dur="500" fill="hold"/>
                                        <p:tgtEl>
                                          <p:spTgt spid="106501"/>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65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06498">
                                            <p:txEl>
                                              <p:charRg st="0" end="33"/>
                                            </p:txEl>
                                          </p:spTgt>
                                        </p:tgtEl>
                                        <p:attrNameLst>
                                          <p:attrName>style.visibility</p:attrName>
                                        </p:attrNameLst>
                                      </p:cBhvr>
                                      <p:to>
                                        <p:strVal val="visible"/>
                                      </p:to>
                                    </p:set>
                                    <p:anim calcmode="lin" valueType="num">
                                      <p:cBhvr additive="base">
                                        <p:cTn id="27" dur="500" fill="hold"/>
                                        <p:tgtEl>
                                          <p:spTgt spid="106498">
                                            <p:txEl>
                                              <p:charRg st="0" end="3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06498">
                                            <p:txEl>
                                              <p:charRg st="0" end="33"/>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06498">
                                            <p:txEl>
                                              <p:charRg st="33" end="54"/>
                                            </p:txEl>
                                          </p:spTgt>
                                        </p:tgtEl>
                                        <p:attrNameLst>
                                          <p:attrName>style.visibility</p:attrName>
                                        </p:attrNameLst>
                                      </p:cBhvr>
                                      <p:to>
                                        <p:strVal val="visible"/>
                                      </p:to>
                                    </p:set>
                                    <p:anim calcmode="lin" valueType="num">
                                      <p:cBhvr additive="base">
                                        <p:cTn id="33" dur="500" fill="hold"/>
                                        <p:tgtEl>
                                          <p:spTgt spid="106498">
                                            <p:txEl>
                                              <p:charRg st="33" end="5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06498">
                                            <p:txEl>
                                              <p:charRg st="33" end="5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8" grpId="0" build="p"/>
      <p:bldP spid="106499" grpId="0"/>
      <p:bldP spid="106500" grpId="0"/>
      <p:bldP spid="106516" grpId="0"/>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2" name="文本占位符 107521"/>
          <p:cNvSpPr>
            <a:spLocks noGrp="true"/>
          </p:cNvSpPr>
          <p:nvPr>
            <p:ph idx="1"/>
          </p:nvPr>
        </p:nvSpPr>
        <p:spPr>
          <a:xfrm>
            <a:off x="3276600" y="703263"/>
            <a:ext cx="4243388" cy="5880100"/>
          </a:xfrm>
        </p:spPr>
        <p:txBody>
          <a:bodyPr>
            <a:spAutoFit/>
          </a:bodyPr>
          <a:p>
            <a:pPr lvl="0">
              <a:lnSpc>
                <a:spcPct val="70000"/>
              </a:lnSpc>
              <a:buNone/>
            </a:pPr>
            <a:r>
              <a:rPr lang="zh-CN" altLang="en-US" sz="2000">
                <a:ea typeface="宋体" pitchFamily="2" charset="-122"/>
              </a:rPr>
              <a:t>	</a:t>
            </a:r>
            <a:r>
              <a:rPr lang="en-US" altLang="zh-CN" sz="2000">
                <a:solidFill>
                  <a:schemeClr val="tx1"/>
                </a:solidFill>
                <a:latin typeface="Times New Roman" panose="02020603050405020304" pitchFamily="18" charset="0"/>
                <a:ea typeface="宋体" pitchFamily="2" charset="-122"/>
              </a:rPr>
              <a:t>#include  &lt;sys/types.h&gt;</a:t>
            </a:r>
            <a:endParaRPr lang="en-US" altLang="zh-CN" sz="2000">
              <a:solidFill>
                <a:schemeClr val="tx1"/>
              </a:solidFill>
              <a:latin typeface="Times New Roman" panose="02020603050405020304" pitchFamily="18" charset="0"/>
              <a:ea typeface="宋体" pitchFamily="2" charset="-122"/>
            </a:endParaRPr>
          </a:p>
          <a:p>
            <a:pPr lvl="0">
              <a:lnSpc>
                <a:spcPct val="70000"/>
              </a:lnSpc>
              <a:buNone/>
            </a:pPr>
            <a:r>
              <a:rPr lang="en-US" altLang="zh-CN" sz="2000">
                <a:solidFill>
                  <a:schemeClr val="tx1"/>
                </a:solidFill>
                <a:latin typeface="Times New Roman" panose="02020603050405020304" pitchFamily="18" charset="0"/>
                <a:ea typeface="宋体" pitchFamily="2" charset="-122"/>
              </a:rPr>
              <a:t>	#include  &lt;sys/wait.h&gt;</a:t>
            </a:r>
            <a:endParaRPr lang="en-US" altLang="zh-CN" sz="2000">
              <a:solidFill>
                <a:schemeClr val="tx1"/>
              </a:solidFill>
              <a:latin typeface="Times New Roman" panose="02020603050405020304" pitchFamily="18" charset="0"/>
              <a:ea typeface="宋体" pitchFamily="2" charset="-122"/>
            </a:endParaRPr>
          </a:p>
          <a:p>
            <a:pPr lvl="0">
              <a:lnSpc>
                <a:spcPct val="70000"/>
              </a:lnSpc>
              <a:buNone/>
            </a:pPr>
            <a:r>
              <a:rPr lang="en-US" altLang="zh-CN" sz="2000">
                <a:solidFill>
                  <a:schemeClr val="tx1"/>
                </a:solidFill>
                <a:latin typeface="Times New Roman" panose="02020603050405020304" pitchFamily="18" charset="0"/>
                <a:ea typeface="宋体" pitchFamily="2" charset="-122"/>
              </a:rPr>
              <a:t>	int  main ()</a:t>
            </a:r>
            <a:endParaRPr lang="en-US" altLang="zh-CN" sz="2000">
              <a:solidFill>
                <a:schemeClr val="tx1"/>
              </a:solidFill>
              <a:latin typeface="Times New Roman" panose="02020603050405020304" pitchFamily="18" charset="0"/>
              <a:ea typeface="宋体" pitchFamily="2" charset="-122"/>
            </a:endParaRPr>
          </a:p>
          <a:p>
            <a:pPr lvl="0">
              <a:lnSpc>
                <a:spcPct val="70000"/>
              </a:lnSpc>
              <a:buNone/>
            </a:pPr>
            <a:r>
              <a:rPr lang="en-US" altLang="zh-CN" sz="2000">
                <a:solidFill>
                  <a:schemeClr val="tx1"/>
                </a:solidFill>
                <a:latin typeface="Times New Roman" panose="02020603050405020304" pitchFamily="18" charset="0"/>
                <a:ea typeface="宋体" pitchFamily="2" charset="-122"/>
              </a:rPr>
              <a:t>	{</a:t>
            </a:r>
            <a:endParaRPr lang="en-US" altLang="zh-CN" sz="2000">
              <a:solidFill>
                <a:schemeClr val="tx1"/>
              </a:solidFill>
              <a:latin typeface="Times New Roman" panose="02020603050405020304" pitchFamily="18" charset="0"/>
              <a:ea typeface="宋体" pitchFamily="2" charset="-122"/>
            </a:endParaRPr>
          </a:p>
          <a:p>
            <a:pPr lvl="0">
              <a:lnSpc>
                <a:spcPct val="70000"/>
              </a:lnSpc>
              <a:buNone/>
            </a:pPr>
            <a:r>
              <a:rPr lang="en-US" altLang="zh-CN" sz="2000">
                <a:solidFill>
                  <a:schemeClr val="tx1"/>
                </a:solidFill>
                <a:latin typeface="Times New Roman" panose="02020603050405020304" pitchFamily="18" charset="0"/>
                <a:ea typeface="宋体" pitchFamily="2" charset="-122"/>
              </a:rPr>
              <a:t>	     pid_t  pid;</a:t>
            </a:r>
            <a:endParaRPr lang="en-US" altLang="zh-CN" sz="2000">
              <a:solidFill>
                <a:schemeClr val="tx1"/>
              </a:solidFill>
              <a:latin typeface="Times New Roman" panose="02020603050405020304" pitchFamily="18" charset="0"/>
              <a:ea typeface="宋体" pitchFamily="2" charset="-122"/>
            </a:endParaRPr>
          </a:p>
          <a:p>
            <a:pPr lvl="0">
              <a:lnSpc>
                <a:spcPct val="70000"/>
              </a:lnSpc>
              <a:buNone/>
            </a:pPr>
            <a:r>
              <a:rPr lang="en-US" altLang="zh-CN" sz="2000">
                <a:solidFill>
                  <a:schemeClr val="tx1"/>
                </a:solidFill>
                <a:latin typeface="Times New Roman" panose="02020603050405020304" pitchFamily="18" charset="0"/>
                <a:ea typeface="宋体" pitchFamily="2" charset="-122"/>
              </a:rPr>
              <a:t>	     int status;</a:t>
            </a:r>
            <a:endParaRPr lang="en-US" altLang="zh-CN" sz="2000">
              <a:solidFill>
                <a:schemeClr val="tx1"/>
              </a:solidFill>
              <a:latin typeface="Times New Roman" panose="02020603050405020304" pitchFamily="18" charset="0"/>
              <a:ea typeface="宋体" pitchFamily="2" charset="-122"/>
            </a:endParaRPr>
          </a:p>
          <a:p>
            <a:pPr lvl="0">
              <a:lnSpc>
                <a:spcPct val="70000"/>
              </a:lnSpc>
              <a:buNone/>
            </a:pPr>
            <a:r>
              <a:rPr lang="en-US" altLang="zh-CN" sz="2000">
                <a:solidFill>
                  <a:schemeClr val="tx1"/>
                </a:solidFill>
                <a:latin typeface="Times New Roman" panose="02020603050405020304" pitchFamily="18" charset="0"/>
                <a:ea typeface="宋体" pitchFamily="2" charset="-122"/>
              </a:rPr>
              <a:t>	     pid=fork();</a:t>
            </a:r>
            <a:endParaRPr lang="en-US" altLang="zh-CN" sz="2000">
              <a:solidFill>
                <a:schemeClr val="tx1"/>
              </a:solidFill>
              <a:latin typeface="Times New Roman" panose="02020603050405020304" pitchFamily="18" charset="0"/>
              <a:ea typeface="宋体" pitchFamily="2" charset="-122"/>
            </a:endParaRPr>
          </a:p>
          <a:p>
            <a:pPr lvl="0">
              <a:lnSpc>
                <a:spcPct val="70000"/>
              </a:lnSpc>
              <a:buNone/>
            </a:pPr>
            <a:r>
              <a:rPr lang="en-US" altLang="zh-CN" sz="2000">
                <a:solidFill>
                  <a:schemeClr val="tx1"/>
                </a:solidFill>
                <a:latin typeface="Times New Roman" panose="02020603050405020304" pitchFamily="18" charset="0"/>
                <a:ea typeface="宋体" pitchFamily="2" charset="-122"/>
              </a:rPr>
              <a:t>	     if  (pid==0) {</a:t>
            </a:r>
            <a:endParaRPr lang="en-US" altLang="zh-CN" sz="2000">
              <a:solidFill>
                <a:schemeClr val="tx1"/>
              </a:solidFill>
              <a:latin typeface="Times New Roman" panose="02020603050405020304" pitchFamily="18" charset="0"/>
              <a:ea typeface="宋体" pitchFamily="2" charset="-122"/>
            </a:endParaRPr>
          </a:p>
          <a:p>
            <a:pPr lvl="0">
              <a:lnSpc>
                <a:spcPct val="70000"/>
              </a:lnSpc>
              <a:buNone/>
            </a:pPr>
            <a:r>
              <a:rPr lang="en-US" altLang="zh-CN" sz="2000">
                <a:solidFill>
                  <a:schemeClr val="tx1"/>
                </a:solidFill>
                <a:latin typeface="Times New Roman" panose="02020603050405020304" pitchFamily="18" charset="0"/>
                <a:ea typeface="宋体" pitchFamily="2" charset="-122"/>
              </a:rPr>
              <a:t> 	         p</a:t>
            </a:r>
            <a:r>
              <a:rPr lang="en-US" altLang="zh-CN" sz="1600">
                <a:solidFill>
                  <a:schemeClr val="tx1"/>
                </a:solidFill>
                <a:latin typeface="Times New Roman" panose="02020603050405020304" pitchFamily="18" charset="0"/>
                <a:ea typeface="宋体" pitchFamily="2" charset="-122"/>
              </a:rPr>
              <a:t>6</a:t>
            </a:r>
            <a:r>
              <a:rPr lang="en-US" altLang="zh-CN" sz="2000">
                <a:solidFill>
                  <a:schemeClr val="tx1"/>
                </a:solidFill>
                <a:latin typeface="Times New Roman" panose="02020603050405020304" pitchFamily="18" charset="0"/>
                <a:ea typeface="宋体" pitchFamily="2" charset="-122"/>
              </a:rPr>
              <a:t>()</a:t>
            </a:r>
            <a:r>
              <a:rPr lang="zh-CN" altLang="en-US" sz="2000">
                <a:solidFill>
                  <a:schemeClr val="tx1"/>
                </a:solidFill>
                <a:latin typeface="Times New Roman" panose="02020603050405020304" pitchFamily="18" charset="0"/>
                <a:ea typeface="宋体" pitchFamily="2" charset="-122"/>
              </a:rPr>
              <a:t>；</a:t>
            </a:r>
            <a:r>
              <a:rPr lang="en-US" altLang="zh-CN" sz="2000">
                <a:solidFill>
                  <a:schemeClr val="tx1"/>
                </a:solidFill>
                <a:latin typeface="Times New Roman" panose="02020603050405020304" pitchFamily="18" charset="0"/>
                <a:ea typeface="宋体" pitchFamily="2" charset="-122"/>
              </a:rPr>
              <a:t>exit();</a:t>
            </a:r>
            <a:endParaRPr lang="en-US" altLang="zh-CN" sz="2000">
              <a:solidFill>
                <a:schemeClr val="tx1"/>
              </a:solidFill>
              <a:latin typeface="Times New Roman" panose="02020603050405020304" pitchFamily="18" charset="0"/>
              <a:ea typeface="宋体" pitchFamily="2" charset="-122"/>
            </a:endParaRPr>
          </a:p>
          <a:p>
            <a:pPr lvl="0">
              <a:lnSpc>
                <a:spcPct val="70000"/>
              </a:lnSpc>
              <a:buNone/>
            </a:pPr>
            <a:r>
              <a:rPr lang="en-US" altLang="zh-CN" sz="2000">
                <a:solidFill>
                  <a:schemeClr val="tx1"/>
                </a:solidFill>
                <a:latin typeface="Times New Roman" panose="02020603050405020304" pitchFamily="18" charset="0"/>
                <a:ea typeface="宋体" pitchFamily="2" charset="-122"/>
              </a:rPr>
              <a:t>              } else {</a:t>
            </a:r>
            <a:endParaRPr lang="en-US" altLang="zh-CN" sz="2000">
              <a:solidFill>
                <a:schemeClr val="tx1"/>
              </a:solidFill>
              <a:latin typeface="Times New Roman" panose="02020603050405020304" pitchFamily="18" charset="0"/>
              <a:ea typeface="宋体" pitchFamily="2" charset="-122"/>
            </a:endParaRPr>
          </a:p>
          <a:p>
            <a:pPr lvl="0">
              <a:lnSpc>
                <a:spcPct val="70000"/>
              </a:lnSpc>
              <a:buNone/>
            </a:pPr>
            <a:r>
              <a:rPr lang="en-US" altLang="zh-CN" sz="2000">
                <a:solidFill>
                  <a:schemeClr val="tx1"/>
                </a:solidFill>
                <a:latin typeface="Times New Roman" panose="02020603050405020304" pitchFamily="18" charset="0"/>
                <a:ea typeface="宋体" pitchFamily="2" charset="-122"/>
              </a:rPr>
              <a:t>		    pid=fork();</a:t>
            </a:r>
            <a:endParaRPr lang="en-US" altLang="zh-CN" sz="2000">
              <a:solidFill>
                <a:schemeClr val="tx1"/>
              </a:solidFill>
              <a:latin typeface="Times New Roman" panose="02020603050405020304" pitchFamily="18" charset="0"/>
              <a:ea typeface="宋体" pitchFamily="2" charset="-122"/>
            </a:endParaRPr>
          </a:p>
          <a:p>
            <a:pPr lvl="0">
              <a:lnSpc>
                <a:spcPct val="70000"/>
              </a:lnSpc>
              <a:buNone/>
            </a:pPr>
            <a:r>
              <a:rPr lang="en-US" altLang="zh-CN" sz="2000">
                <a:solidFill>
                  <a:schemeClr val="tx1"/>
                </a:solidFill>
                <a:latin typeface="Times New Roman" panose="02020603050405020304" pitchFamily="18" charset="0"/>
                <a:ea typeface="宋体" pitchFamily="2" charset="-122"/>
              </a:rPr>
              <a:t>		    if  (pid==0 )  {</a:t>
            </a:r>
            <a:endParaRPr lang="en-US" altLang="zh-CN" sz="2000">
              <a:solidFill>
                <a:schemeClr val="tx1"/>
              </a:solidFill>
              <a:latin typeface="Times New Roman" panose="02020603050405020304" pitchFamily="18" charset="0"/>
              <a:ea typeface="宋体" pitchFamily="2" charset="-122"/>
            </a:endParaRPr>
          </a:p>
          <a:p>
            <a:pPr lvl="0">
              <a:lnSpc>
                <a:spcPct val="70000"/>
              </a:lnSpc>
              <a:buNone/>
            </a:pPr>
            <a:r>
              <a:rPr lang="en-US" altLang="zh-CN" sz="2000">
                <a:solidFill>
                  <a:schemeClr val="tx1"/>
                </a:solidFill>
                <a:latin typeface="Times New Roman" panose="02020603050405020304" pitchFamily="18" charset="0"/>
                <a:ea typeface="宋体" pitchFamily="2" charset="-122"/>
              </a:rPr>
              <a:t>		        p</a:t>
            </a:r>
            <a:r>
              <a:rPr lang="en-US" altLang="zh-CN" sz="1600">
                <a:solidFill>
                  <a:schemeClr val="tx1"/>
                </a:solidFill>
                <a:latin typeface="Times New Roman" panose="02020603050405020304" pitchFamily="18" charset="0"/>
                <a:ea typeface="宋体" pitchFamily="2" charset="-122"/>
              </a:rPr>
              <a:t>5</a:t>
            </a:r>
            <a:r>
              <a:rPr lang="en-US" altLang="zh-CN" sz="2000">
                <a:solidFill>
                  <a:schemeClr val="tx1"/>
                </a:solidFill>
                <a:latin typeface="Times New Roman" panose="02020603050405020304" pitchFamily="18" charset="0"/>
                <a:ea typeface="宋体" pitchFamily="2" charset="-122"/>
              </a:rPr>
              <a:t>()</a:t>
            </a:r>
            <a:r>
              <a:rPr lang="zh-CN" altLang="en-US" sz="2000">
                <a:solidFill>
                  <a:schemeClr val="tx1"/>
                </a:solidFill>
                <a:latin typeface="Times New Roman" panose="02020603050405020304" pitchFamily="18" charset="0"/>
                <a:ea typeface="宋体" pitchFamily="2" charset="-122"/>
              </a:rPr>
              <a:t>；</a:t>
            </a:r>
            <a:r>
              <a:rPr lang="en-US" altLang="zh-CN" sz="2000">
                <a:solidFill>
                  <a:schemeClr val="tx1"/>
                </a:solidFill>
                <a:latin typeface="Times New Roman" panose="02020603050405020304" pitchFamily="18" charset="0"/>
                <a:ea typeface="宋体" pitchFamily="2" charset="-122"/>
              </a:rPr>
              <a:t>exit();</a:t>
            </a:r>
            <a:endParaRPr lang="en-US" altLang="zh-CN" sz="2000">
              <a:solidFill>
                <a:schemeClr val="tx1"/>
              </a:solidFill>
              <a:latin typeface="Times New Roman" panose="02020603050405020304" pitchFamily="18" charset="0"/>
              <a:ea typeface="宋体" pitchFamily="2" charset="-122"/>
            </a:endParaRPr>
          </a:p>
          <a:p>
            <a:pPr lvl="0">
              <a:lnSpc>
                <a:spcPct val="70000"/>
              </a:lnSpc>
              <a:buNone/>
            </a:pPr>
            <a:r>
              <a:rPr lang="en-US" altLang="zh-CN" sz="2000">
                <a:solidFill>
                  <a:schemeClr val="tx1"/>
                </a:solidFill>
                <a:latin typeface="Times New Roman" panose="02020603050405020304" pitchFamily="18" charset="0"/>
                <a:ea typeface="宋体" pitchFamily="2" charset="-122"/>
              </a:rPr>
              <a:t>		    }</a:t>
            </a:r>
            <a:endParaRPr lang="en-US" altLang="zh-CN" sz="2000">
              <a:solidFill>
                <a:schemeClr val="tx1"/>
              </a:solidFill>
              <a:latin typeface="Times New Roman" panose="02020603050405020304" pitchFamily="18" charset="0"/>
              <a:ea typeface="宋体" pitchFamily="2" charset="-122"/>
            </a:endParaRPr>
          </a:p>
          <a:p>
            <a:pPr lvl="0">
              <a:lnSpc>
                <a:spcPct val="70000"/>
              </a:lnSpc>
              <a:buNone/>
            </a:pPr>
            <a:r>
              <a:rPr lang="en-US" altLang="zh-CN" sz="2000">
                <a:solidFill>
                  <a:schemeClr val="tx1"/>
                </a:solidFill>
                <a:latin typeface="Times New Roman" panose="02020603050405020304" pitchFamily="18" charset="0"/>
                <a:ea typeface="宋体" pitchFamily="2" charset="-122"/>
              </a:rPr>
              <a:t>              }</a:t>
            </a:r>
            <a:endParaRPr lang="en-US" altLang="zh-CN" sz="2000">
              <a:solidFill>
                <a:schemeClr val="tx1"/>
              </a:solidFill>
              <a:latin typeface="Times New Roman" panose="02020603050405020304" pitchFamily="18" charset="0"/>
              <a:ea typeface="宋体" pitchFamily="2" charset="-122"/>
            </a:endParaRPr>
          </a:p>
          <a:p>
            <a:pPr lvl="0">
              <a:lnSpc>
                <a:spcPct val="70000"/>
              </a:lnSpc>
              <a:buNone/>
            </a:pPr>
            <a:r>
              <a:rPr lang="en-US" altLang="zh-CN" sz="2000">
                <a:solidFill>
                  <a:schemeClr val="tx1"/>
                </a:solidFill>
                <a:latin typeface="Times New Roman" panose="02020603050405020304" pitchFamily="18" charset="0"/>
                <a:ea typeface="宋体" pitchFamily="2" charset="-122"/>
              </a:rPr>
              <a:t>              wait(&amp;status);</a:t>
            </a:r>
            <a:endParaRPr lang="en-US" altLang="zh-CN" sz="2000">
              <a:solidFill>
                <a:schemeClr val="tx1"/>
              </a:solidFill>
              <a:latin typeface="Times New Roman" panose="02020603050405020304" pitchFamily="18" charset="0"/>
              <a:ea typeface="宋体" pitchFamily="2" charset="-122"/>
            </a:endParaRPr>
          </a:p>
          <a:p>
            <a:pPr lvl="0">
              <a:lnSpc>
                <a:spcPct val="70000"/>
              </a:lnSpc>
              <a:buNone/>
            </a:pPr>
            <a:r>
              <a:rPr lang="en-US" altLang="zh-CN" sz="2000">
                <a:solidFill>
                  <a:schemeClr val="tx1"/>
                </a:solidFill>
                <a:latin typeface="Times New Roman" panose="02020603050405020304" pitchFamily="18" charset="0"/>
                <a:ea typeface="宋体" pitchFamily="2" charset="-122"/>
              </a:rPr>
              <a:t>              wait(&amp;status);</a:t>
            </a:r>
            <a:endParaRPr lang="en-US" altLang="zh-CN" sz="2000">
              <a:solidFill>
                <a:schemeClr val="tx1"/>
              </a:solidFill>
              <a:latin typeface="Times New Roman" panose="02020603050405020304" pitchFamily="18" charset="0"/>
              <a:ea typeface="宋体" pitchFamily="2" charset="-122"/>
            </a:endParaRPr>
          </a:p>
          <a:p>
            <a:pPr lvl="0">
              <a:lnSpc>
                <a:spcPct val="70000"/>
              </a:lnSpc>
              <a:buNone/>
            </a:pPr>
            <a:r>
              <a:rPr lang="en-US" altLang="zh-CN" sz="2000">
                <a:solidFill>
                  <a:schemeClr val="tx1"/>
                </a:solidFill>
                <a:latin typeface="Times New Roman" panose="02020603050405020304" pitchFamily="18" charset="0"/>
                <a:ea typeface="宋体" pitchFamily="2" charset="-122"/>
              </a:rPr>
              <a:t>              p</a:t>
            </a:r>
            <a:r>
              <a:rPr lang="en-US" altLang="zh-CN" sz="1600">
                <a:solidFill>
                  <a:schemeClr val="tx1"/>
                </a:solidFill>
                <a:latin typeface="Times New Roman" panose="02020603050405020304" pitchFamily="18" charset="0"/>
                <a:ea typeface="宋体" pitchFamily="2" charset="-122"/>
              </a:rPr>
              <a:t>7</a:t>
            </a:r>
            <a:r>
              <a:rPr lang="en-US" altLang="zh-CN" sz="2000">
                <a:solidFill>
                  <a:schemeClr val="tx1"/>
                </a:solidFill>
                <a:latin typeface="Times New Roman" panose="02020603050405020304" pitchFamily="18" charset="0"/>
                <a:ea typeface="宋体" pitchFamily="2" charset="-122"/>
              </a:rPr>
              <a:t>()</a:t>
            </a:r>
            <a:r>
              <a:rPr lang="zh-CN" altLang="en-US" sz="2000">
                <a:solidFill>
                  <a:schemeClr val="tx1"/>
                </a:solidFill>
                <a:latin typeface="Times New Roman" panose="02020603050405020304" pitchFamily="18" charset="0"/>
                <a:ea typeface="宋体" pitchFamily="2" charset="-122"/>
              </a:rPr>
              <a:t>；</a:t>
            </a:r>
            <a:endParaRPr lang="zh-CN" altLang="en-US" sz="2000">
              <a:solidFill>
                <a:schemeClr val="tx1"/>
              </a:solidFill>
              <a:latin typeface="Times New Roman" panose="02020603050405020304" pitchFamily="18" charset="0"/>
              <a:ea typeface="宋体" pitchFamily="2" charset="-122"/>
            </a:endParaRPr>
          </a:p>
          <a:p>
            <a:pPr lvl="0">
              <a:lnSpc>
                <a:spcPct val="70000"/>
              </a:lnSpc>
              <a:buNone/>
            </a:pPr>
            <a:r>
              <a:rPr lang="zh-CN" altLang="en-US" sz="2000">
                <a:solidFill>
                  <a:schemeClr val="tx1"/>
                </a:solidFill>
                <a:latin typeface="Times New Roman" panose="02020603050405020304" pitchFamily="18" charset="0"/>
                <a:ea typeface="宋体" pitchFamily="2" charset="-122"/>
              </a:rPr>
              <a:t>        </a:t>
            </a:r>
            <a:r>
              <a:rPr lang="en-US" altLang="zh-CN" sz="2000">
                <a:solidFill>
                  <a:schemeClr val="tx1"/>
                </a:solidFill>
                <a:latin typeface="Times New Roman" panose="02020603050405020304" pitchFamily="18" charset="0"/>
                <a:ea typeface="宋体" pitchFamily="2" charset="-122"/>
              </a:rPr>
              <a:t>}</a:t>
            </a:r>
            <a:endParaRPr lang="en-US" altLang="zh-CN" sz="2000">
              <a:solidFill>
                <a:schemeClr val="tx1"/>
              </a:solidFill>
              <a:latin typeface="Times New Roman" panose="02020603050405020304" pitchFamily="18" charset="0"/>
              <a:ea typeface="宋体" pitchFamily="2" charset="-122"/>
            </a:endParaRPr>
          </a:p>
        </p:txBody>
      </p:sp>
      <p:sp>
        <p:nvSpPr>
          <p:cNvPr id="107524" name="矩形 107523"/>
          <p:cNvSpPr/>
          <p:nvPr/>
        </p:nvSpPr>
        <p:spPr>
          <a:xfrm>
            <a:off x="677863" y="635000"/>
            <a:ext cx="2622550" cy="56673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spcBef>
                <a:spcPct val="0"/>
              </a:spcBef>
              <a:buNone/>
            </a:pPr>
            <a:r>
              <a:rPr lang="zh-CN" altLang="en-US" sz="2400" b="1" strike="noStrike" noProof="1">
                <a:solidFill>
                  <a:srgbClr val="000099"/>
                </a:solidFill>
                <a:latin typeface="宋体" pitchFamily="2" charset="-122"/>
                <a:ea typeface="宋体" pitchFamily="2" charset="-122"/>
                <a:cs typeface="+mn-ea"/>
              </a:rPr>
              <a:t>③ </a:t>
            </a:r>
            <a:r>
              <a:rPr lang="zh-CN" altLang="en-US" sz="2400" b="1" strike="noStrike" noProof="1">
                <a:solidFill>
                  <a:srgbClr val="000099"/>
                </a:solidFill>
                <a:latin typeface="Times New Roman" panose="02020603050405020304" pitchFamily="18" charset="0"/>
                <a:ea typeface="宋体" pitchFamily="2" charset="-122"/>
                <a:cs typeface="+mn-ea"/>
              </a:rPr>
              <a:t>应用实例</a:t>
            </a:r>
            <a:r>
              <a:rPr lang="en-US" altLang="zh-CN" sz="2400" b="1" strike="noStrike" noProof="1">
                <a:solidFill>
                  <a:srgbClr val="000099"/>
                </a:solidFill>
                <a:latin typeface="Times New Roman" panose="02020603050405020304" pitchFamily="18" charset="0"/>
                <a:ea typeface="宋体" pitchFamily="2" charset="-122"/>
                <a:cs typeface="+mn-ea"/>
              </a:rPr>
              <a:t>1</a:t>
            </a:r>
            <a:r>
              <a:rPr lang="en-US" altLang="zh-CN" sz="2400" strike="noStrike" noProof="1">
                <a:solidFill>
                  <a:schemeClr val="tx1"/>
                </a:solidFill>
                <a:latin typeface="Times New Roman" panose="02020603050405020304" pitchFamily="18" charset="0"/>
                <a:ea typeface="宋体" pitchFamily="2" charset="-122"/>
                <a:cs typeface="+mn-ea"/>
              </a:rPr>
              <a:t>       </a:t>
            </a:r>
            <a:endParaRPr lang="en-US" altLang="zh-CN" sz="2400" strike="noStrike" noProof="1">
              <a:solidFill>
                <a:schemeClr val="tx1"/>
              </a:solidFill>
              <a:latin typeface="Times New Roman" panose="02020603050405020304" pitchFamily="18" charset="0"/>
              <a:ea typeface="宋体" pitchFamily="2" charset="-122"/>
            </a:endParaRPr>
          </a:p>
        </p:txBody>
      </p:sp>
      <p:grpSp>
        <p:nvGrpSpPr>
          <p:cNvPr id="107525" name="组合 107524"/>
          <p:cNvGrpSpPr/>
          <p:nvPr/>
        </p:nvGrpSpPr>
        <p:grpSpPr>
          <a:xfrm>
            <a:off x="1011238" y="1609725"/>
            <a:ext cx="2057400" cy="2708275"/>
            <a:chOff x="0" y="0"/>
            <a:chExt cx="1087" cy="1707"/>
          </a:xfrm>
        </p:grpSpPr>
        <p:sp>
          <p:nvSpPr>
            <p:cNvPr id="121861" name="椭圆 107525"/>
            <p:cNvSpPr/>
            <p:nvPr/>
          </p:nvSpPr>
          <p:spPr>
            <a:xfrm>
              <a:off x="234" y="279"/>
              <a:ext cx="576" cy="624"/>
            </a:xfrm>
            <a:prstGeom prst="ellipse">
              <a:avLst/>
            </a:prstGeom>
            <a:solidFill>
              <a:srgbClr val="CCFFFF"/>
            </a:solidFill>
            <a:ln w="9525" cap="flat" cmpd="sng">
              <a:solidFill>
                <a:srgbClr val="000000"/>
              </a:solidFill>
              <a:prstDash val="solid"/>
              <a:round/>
              <a:headEnd type="none" w="med" len="med"/>
              <a:tailEnd type="none" w="med" len="med"/>
            </a:ln>
          </p:spPr>
          <p:txBody>
            <a:bodyPr anchor="t"/>
            <a:p>
              <a:pPr marL="914400" lvl="0" indent="-340995" algn="ctr">
                <a:lnSpc>
                  <a:spcPct val="120000"/>
                </a:lnSpc>
                <a:buClr>
                  <a:schemeClr val="tx2"/>
                </a:buClr>
                <a:buSzPct val="95000"/>
                <a:buFont typeface="Wingdings" panose="05000000000000000000" pitchFamily="2" charset="2"/>
                <a:buBlip>
                  <a:blip r:embed="rId1"/>
                </a:buBlip>
              </a:pPr>
              <a:endParaRPr lang="zh-CN" altLang="en-US" dirty="0">
                <a:latin typeface="Arial" panose="02080604020202020204" pitchFamily="34" charset="0"/>
                <a:ea typeface="宋体" pitchFamily="2" charset="-122"/>
              </a:endParaRPr>
            </a:p>
          </p:txBody>
        </p:sp>
        <p:sp>
          <p:nvSpPr>
            <p:cNvPr id="121862" name="直接连接符 107526"/>
            <p:cNvSpPr/>
            <p:nvPr/>
          </p:nvSpPr>
          <p:spPr>
            <a:xfrm>
              <a:off x="378" y="867"/>
              <a:ext cx="103" cy="36"/>
            </a:xfrm>
            <a:prstGeom prst="line">
              <a:avLst/>
            </a:prstGeom>
            <a:ln w="28575" cap="flat" cmpd="sng">
              <a:solidFill>
                <a:srgbClr val="000000"/>
              </a:solidFill>
              <a:prstDash val="solid"/>
              <a:round/>
              <a:headEnd type="none" w="med" len="med"/>
              <a:tailEnd type="triangle" w="sm" len="sm"/>
            </a:ln>
          </p:spPr>
          <p:txBody>
            <a:bodyPr anchor="t"/>
            <a:p>
              <a:pPr lvl="0"/>
              <a:endParaRPr lang="zh-CN" altLang="en-US">
                <a:latin typeface="Arial" panose="02080604020202020204" pitchFamily="34" charset="0"/>
                <a:ea typeface="宋体" pitchFamily="2" charset="-122"/>
              </a:endParaRPr>
            </a:p>
          </p:txBody>
        </p:sp>
        <p:sp>
          <p:nvSpPr>
            <p:cNvPr id="121863" name="直接连接符 107527"/>
            <p:cNvSpPr/>
            <p:nvPr/>
          </p:nvSpPr>
          <p:spPr>
            <a:xfrm flipH="true">
              <a:off x="559" y="867"/>
              <a:ext cx="107" cy="36"/>
            </a:xfrm>
            <a:prstGeom prst="line">
              <a:avLst/>
            </a:prstGeom>
            <a:ln w="28575" cap="flat" cmpd="sng">
              <a:solidFill>
                <a:srgbClr val="000000"/>
              </a:solidFill>
              <a:prstDash val="solid"/>
              <a:round/>
              <a:headEnd type="none" w="med" len="med"/>
              <a:tailEnd type="triangle" w="sm" len="sm"/>
            </a:ln>
          </p:spPr>
          <p:txBody>
            <a:bodyPr anchor="t"/>
            <a:p>
              <a:pPr lvl="0"/>
              <a:endParaRPr lang="zh-CN" altLang="en-US">
                <a:latin typeface="Arial" panose="02080604020202020204" pitchFamily="34" charset="0"/>
                <a:ea typeface="宋体" pitchFamily="2" charset="-122"/>
              </a:endParaRPr>
            </a:p>
          </p:txBody>
        </p:sp>
        <p:sp>
          <p:nvSpPr>
            <p:cNvPr id="121864" name="椭圆 107528"/>
            <p:cNvSpPr/>
            <p:nvPr/>
          </p:nvSpPr>
          <p:spPr>
            <a:xfrm>
              <a:off x="383" y="21"/>
              <a:ext cx="283" cy="258"/>
            </a:xfrm>
            <a:prstGeom prst="ellipse">
              <a:avLst/>
            </a:prstGeom>
            <a:solidFill>
              <a:srgbClr val="CCFFFF"/>
            </a:solidFill>
            <a:ln w="9525" cap="flat" cmpd="sng">
              <a:solidFill>
                <a:srgbClr val="000000"/>
              </a:solidFill>
              <a:prstDash val="solid"/>
              <a:round/>
              <a:headEnd type="none" w="med" len="med"/>
              <a:tailEnd type="none" w="med" len="med"/>
            </a:ln>
          </p:spPr>
          <p:txBody>
            <a:bodyPr anchor="t"/>
            <a:p>
              <a:pPr marL="914400" lvl="0" indent="-340995" algn="ctr">
                <a:lnSpc>
                  <a:spcPct val="120000"/>
                </a:lnSpc>
                <a:buClr>
                  <a:schemeClr val="tx2"/>
                </a:buClr>
                <a:buSzPct val="95000"/>
                <a:buFont typeface="Wingdings" panose="05000000000000000000" pitchFamily="2" charset="2"/>
                <a:buBlip>
                  <a:blip r:embed="rId1"/>
                </a:buBlip>
              </a:pPr>
              <a:endParaRPr lang="zh-CN" altLang="en-US" dirty="0">
                <a:latin typeface="Arial" panose="02080604020202020204" pitchFamily="34" charset="0"/>
                <a:ea typeface="宋体" pitchFamily="2" charset="-122"/>
              </a:endParaRPr>
            </a:p>
          </p:txBody>
        </p:sp>
        <p:sp>
          <p:nvSpPr>
            <p:cNvPr id="121865" name="文本框 107529"/>
            <p:cNvSpPr txBox="true"/>
            <p:nvPr/>
          </p:nvSpPr>
          <p:spPr>
            <a:xfrm>
              <a:off x="405" y="0"/>
              <a:ext cx="240" cy="306"/>
            </a:xfrm>
            <a:prstGeom prst="rect">
              <a:avLst/>
            </a:prstGeom>
            <a:noFill/>
            <a:ln w="9525">
              <a:noFill/>
              <a:miter/>
            </a:ln>
          </p:spPr>
          <p:txBody>
            <a:bodyPr anchor="t"/>
            <a:p>
              <a:pPr lvl="0" algn="just"/>
              <a:r>
                <a:rPr lang="zh-CN" altLang="en-US" sz="1800">
                  <a:solidFill>
                    <a:schemeClr val="tx1"/>
                  </a:solidFill>
                  <a:latin typeface="Arial" panose="02080604020202020204" pitchFamily="34" charset="0"/>
                  <a:ea typeface="宋体" pitchFamily="2" charset="-122"/>
                </a:rPr>
                <a:t> </a:t>
              </a:r>
              <a:r>
                <a:rPr lang="en-US" altLang="zh-CN" sz="2000" b="0">
                  <a:solidFill>
                    <a:schemeClr val="tx1"/>
                  </a:solidFill>
                  <a:latin typeface="Times New Roman" panose="02020603050405020304" pitchFamily="18" charset="0"/>
                  <a:ea typeface="宋体" pitchFamily="2" charset="-122"/>
                </a:rPr>
                <a:t>s</a:t>
              </a:r>
              <a:endParaRPr lang="en-US" altLang="zh-CN" sz="2000" b="0">
                <a:solidFill>
                  <a:schemeClr val="tx1"/>
                </a:solidFill>
                <a:latin typeface="Times New Roman" panose="02020603050405020304" pitchFamily="18" charset="0"/>
                <a:ea typeface="宋体" pitchFamily="2" charset="-122"/>
              </a:endParaRPr>
            </a:p>
          </p:txBody>
        </p:sp>
        <p:sp>
          <p:nvSpPr>
            <p:cNvPr id="121866" name="椭圆 107530"/>
            <p:cNvSpPr/>
            <p:nvPr/>
          </p:nvSpPr>
          <p:spPr>
            <a:xfrm>
              <a:off x="383" y="1413"/>
              <a:ext cx="283" cy="258"/>
            </a:xfrm>
            <a:prstGeom prst="ellipse">
              <a:avLst/>
            </a:prstGeom>
            <a:solidFill>
              <a:srgbClr val="CCFFFF"/>
            </a:solidFill>
            <a:ln w="9525" cap="flat" cmpd="sng">
              <a:solidFill>
                <a:srgbClr val="000000"/>
              </a:solidFill>
              <a:prstDash val="solid"/>
              <a:round/>
              <a:headEnd type="none" w="med" len="med"/>
              <a:tailEnd type="none" w="med" len="med"/>
            </a:ln>
          </p:spPr>
          <p:txBody>
            <a:bodyPr anchor="t"/>
            <a:p>
              <a:pPr marL="914400" lvl="0" indent="-340995" algn="ctr">
                <a:lnSpc>
                  <a:spcPct val="120000"/>
                </a:lnSpc>
                <a:buClr>
                  <a:schemeClr val="tx2"/>
                </a:buClr>
                <a:buSzPct val="95000"/>
                <a:buFont typeface="Wingdings" panose="05000000000000000000" pitchFamily="2" charset="2"/>
                <a:buBlip>
                  <a:blip r:embed="rId1"/>
                </a:buBlip>
              </a:pPr>
              <a:endParaRPr lang="zh-CN" altLang="en-US" dirty="0">
                <a:latin typeface="Arial" panose="02080604020202020204" pitchFamily="34" charset="0"/>
                <a:ea typeface="宋体" pitchFamily="2" charset="-122"/>
              </a:endParaRPr>
            </a:p>
          </p:txBody>
        </p:sp>
        <p:sp>
          <p:nvSpPr>
            <p:cNvPr id="121867" name="文本框 107531"/>
            <p:cNvSpPr txBox="true"/>
            <p:nvPr/>
          </p:nvSpPr>
          <p:spPr>
            <a:xfrm>
              <a:off x="414" y="1401"/>
              <a:ext cx="240" cy="306"/>
            </a:xfrm>
            <a:prstGeom prst="rect">
              <a:avLst/>
            </a:prstGeom>
            <a:noFill/>
            <a:ln w="9525">
              <a:noFill/>
              <a:miter/>
            </a:ln>
          </p:spPr>
          <p:txBody>
            <a:bodyPr anchor="t"/>
            <a:p>
              <a:pPr lvl="0" algn="just"/>
              <a:r>
                <a:rPr lang="zh-CN" altLang="en-US" sz="900" b="0">
                  <a:solidFill>
                    <a:schemeClr val="tx1"/>
                  </a:solidFill>
                  <a:latin typeface="Arial" panose="02080604020202020204" pitchFamily="34" charset="0"/>
                  <a:ea typeface="宋体" pitchFamily="2" charset="-122"/>
                </a:rPr>
                <a:t> </a:t>
              </a:r>
              <a:r>
                <a:rPr lang="en-US" altLang="zh-CN" sz="2000" b="0">
                  <a:solidFill>
                    <a:schemeClr val="tx1"/>
                  </a:solidFill>
                  <a:latin typeface="Times New Roman" panose="02020603050405020304" pitchFamily="18" charset="0"/>
                  <a:ea typeface="宋体" pitchFamily="2" charset="-122"/>
                </a:rPr>
                <a:t>f</a:t>
              </a:r>
              <a:endParaRPr lang="en-US" altLang="zh-CN" sz="2000" b="0">
                <a:solidFill>
                  <a:schemeClr val="tx1"/>
                </a:solidFill>
                <a:latin typeface="Times New Roman" panose="02020603050405020304" pitchFamily="18" charset="0"/>
                <a:ea typeface="宋体" pitchFamily="2" charset="-122"/>
              </a:endParaRPr>
            </a:p>
          </p:txBody>
        </p:sp>
        <p:sp>
          <p:nvSpPr>
            <p:cNvPr id="121868" name="文本框 107532"/>
            <p:cNvSpPr txBox="true"/>
            <p:nvPr/>
          </p:nvSpPr>
          <p:spPr>
            <a:xfrm>
              <a:off x="0" y="309"/>
              <a:ext cx="282" cy="340"/>
            </a:xfrm>
            <a:prstGeom prst="rect">
              <a:avLst/>
            </a:prstGeom>
            <a:noFill/>
            <a:ln w="9525">
              <a:noFill/>
              <a:miter/>
            </a:ln>
          </p:spPr>
          <p:txBody>
            <a:bodyPr anchor="t"/>
            <a:p>
              <a:pPr lvl="0" algn="just"/>
              <a:r>
                <a:rPr lang="en-US" altLang="zh-CN" sz="2000" b="0">
                  <a:solidFill>
                    <a:schemeClr val="tx1"/>
                  </a:solidFill>
                  <a:latin typeface="Times New Roman" panose="02020603050405020304" pitchFamily="18" charset="0"/>
                  <a:ea typeface="宋体" pitchFamily="2" charset="-122"/>
                </a:rPr>
                <a:t>p</a:t>
              </a:r>
              <a:r>
                <a:rPr lang="en-US" altLang="zh-CN" sz="1600" b="0">
                  <a:solidFill>
                    <a:schemeClr val="tx1"/>
                  </a:solidFill>
                  <a:latin typeface="Times New Roman" panose="02020603050405020304" pitchFamily="18" charset="0"/>
                  <a:ea typeface="宋体" pitchFamily="2" charset="-122"/>
                </a:rPr>
                <a:t>5</a:t>
              </a:r>
              <a:endParaRPr lang="en-US" altLang="zh-CN" sz="1600" b="0">
                <a:solidFill>
                  <a:schemeClr val="tx1"/>
                </a:solidFill>
                <a:latin typeface="Times New Roman" panose="02020603050405020304" pitchFamily="18" charset="0"/>
                <a:ea typeface="宋体" pitchFamily="2" charset="-122"/>
              </a:endParaRPr>
            </a:p>
          </p:txBody>
        </p:sp>
        <p:sp>
          <p:nvSpPr>
            <p:cNvPr id="121869" name="直接连接符 107533"/>
            <p:cNvSpPr/>
            <p:nvPr/>
          </p:nvSpPr>
          <p:spPr>
            <a:xfrm>
              <a:off x="528" y="903"/>
              <a:ext cx="0" cy="528"/>
            </a:xfrm>
            <a:prstGeom prst="line">
              <a:avLst/>
            </a:prstGeom>
            <a:ln w="9525" cap="flat" cmpd="sng">
              <a:solidFill>
                <a:schemeClr val="tx1"/>
              </a:solidFill>
              <a:prstDash val="solid"/>
              <a:round/>
              <a:headEnd type="none" w="med" len="med"/>
              <a:tailEnd type="triangle" w="med" len="med"/>
            </a:ln>
          </p:spPr>
          <p:txBody>
            <a:bodyPr anchor="t"/>
            <a:p>
              <a:pPr lvl="0"/>
              <a:endParaRPr lang="zh-CN" altLang="en-US">
                <a:latin typeface="Arial" panose="02080604020202020204" pitchFamily="34" charset="0"/>
                <a:ea typeface="宋体" pitchFamily="2" charset="-122"/>
              </a:endParaRPr>
            </a:p>
          </p:txBody>
        </p:sp>
        <p:sp>
          <p:nvSpPr>
            <p:cNvPr id="121870" name="文本框 107534"/>
            <p:cNvSpPr txBox="true"/>
            <p:nvPr/>
          </p:nvSpPr>
          <p:spPr>
            <a:xfrm>
              <a:off x="805" y="310"/>
              <a:ext cx="282" cy="340"/>
            </a:xfrm>
            <a:prstGeom prst="rect">
              <a:avLst/>
            </a:prstGeom>
            <a:noFill/>
            <a:ln w="9525">
              <a:noFill/>
              <a:miter/>
            </a:ln>
          </p:spPr>
          <p:txBody>
            <a:bodyPr anchor="t"/>
            <a:p>
              <a:pPr lvl="0" algn="just"/>
              <a:r>
                <a:rPr lang="en-US" altLang="zh-CN" sz="2000" b="0">
                  <a:solidFill>
                    <a:schemeClr val="tx1"/>
                  </a:solidFill>
                  <a:latin typeface="Times New Roman" panose="02020603050405020304" pitchFamily="18" charset="0"/>
                  <a:ea typeface="宋体" pitchFamily="2" charset="-122"/>
                </a:rPr>
                <a:t>p</a:t>
              </a:r>
              <a:r>
                <a:rPr lang="en-US" altLang="zh-CN" sz="1600" b="0">
                  <a:solidFill>
                    <a:schemeClr val="tx1"/>
                  </a:solidFill>
                  <a:latin typeface="Times New Roman" panose="02020603050405020304" pitchFamily="18" charset="0"/>
                  <a:ea typeface="宋体" pitchFamily="2" charset="-122"/>
                </a:rPr>
                <a:t>6</a:t>
              </a:r>
              <a:endParaRPr lang="en-US" altLang="zh-CN" sz="1600" b="0">
                <a:solidFill>
                  <a:schemeClr val="tx1"/>
                </a:solidFill>
                <a:latin typeface="Times New Roman" panose="02020603050405020304" pitchFamily="18" charset="0"/>
                <a:ea typeface="宋体" pitchFamily="2" charset="-122"/>
              </a:endParaRPr>
            </a:p>
          </p:txBody>
        </p:sp>
        <p:sp>
          <p:nvSpPr>
            <p:cNvPr id="121871" name="文本框 107535"/>
            <p:cNvSpPr txBox="true"/>
            <p:nvPr/>
          </p:nvSpPr>
          <p:spPr>
            <a:xfrm>
              <a:off x="256" y="977"/>
              <a:ext cx="282" cy="340"/>
            </a:xfrm>
            <a:prstGeom prst="rect">
              <a:avLst/>
            </a:prstGeom>
            <a:noFill/>
            <a:ln w="9525">
              <a:noFill/>
              <a:miter/>
            </a:ln>
          </p:spPr>
          <p:txBody>
            <a:bodyPr anchor="t"/>
            <a:p>
              <a:pPr lvl="0" algn="just"/>
              <a:r>
                <a:rPr lang="en-US" altLang="zh-CN" sz="2000" b="0">
                  <a:solidFill>
                    <a:schemeClr val="tx1"/>
                  </a:solidFill>
                  <a:latin typeface="Times New Roman" panose="02020603050405020304" pitchFamily="18" charset="0"/>
                  <a:ea typeface="宋体" pitchFamily="2" charset="-122"/>
                </a:rPr>
                <a:t>p</a:t>
              </a:r>
              <a:r>
                <a:rPr lang="en-US" altLang="zh-CN" sz="1600" b="0">
                  <a:solidFill>
                    <a:schemeClr val="tx1"/>
                  </a:solidFill>
                  <a:latin typeface="Times New Roman" panose="02020603050405020304" pitchFamily="18" charset="0"/>
                  <a:ea typeface="宋体" pitchFamily="2" charset="-122"/>
                </a:rPr>
                <a:t>7</a:t>
              </a:r>
              <a:endParaRPr lang="en-US" altLang="zh-CN" sz="1600" b="0">
                <a:solidFill>
                  <a:schemeClr val="tx1"/>
                </a:solidFill>
                <a:latin typeface="Times New Roman" panose="02020603050405020304" pitchFamily="18" charset="0"/>
                <a:ea typeface="宋体" pitchFamily="2" charset="-122"/>
              </a:endParaRPr>
            </a:p>
          </p:txBody>
        </p:sp>
      </p:grpSp>
      <p:sp>
        <p:nvSpPr>
          <p:cNvPr id="107537" name="文本框 107536"/>
          <p:cNvSpPr txBox="true"/>
          <p:nvPr/>
        </p:nvSpPr>
        <p:spPr>
          <a:xfrm>
            <a:off x="1195388" y="4508500"/>
            <a:ext cx="1512887" cy="679450"/>
          </a:xfrm>
          <a:prstGeom prst="rect">
            <a:avLst/>
          </a:prstGeom>
          <a:noFill/>
          <a:ln w="9525">
            <a:noFill/>
            <a:miter/>
          </a:ln>
        </p:spPr>
        <p:txBody>
          <a:bodyPr anchor="t">
            <a:spAutoFit/>
          </a:bodyPr>
          <a:p>
            <a:pPr lvl="0" algn="just">
              <a:lnSpc>
                <a:spcPct val="120000"/>
              </a:lnSpc>
              <a:buClr>
                <a:schemeClr val="tx2"/>
              </a:buClr>
              <a:buSzPct val="95000"/>
              <a:buFont typeface="Wingdings" panose="05000000000000000000" pitchFamily="2" charset="2"/>
              <a:buNone/>
            </a:pPr>
            <a:r>
              <a:rPr lang="en-US" altLang="zh-CN" sz="1600" b="0">
                <a:solidFill>
                  <a:schemeClr val="tx1"/>
                </a:solidFill>
                <a:latin typeface="Times New Roman" panose="02020603050405020304" pitchFamily="18" charset="0"/>
                <a:ea typeface="宋体" pitchFamily="2" charset="-122"/>
              </a:rPr>
              <a:t>3</a:t>
            </a:r>
            <a:r>
              <a:rPr lang="zh-CN" altLang="en-US" sz="1600" b="0">
                <a:solidFill>
                  <a:schemeClr val="tx1"/>
                </a:solidFill>
                <a:latin typeface="Times New Roman" panose="02020603050405020304" pitchFamily="18" charset="0"/>
                <a:ea typeface="宋体" pitchFamily="2" charset="-122"/>
              </a:rPr>
              <a:t>个合作进程</a:t>
            </a:r>
            <a:endParaRPr lang="zh-CN" altLang="en-US" sz="1600" b="0">
              <a:solidFill>
                <a:schemeClr val="tx1"/>
              </a:solidFill>
              <a:latin typeface="Times New Roman" panose="02020603050405020304" pitchFamily="18" charset="0"/>
              <a:ea typeface="宋体" pitchFamily="2" charset="-122"/>
            </a:endParaRPr>
          </a:p>
          <a:p>
            <a:pPr lvl="0" algn="just">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 的进程流图</a:t>
            </a:r>
            <a:endParaRPr lang="zh-CN" altLang="en-US" sz="1600" b="0">
              <a:solidFill>
                <a:schemeClr val="tx1"/>
              </a:solidFill>
              <a:latin typeface="Times New Roman" panose="02020603050405020304" pitchFamily="18" charset="0"/>
              <a:ea typeface="宋体" pitchFamily="2" charset="-122"/>
            </a:endParaRPr>
          </a:p>
        </p:txBody>
      </p:sp>
      <p:sp>
        <p:nvSpPr>
          <p:cNvPr id="107538" name="矩形 107537"/>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操作系统的并发</a:t>
            </a:r>
            <a:r>
              <a:rPr lang="zh-CN" altLang="en-US" sz="2400" b="0" strike="noStrike" noProof="1">
                <a:latin typeface="Arial" panose="02080604020202020204" pitchFamily="34" charset="0"/>
                <a:ea typeface="宋体" pitchFamily="2" charset="-122"/>
                <a:cs typeface="+mn-ea"/>
              </a:rPr>
              <a:t>机制实例</a:t>
            </a:r>
            <a:endParaRPr lang="zh-CN" altLang="en-US" sz="2400" b="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7524"/>
                                        </p:tgtEl>
                                        <p:attrNameLst>
                                          <p:attrName>style.visibility</p:attrName>
                                        </p:attrNameLst>
                                      </p:cBhvr>
                                      <p:to>
                                        <p:strVal val="visible"/>
                                      </p:to>
                                    </p:set>
                                    <p:anim calcmode="lin" valueType="num">
                                      <p:cBhvr additive="base">
                                        <p:cTn id="7" dur="500" fill="hold"/>
                                        <p:tgtEl>
                                          <p:spTgt spid="107524"/>
                                        </p:tgtEl>
                                        <p:attrNameLst>
                                          <p:attrName>ppt_x</p:attrName>
                                        </p:attrNameLst>
                                      </p:cBhvr>
                                      <p:tavLst>
                                        <p:tav tm="0">
                                          <p:val>
                                            <p:strVal val="0-#ppt_w/2"/>
                                          </p:val>
                                        </p:tav>
                                        <p:tav tm="100000">
                                          <p:val>
                                            <p:strVal val="#ppt_x"/>
                                          </p:val>
                                        </p:tav>
                                      </p:tavLst>
                                    </p:anim>
                                    <p:anim calcmode="lin" valueType="num">
                                      <p:cBhvr additive="base">
                                        <p:cTn id="8" dur="500" fill="hold"/>
                                        <p:tgtEl>
                                          <p:spTgt spid="10752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7525"/>
                                        </p:tgtEl>
                                        <p:attrNameLst>
                                          <p:attrName>style.visibility</p:attrName>
                                        </p:attrNameLst>
                                      </p:cBhvr>
                                      <p:to>
                                        <p:strVal val="visible"/>
                                      </p:to>
                                    </p:set>
                                    <p:anim calcmode="lin" valueType="num">
                                      <p:cBhvr additive="base">
                                        <p:cTn id="13" dur="500" fill="hold"/>
                                        <p:tgtEl>
                                          <p:spTgt spid="107525"/>
                                        </p:tgtEl>
                                        <p:attrNameLst>
                                          <p:attrName>ppt_x</p:attrName>
                                        </p:attrNameLst>
                                      </p:cBhvr>
                                      <p:tavLst>
                                        <p:tav tm="0">
                                          <p:val>
                                            <p:strVal val="#ppt_x"/>
                                          </p:val>
                                        </p:tav>
                                        <p:tav tm="100000">
                                          <p:val>
                                            <p:strVal val="#ppt_x"/>
                                          </p:val>
                                        </p:tav>
                                      </p:tavLst>
                                    </p:anim>
                                    <p:anim calcmode="lin" valueType="num">
                                      <p:cBhvr additive="base">
                                        <p:cTn id="14" dur="500" fill="hold"/>
                                        <p:tgtEl>
                                          <p:spTgt spid="10752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753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7522">
                                            <p:txEl>
                                              <p:charRg st="0" end="2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7522">
                                            <p:txEl>
                                              <p:charRg st="25" end="4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7522">
                                            <p:txEl>
                                              <p:charRg st="49" end="6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7522">
                                            <p:txEl>
                                              <p:charRg st="63" end="6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7522">
                                            <p:txEl>
                                              <p:charRg st="66" end="8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7522">
                                            <p:txEl>
                                              <p:charRg st="84" end="10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7522">
                                            <p:txEl>
                                              <p:charRg st="102" end="12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07522">
                                            <p:txEl>
                                              <p:charRg st="120" end="14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07522">
                                            <p:txEl>
                                              <p:charRg st="141" end="16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07522">
                                            <p:txEl>
                                              <p:charRg st="165" end="188"/>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07522">
                                            <p:txEl>
                                              <p:charRg st="188" end="20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07522">
                                            <p:txEl>
                                              <p:charRg st="206" end="229"/>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07522">
                                            <p:txEl>
                                              <p:charRg st="229" end="252"/>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07522">
                                            <p:txEl>
                                              <p:charRg st="252" end="260"/>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07522">
                                            <p:txEl>
                                              <p:charRg st="260" end="276"/>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07522">
                                            <p:txEl>
                                              <p:charRg st="276" end="305"/>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07522">
                                            <p:txEl>
                                              <p:charRg st="305" end="334"/>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07522">
                                            <p:txEl>
                                              <p:charRg st="334" end="354"/>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07522">
                                            <p:txEl>
                                              <p:charRg st="354" end="36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2" grpId="0" build="p"/>
      <p:bldP spid="107524" grpId="0"/>
      <p:bldP spid="107537" grpId="0"/>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4" name="文本占位符 110593"/>
          <p:cNvSpPr>
            <a:spLocks noGrp="true"/>
          </p:cNvSpPr>
          <p:nvPr>
            <p:ph idx="1"/>
          </p:nvPr>
        </p:nvSpPr>
        <p:spPr>
          <a:xfrm>
            <a:off x="150813" y="1196975"/>
            <a:ext cx="8809038" cy="1674813"/>
          </a:xfrm>
        </p:spPr>
        <p:txBody>
          <a:bodyPr wrap="square">
            <a:spAutoFit/>
          </a:bodyPr>
          <a:p>
            <a:pPr lvl="0">
              <a:lnSpc>
                <a:spcPct val="130000"/>
              </a:lnSpc>
              <a:buNone/>
            </a:pPr>
            <a:r>
              <a:rPr lang="zh-CN" altLang="en-US">
                <a:ea typeface="宋体" pitchFamily="2" charset="-122"/>
              </a:rPr>
              <a:t>     </a:t>
            </a:r>
            <a:r>
              <a:rPr lang="en-US" altLang="zh-CN" sz="2400">
                <a:solidFill>
                  <a:schemeClr val="tx1"/>
                </a:solidFill>
                <a:latin typeface="Times New Roman" panose="02020603050405020304" pitchFamily="18" charset="0"/>
                <a:ea typeface="宋体" pitchFamily="2" charset="-122"/>
              </a:rPr>
              <a:t>Linux</a:t>
            </a:r>
            <a:r>
              <a:rPr lang="zh-CN" altLang="en-US" sz="2400">
                <a:solidFill>
                  <a:schemeClr val="tx1"/>
                </a:solidFill>
                <a:latin typeface="Times New Roman" panose="02020603050405020304" pitchFamily="18" charset="0"/>
                <a:ea typeface="宋体" pitchFamily="2" charset="-122"/>
              </a:rPr>
              <a:t>信号量函数在通用的信号量数组上进行操作，而不是在一个单一的信号量上进行操作。这些系统调用主要包括：</a:t>
            </a:r>
            <a:r>
              <a:rPr lang="en-US" altLang="zh-CN" sz="2400">
                <a:solidFill>
                  <a:schemeClr val="tx1"/>
                </a:solidFill>
                <a:latin typeface="Times New Roman" panose="02020603050405020304" pitchFamily="18" charset="0"/>
                <a:ea typeface="宋体" pitchFamily="2" charset="-122"/>
              </a:rPr>
              <a:t>semget</a:t>
            </a:r>
            <a:r>
              <a:rPr lang="zh-CN" altLang="en-US" sz="2400">
                <a:solidFill>
                  <a:schemeClr val="tx1"/>
                </a:solidFill>
                <a:latin typeface="Times New Roman" panose="02020603050405020304" pitchFamily="18" charset="0"/>
                <a:ea typeface="宋体" pitchFamily="2" charset="-122"/>
              </a:rPr>
              <a:t>、</a:t>
            </a:r>
            <a:r>
              <a:rPr lang="en-US" altLang="zh-CN" sz="2400">
                <a:solidFill>
                  <a:schemeClr val="tx1"/>
                </a:solidFill>
                <a:latin typeface="Times New Roman" panose="02020603050405020304" pitchFamily="18" charset="0"/>
                <a:ea typeface="宋体" pitchFamily="2" charset="-122"/>
              </a:rPr>
              <a:t>semop</a:t>
            </a:r>
            <a:r>
              <a:rPr lang="zh-CN" altLang="en-US" sz="2400">
                <a:solidFill>
                  <a:schemeClr val="tx1"/>
                </a:solidFill>
                <a:latin typeface="Times New Roman" panose="02020603050405020304" pitchFamily="18" charset="0"/>
                <a:ea typeface="宋体" pitchFamily="2" charset="-122"/>
              </a:rPr>
              <a:t>和</a:t>
            </a:r>
            <a:r>
              <a:rPr lang="en-US" altLang="zh-CN" sz="2400">
                <a:solidFill>
                  <a:schemeClr val="tx1"/>
                </a:solidFill>
                <a:latin typeface="Times New Roman" panose="02020603050405020304" pitchFamily="18" charset="0"/>
                <a:ea typeface="宋体" pitchFamily="2" charset="-122"/>
              </a:rPr>
              <a:t>semctl</a:t>
            </a:r>
            <a:r>
              <a:rPr lang="zh-CN" altLang="en-US" sz="2400">
                <a:solidFill>
                  <a:schemeClr val="tx1"/>
                </a:solidFill>
                <a:latin typeface="Times New Roman" panose="02020603050405020304" pitchFamily="18" charset="0"/>
                <a:ea typeface="宋体" pitchFamily="2" charset="-122"/>
              </a:rPr>
              <a:t>。</a:t>
            </a:r>
            <a:endParaRPr lang="zh-CN" altLang="en-US" sz="2400">
              <a:solidFill>
                <a:schemeClr val="tx1"/>
              </a:solidFill>
              <a:latin typeface="Times New Roman" panose="02020603050405020304" pitchFamily="18" charset="0"/>
              <a:ea typeface="宋体" pitchFamily="2" charset="-122"/>
            </a:endParaRPr>
          </a:p>
        </p:txBody>
      </p:sp>
      <p:sp>
        <p:nvSpPr>
          <p:cNvPr id="110595" name="矩形 110594"/>
          <p:cNvSpPr/>
          <p:nvPr/>
        </p:nvSpPr>
        <p:spPr>
          <a:xfrm>
            <a:off x="166688" y="555625"/>
            <a:ext cx="8318500" cy="72548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b="1" strike="noStrike" noProof="1">
                <a:solidFill>
                  <a:srgbClr val="990000"/>
                </a:solidFill>
                <a:latin typeface="Times New Roman" panose="02020603050405020304" pitchFamily="18" charset="0"/>
                <a:ea typeface="宋体" pitchFamily="2" charset="-122"/>
                <a:cs typeface="+mn-ea"/>
              </a:rPr>
              <a:t>4.  </a:t>
            </a:r>
            <a:r>
              <a:rPr lang="zh-CN" altLang="en-US" b="1" strike="noStrike" noProof="1">
                <a:solidFill>
                  <a:srgbClr val="990000"/>
                </a:solidFill>
                <a:latin typeface="Times New Roman" panose="02020603050405020304" pitchFamily="18" charset="0"/>
                <a:ea typeface="宋体" pitchFamily="2" charset="-122"/>
                <a:cs typeface="+mn-ea"/>
              </a:rPr>
              <a:t>信号量及其使用方法</a:t>
            </a:r>
            <a:endParaRPr lang="zh-CN" altLang="en-US" b="1" strike="noStrike" noProof="1">
              <a:solidFill>
                <a:srgbClr val="990000"/>
              </a:solidFill>
              <a:latin typeface="Times New Roman" panose="02020603050405020304" pitchFamily="18" charset="0"/>
              <a:ea typeface="宋体" pitchFamily="2" charset="-122"/>
            </a:endParaRPr>
          </a:p>
        </p:txBody>
      </p:sp>
      <p:sp>
        <p:nvSpPr>
          <p:cNvPr id="110596" name="矩形 110595"/>
          <p:cNvSpPr/>
          <p:nvPr/>
        </p:nvSpPr>
        <p:spPr>
          <a:xfrm>
            <a:off x="663575" y="2949575"/>
            <a:ext cx="4462463" cy="64770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spcBef>
                <a:spcPct val="0"/>
              </a:spcBef>
              <a:buNone/>
            </a:pPr>
            <a:r>
              <a:rPr lang="en-US" altLang="zh-CN" sz="2800" b="1" strike="noStrike" noProof="1">
                <a:solidFill>
                  <a:srgbClr val="A50021"/>
                </a:solidFill>
                <a:latin typeface="Times New Roman" panose="02020603050405020304" pitchFamily="18" charset="0"/>
                <a:ea typeface="宋体" pitchFamily="2" charset="-122"/>
                <a:cs typeface="+mn-ea"/>
              </a:rPr>
              <a:t>(1) </a:t>
            </a:r>
            <a:r>
              <a:rPr lang="zh-CN" altLang="en-US" sz="2800" b="1" strike="noStrike" noProof="1">
                <a:solidFill>
                  <a:srgbClr val="A50021"/>
                </a:solidFill>
                <a:latin typeface="Times New Roman" panose="02020603050405020304" pitchFamily="18" charset="0"/>
                <a:ea typeface="宋体" pitchFamily="2" charset="-122"/>
                <a:cs typeface="+mn-ea"/>
              </a:rPr>
              <a:t>信号量的创建</a:t>
            </a:r>
            <a:endParaRPr lang="zh-CN" altLang="en-US" sz="2800" b="1" strike="noStrike" noProof="1">
              <a:solidFill>
                <a:srgbClr val="A50021"/>
              </a:solidFill>
              <a:latin typeface="Times New Roman" panose="02020603050405020304" pitchFamily="18" charset="0"/>
              <a:ea typeface="宋体" pitchFamily="2" charset="-122"/>
            </a:endParaRPr>
          </a:p>
        </p:txBody>
      </p:sp>
      <p:sp>
        <p:nvSpPr>
          <p:cNvPr id="110597" name="矩形 110596"/>
          <p:cNvSpPr/>
          <p:nvPr/>
        </p:nvSpPr>
        <p:spPr>
          <a:xfrm>
            <a:off x="687388" y="3633788"/>
            <a:ext cx="8281988" cy="56673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400" strike="noStrike" noProof="1">
                <a:solidFill>
                  <a:schemeClr val="tx1"/>
                </a:solidFill>
                <a:latin typeface="Times New Roman" panose="02020603050405020304" pitchFamily="18" charset="0"/>
                <a:ea typeface="宋体" pitchFamily="2" charset="-122"/>
                <a:cs typeface="+mn-ea"/>
              </a:rPr>
              <a:t>     创建一个新的信号量或是获得一个已存在的信号量键值。</a:t>
            </a:r>
            <a:endParaRPr lang="zh-CN" altLang="en-US" sz="2400" strike="noStrike" noProof="1">
              <a:solidFill>
                <a:schemeClr val="tx1"/>
              </a:solidFill>
              <a:latin typeface="Times New Roman" panose="02020603050405020304" pitchFamily="18" charset="0"/>
              <a:ea typeface="宋体" pitchFamily="2" charset="-122"/>
            </a:endParaRPr>
          </a:p>
        </p:txBody>
      </p:sp>
      <p:sp>
        <p:nvSpPr>
          <p:cNvPr id="110599" name="矩形 110598"/>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操作系统的并发</a:t>
            </a:r>
            <a:r>
              <a:rPr lang="zh-CN" altLang="en-US" sz="2400" b="0" strike="noStrike" noProof="1">
                <a:latin typeface="Arial" panose="02080604020202020204" pitchFamily="34" charset="0"/>
                <a:ea typeface="宋体" pitchFamily="2" charset="-122"/>
                <a:cs typeface="+mn-ea"/>
              </a:rPr>
              <a:t>机制实例</a:t>
            </a:r>
            <a:endParaRPr lang="zh-CN" altLang="en-US" sz="2400" b="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0595">
                                            <p:txEl>
                                              <p:charRg st="0" end="14"/>
                                            </p:txEl>
                                          </p:spTgt>
                                        </p:tgtEl>
                                        <p:attrNameLst>
                                          <p:attrName>style.visibility</p:attrName>
                                        </p:attrNameLst>
                                      </p:cBhvr>
                                      <p:to>
                                        <p:strVal val="visible"/>
                                      </p:to>
                                    </p:set>
                                    <p:anim calcmode="lin" valueType="num">
                                      <p:cBhvr additive="base">
                                        <p:cTn id="7" dur="1000" fill="hold"/>
                                        <p:tgtEl>
                                          <p:spTgt spid="110595">
                                            <p:txEl>
                                              <p:charRg st="0" end="14"/>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10595">
                                            <p:txEl>
                                              <p:charRg st="0" end="1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0594">
                                            <p:txEl>
                                              <p:charRg st="0" end="80"/>
                                            </p:txEl>
                                          </p:spTgt>
                                        </p:tgtEl>
                                        <p:attrNameLst>
                                          <p:attrName>style.visibility</p:attrName>
                                        </p:attrNameLst>
                                      </p:cBhvr>
                                      <p:to>
                                        <p:strVal val="visible"/>
                                      </p:to>
                                    </p:set>
                                    <p:anim calcmode="lin" valueType="num">
                                      <p:cBhvr additive="base">
                                        <p:cTn id="13" dur="500" fill="hold"/>
                                        <p:tgtEl>
                                          <p:spTgt spid="110594">
                                            <p:txEl>
                                              <p:charRg st="0" end="8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0594">
                                            <p:txEl>
                                              <p:charRg st="0" end="8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059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10597"/>
                                        </p:tgtEl>
                                        <p:attrNameLst>
                                          <p:attrName>style.visibility</p:attrName>
                                        </p:attrNameLst>
                                      </p:cBhvr>
                                      <p:to>
                                        <p:strVal val="visible"/>
                                      </p:to>
                                    </p:set>
                                    <p:anim calcmode="lin" valueType="num">
                                      <p:cBhvr additive="base">
                                        <p:cTn id="23" dur="500" fill="hold"/>
                                        <p:tgtEl>
                                          <p:spTgt spid="110597"/>
                                        </p:tgtEl>
                                        <p:attrNameLst>
                                          <p:attrName>ppt_x</p:attrName>
                                        </p:attrNameLst>
                                      </p:cBhvr>
                                      <p:tavLst>
                                        <p:tav tm="0">
                                          <p:val>
                                            <p:strVal val="#ppt_x"/>
                                          </p:val>
                                        </p:tav>
                                        <p:tav tm="100000">
                                          <p:val>
                                            <p:strVal val="#ppt_x"/>
                                          </p:val>
                                        </p:tav>
                                      </p:tavLst>
                                    </p:anim>
                                    <p:anim calcmode="lin" valueType="num">
                                      <p:cBhvr additive="base">
                                        <p:cTn id="24" dur="500" fill="hold"/>
                                        <p:tgtEl>
                                          <p:spTgt spid="1105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4" grpId="0" build="p"/>
      <p:bldP spid="110595" grpId="0" build="p"/>
      <p:bldP spid="110596" grpId="0"/>
      <p:bldP spid="110597" grpId="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8" name="文本占位符 111617"/>
          <p:cNvSpPr>
            <a:spLocks noGrp="true"/>
          </p:cNvSpPr>
          <p:nvPr>
            <p:ph idx="1"/>
          </p:nvPr>
        </p:nvSpPr>
        <p:spPr>
          <a:xfrm>
            <a:off x="619125" y="1679575"/>
            <a:ext cx="7950200" cy="4583113"/>
          </a:xfrm>
        </p:spPr>
        <p:txBody>
          <a:bodyPr wrap="square">
            <a:spAutoFit/>
          </a:bodyPr>
          <a:p>
            <a:pPr lvl="0">
              <a:lnSpc>
                <a:spcPct val="130000"/>
              </a:lnSpc>
              <a:buNone/>
            </a:pPr>
            <a:r>
              <a:rPr lang="en-US" altLang="zh-CN" sz="2400">
                <a:solidFill>
                  <a:schemeClr val="tx1"/>
                </a:solidFill>
                <a:latin typeface="宋体" pitchFamily="2" charset="-122"/>
                <a:ea typeface="宋体" pitchFamily="2" charset="-122"/>
              </a:rPr>
              <a:t>ⅰ </a:t>
            </a:r>
            <a:r>
              <a:rPr lang="zh-CN" altLang="en-US" sz="2400">
                <a:solidFill>
                  <a:schemeClr val="tx1"/>
                </a:solidFill>
                <a:latin typeface="Times New Roman" panose="02020603050405020304" pitchFamily="18" charset="0"/>
                <a:ea typeface="宋体" pitchFamily="2" charset="-122"/>
              </a:rPr>
              <a:t>参数</a:t>
            </a:r>
            <a:r>
              <a:rPr lang="en-US" altLang="zh-CN" sz="2400">
                <a:solidFill>
                  <a:schemeClr val="tx1"/>
                </a:solidFill>
                <a:latin typeface="Times New Roman" panose="02020603050405020304" pitchFamily="18" charset="0"/>
                <a:ea typeface="宋体" pitchFamily="2" charset="-122"/>
              </a:rPr>
              <a:t>key</a:t>
            </a:r>
            <a:r>
              <a:rPr lang="zh-CN" altLang="en-US" sz="2400">
                <a:solidFill>
                  <a:schemeClr val="tx1"/>
                </a:solidFill>
                <a:latin typeface="Times New Roman" panose="02020603050405020304" pitchFamily="18" charset="0"/>
                <a:ea typeface="宋体" pitchFamily="2" charset="-122"/>
              </a:rPr>
              <a:t>是一个用来允许多个进程访问相同信号量的整数值，它们通过相同的</a:t>
            </a:r>
            <a:r>
              <a:rPr lang="en-US" altLang="zh-CN" sz="2400">
                <a:solidFill>
                  <a:schemeClr val="tx1"/>
                </a:solidFill>
                <a:latin typeface="Times New Roman" panose="02020603050405020304" pitchFamily="18" charset="0"/>
                <a:ea typeface="宋体" pitchFamily="2" charset="-122"/>
              </a:rPr>
              <a:t>key</a:t>
            </a:r>
            <a:r>
              <a:rPr lang="zh-CN" altLang="en-US" sz="2400">
                <a:solidFill>
                  <a:schemeClr val="tx1"/>
                </a:solidFill>
                <a:latin typeface="Times New Roman" panose="02020603050405020304" pitchFamily="18" charset="0"/>
                <a:ea typeface="宋体" pitchFamily="2" charset="-122"/>
              </a:rPr>
              <a:t>值来调用</a:t>
            </a:r>
            <a:r>
              <a:rPr lang="en-US" altLang="zh-CN" sz="2400">
                <a:solidFill>
                  <a:schemeClr val="tx1"/>
                </a:solidFill>
                <a:latin typeface="Times New Roman" panose="02020603050405020304" pitchFamily="18" charset="0"/>
                <a:ea typeface="宋体" pitchFamily="2" charset="-122"/>
              </a:rPr>
              <a:t>semget</a:t>
            </a:r>
            <a:r>
              <a:rPr lang="zh-CN" altLang="en-US" sz="2400">
                <a:solidFill>
                  <a:schemeClr val="tx1"/>
                </a:solidFill>
                <a:latin typeface="Times New Roman" panose="02020603050405020304" pitchFamily="18" charset="0"/>
                <a:ea typeface="宋体" pitchFamily="2" charset="-122"/>
              </a:rPr>
              <a:t>。</a:t>
            </a:r>
            <a:endParaRPr lang="zh-CN" altLang="en-US" sz="2400">
              <a:solidFill>
                <a:schemeClr val="tx1"/>
              </a:solidFill>
              <a:latin typeface="Times New Roman" panose="02020603050405020304" pitchFamily="18" charset="0"/>
              <a:ea typeface="宋体" pitchFamily="2" charset="-122"/>
            </a:endParaRPr>
          </a:p>
          <a:p>
            <a:pPr lvl="0">
              <a:lnSpc>
                <a:spcPct val="130000"/>
              </a:lnSpc>
              <a:buNone/>
            </a:pPr>
            <a:r>
              <a:rPr lang="en-US" altLang="zh-CN" sz="2400">
                <a:solidFill>
                  <a:schemeClr val="tx1"/>
                </a:solidFill>
                <a:latin typeface="宋体" pitchFamily="2" charset="-122"/>
                <a:ea typeface="宋体" pitchFamily="2" charset="-122"/>
              </a:rPr>
              <a:t>ⅱ </a:t>
            </a:r>
            <a:r>
              <a:rPr lang="zh-CN" altLang="en-US" sz="2400">
                <a:solidFill>
                  <a:schemeClr val="tx1"/>
                </a:solidFill>
                <a:latin typeface="Times New Roman" panose="02020603050405020304" pitchFamily="18" charset="0"/>
                <a:ea typeface="宋体" pitchFamily="2" charset="-122"/>
              </a:rPr>
              <a:t>参数</a:t>
            </a:r>
            <a:r>
              <a:rPr lang="en-US" altLang="zh-CN" sz="2400">
                <a:solidFill>
                  <a:schemeClr val="tx1"/>
                </a:solidFill>
                <a:latin typeface="Times New Roman" panose="02020603050405020304" pitchFamily="18" charset="0"/>
                <a:ea typeface="宋体" pitchFamily="2" charset="-122"/>
              </a:rPr>
              <a:t>num_sems</a:t>
            </a:r>
            <a:r>
              <a:rPr lang="zh-CN" altLang="en-US" sz="2400">
                <a:solidFill>
                  <a:schemeClr val="tx1"/>
                </a:solidFill>
                <a:latin typeface="Times New Roman" panose="02020603050405020304" pitchFamily="18" charset="0"/>
                <a:ea typeface="宋体" pitchFamily="2" charset="-122"/>
              </a:rPr>
              <a:t>参数是所需要的信号量数目。</a:t>
            </a:r>
            <a:r>
              <a:rPr lang="en-US" altLang="zh-CN" sz="2400">
                <a:solidFill>
                  <a:schemeClr val="tx1"/>
                </a:solidFill>
                <a:latin typeface="Times New Roman" panose="02020603050405020304" pitchFamily="18" charset="0"/>
                <a:ea typeface="宋体" pitchFamily="2" charset="-122"/>
              </a:rPr>
              <a:t>Semget</a:t>
            </a:r>
            <a:r>
              <a:rPr lang="zh-CN" altLang="en-US" sz="2400">
                <a:solidFill>
                  <a:schemeClr val="tx1"/>
                </a:solidFill>
                <a:latin typeface="Times New Roman" panose="02020603050405020304" pitchFamily="18" charset="0"/>
                <a:ea typeface="宋体" pitchFamily="2" charset="-122"/>
              </a:rPr>
              <a:t>创建的是一个信号量数组，数组元素的个数即为</a:t>
            </a:r>
            <a:r>
              <a:rPr lang="en-US" altLang="zh-CN" sz="2400">
                <a:solidFill>
                  <a:schemeClr val="tx1"/>
                </a:solidFill>
                <a:latin typeface="Times New Roman" panose="02020603050405020304" pitchFamily="18" charset="0"/>
                <a:ea typeface="宋体" pitchFamily="2" charset="-122"/>
              </a:rPr>
              <a:t>num_sems</a:t>
            </a:r>
            <a:r>
              <a:rPr lang="zh-CN" altLang="en-US" sz="2400">
                <a:solidFill>
                  <a:schemeClr val="tx1"/>
                </a:solidFill>
                <a:latin typeface="Times New Roman" panose="02020603050405020304" pitchFamily="18" charset="0"/>
                <a:ea typeface="宋体" pitchFamily="2" charset="-122"/>
              </a:rPr>
              <a:t>。</a:t>
            </a:r>
            <a:endParaRPr lang="zh-CN" altLang="en-US" sz="2400">
              <a:solidFill>
                <a:schemeClr val="tx1"/>
              </a:solidFill>
              <a:latin typeface="Times New Roman" panose="02020603050405020304" pitchFamily="18" charset="0"/>
              <a:ea typeface="宋体" pitchFamily="2" charset="-122"/>
            </a:endParaRPr>
          </a:p>
          <a:p>
            <a:pPr lvl="0">
              <a:lnSpc>
                <a:spcPct val="130000"/>
              </a:lnSpc>
              <a:buNone/>
            </a:pPr>
            <a:r>
              <a:rPr lang="en-US" altLang="zh-CN" sz="2400">
                <a:solidFill>
                  <a:schemeClr val="tx1"/>
                </a:solidFill>
                <a:latin typeface="宋体" pitchFamily="2" charset="-122"/>
                <a:ea typeface="宋体" pitchFamily="2" charset="-122"/>
              </a:rPr>
              <a:t>ⅲ </a:t>
            </a:r>
            <a:r>
              <a:rPr lang="en-US" altLang="zh-CN" sz="2400">
                <a:solidFill>
                  <a:schemeClr val="tx1"/>
                </a:solidFill>
                <a:latin typeface="Times New Roman" panose="02020603050405020304" pitchFamily="18" charset="0"/>
                <a:ea typeface="宋体" pitchFamily="2" charset="-122"/>
              </a:rPr>
              <a:t>sem_flags</a:t>
            </a:r>
            <a:r>
              <a:rPr lang="zh-CN" altLang="en-US" sz="2400">
                <a:solidFill>
                  <a:schemeClr val="tx1"/>
                </a:solidFill>
                <a:latin typeface="Times New Roman" panose="02020603050405020304" pitchFamily="18" charset="0"/>
                <a:ea typeface="宋体" pitchFamily="2" charset="-122"/>
              </a:rPr>
              <a:t>参数是一个标记集合，与</a:t>
            </a:r>
            <a:r>
              <a:rPr lang="en-US" altLang="zh-CN" sz="2400">
                <a:solidFill>
                  <a:schemeClr val="tx1"/>
                </a:solidFill>
                <a:latin typeface="Times New Roman" panose="02020603050405020304" pitchFamily="18" charset="0"/>
                <a:ea typeface="宋体" pitchFamily="2" charset="-122"/>
              </a:rPr>
              <a:t>open</a:t>
            </a:r>
            <a:r>
              <a:rPr lang="zh-CN" altLang="en-US" sz="2400">
                <a:solidFill>
                  <a:schemeClr val="tx1"/>
                </a:solidFill>
                <a:latin typeface="Times New Roman" panose="02020603050405020304" pitchFamily="18" charset="0"/>
                <a:ea typeface="宋体" pitchFamily="2" charset="-122"/>
              </a:rPr>
              <a:t>函数的标记十分类似。低九位是信号的权限，其作用与文件权限类似。另外，这些标记可以与 </a:t>
            </a:r>
            <a:r>
              <a:rPr lang="en-US" altLang="zh-CN" sz="2400">
                <a:solidFill>
                  <a:schemeClr val="tx1"/>
                </a:solidFill>
                <a:latin typeface="Times New Roman" panose="02020603050405020304" pitchFamily="18" charset="0"/>
                <a:ea typeface="宋体" pitchFamily="2" charset="-122"/>
              </a:rPr>
              <a:t>IPC_CREAT</a:t>
            </a:r>
            <a:r>
              <a:rPr lang="zh-CN" altLang="en-US" sz="2400">
                <a:solidFill>
                  <a:schemeClr val="tx1"/>
                </a:solidFill>
                <a:latin typeface="Times New Roman" panose="02020603050405020304" pitchFamily="18" charset="0"/>
                <a:ea typeface="宋体" pitchFamily="2" charset="-122"/>
              </a:rPr>
              <a:t>进行或操作来创建新的信号量。一般用：</a:t>
            </a:r>
            <a:r>
              <a:rPr lang="en-US" altLang="zh-CN" sz="2400">
                <a:solidFill>
                  <a:schemeClr val="tx1"/>
                </a:solidFill>
                <a:latin typeface="Times New Roman" panose="02020603050405020304" pitchFamily="18" charset="0"/>
                <a:ea typeface="宋体" pitchFamily="2" charset="-122"/>
              </a:rPr>
              <a:t>IPC_CREAT | 0666</a:t>
            </a:r>
            <a:endParaRPr lang="en-US" altLang="zh-CN" sz="2400">
              <a:solidFill>
                <a:schemeClr val="tx1"/>
              </a:solidFill>
              <a:latin typeface="Times New Roman" panose="02020603050405020304" pitchFamily="18" charset="0"/>
              <a:ea typeface="宋体" pitchFamily="2" charset="-122"/>
            </a:endParaRPr>
          </a:p>
        </p:txBody>
      </p:sp>
      <p:sp>
        <p:nvSpPr>
          <p:cNvPr id="111619" name="矩形 111618"/>
          <p:cNvSpPr/>
          <p:nvPr/>
        </p:nvSpPr>
        <p:spPr>
          <a:xfrm>
            <a:off x="674688" y="549275"/>
            <a:ext cx="7697788" cy="104140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400" b="1" strike="noStrike" noProof="1">
                <a:solidFill>
                  <a:srgbClr val="000099"/>
                </a:solidFill>
                <a:latin typeface="Times New Roman" panose="02020603050405020304" pitchFamily="18" charset="0"/>
                <a:ea typeface="宋体" pitchFamily="2" charset="-122"/>
                <a:cs typeface="+mn-ea"/>
              </a:rPr>
              <a:t> </a:t>
            </a:r>
            <a:r>
              <a:rPr lang="en-US" altLang="zh-CN" sz="2400" strike="noStrike" noProof="1">
                <a:solidFill>
                  <a:schemeClr val="tx1"/>
                </a:solidFill>
                <a:latin typeface="Times New Roman" panose="02020603050405020304" pitchFamily="18" charset="0"/>
                <a:ea typeface="宋体" pitchFamily="2" charset="-122"/>
                <a:cs typeface="+mn-ea"/>
              </a:rPr>
              <a:t>int semget(key_t key, int num_sems, int sem_flags)</a:t>
            </a:r>
            <a:endParaRPr lang="zh-CN" altLang="en-US" sz="2400" strike="noStrike" noProof="1">
              <a:solidFill>
                <a:schemeClr val="tx1"/>
              </a:solidFill>
              <a:latin typeface="Times New Roman" panose="02020603050405020304" pitchFamily="18" charset="0"/>
              <a:ea typeface="宋体" pitchFamily="2" charset="-122"/>
            </a:endParaRPr>
          </a:p>
        </p:txBody>
      </p:sp>
      <p:sp>
        <p:nvSpPr>
          <p:cNvPr id="111621" name="矩形 111620"/>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操作系统的并发</a:t>
            </a:r>
            <a:r>
              <a:rPr lang="zh-CN" altLang="en-US" sz="2400" b="0" strike="noStrike" noProof="1">
                <a:latin typeface="Arial" panose="02080604020202020204" pitchFamily="34" charset="0"/>
                <a:ea typeface="宋体" pitchFamily="2" charset="-122"/>
                <a:cs typeface="+mn-ea"/>
              </a:rPr>
              <a:t>机制实例</a:t>
            </a:r>
            <a:endParaRPr lang="zh-CN" altLang="en-US" sz="2400" b="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1619"/>
                                        </p:tgtEl>
                                        <p:attrNameLst>
                                          <p:attrName>style.visibility</p:attrName>
                                        </p:attrNameLst>
                                      </p:cBhvr>
                                      <p:to>
                                        <p:strVal val="visible"/>
                                      </p:to>
                                    </p:set>
                                    <p:anim calcmode="lin" valueType="num">
                                      <p:cBhvr additive="base">
                                        <p:cTn id="7" dur="500" fill="hold"/>
                                        <p:tgtEl>
                                          <p:spTgt spid="111619"/>
                                        </p:tgtEl>
                                        <p:attrNameLst>
                                          <p:attrName>ppt_x</p:attrName>
                                        </p:attrNameLst>
                                      </p:cBhvr>
                                      <p:tavLst>
                                        <p:tav tm="0">
                                          <p:val>
                                            <p:strVal val="0-#ppt_w/2"/>
                                          </p:val>
                                        </p:tav>
                                        <p:tav tm="100000">
                                          <p:val>
                                            <p:strVal val="#ppt_x"/>
                                          </p:val>
                                        </p:tav>
                                      </p:tavLst>
                                    </p:anim>
                                    <p:anim calcmode="lin" valueType="num">
                                      <p:cBhvr additive="base">
                                        <p:cTn id="8" dur="500" fill="hold"/>
                                        <p:tgtEl>
                                          <p:spTgt spid="11161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1618">
                                            <p:txEl>
                                              <p:charRg st="0" end="5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1618">
                                            <p:txEl>
                                              <p:charRg st="52" end="11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1618">
                                            <p:txEl>
                                              <p:charRg st="114" end="22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8" grpId="0" build="p"/>
      <p:bldP spid="111619" grpId="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2" name="矩形 112641"/>
          <p:cNvSpPr/>
          <p:nvPr/>
        </p:nvSpPr>
        <p:spPr>
          <a:xfrm>
            <a:off x="677863" y="534988"/>
            <a:ext cx="4462463" cy="64770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spcBef>
                <a:spcPct val="0"/>
              </a:spcBef>
              <a:buNone/>
            </a:pPr>
            <a:r>
              <a:rPr lang="en-US" altLang="zh-CN" sz="2800" b="1" strike="noStrike" noProof="1">
                <a:solidFill>
                  <a:srgbClr val="A50021"/>
                </a:solidFill>
                <a:latin typeface="Times New Roman" panose="02020603050405020304" pitchFamily="18" charset="0"/>
                <a:ea typeface="宋体" pitchFamily="2" charset="-122"/>
                <a:cs typeface="+mn-ea"/>
              </a:rPr>
              <a:t>(2) </a:t>
            </a:r>
            <a:r>
              <a:rPr lang="zh-CN" altLang="en-US" sz="2800" b="1" strike="noStrike" noProof="1">
                <a:solidFill>
                  <a:srgbClr val="A50021"/>
                </a:solidFill>
                <a:latin typeface="Times New Roman" panose="02020603050405020304" pitchFamily="18" charset="0"/>
                <a:ea typeface="宋体" pitchFamily="2" charset="-122"/>
                <a:cs typeface="+mn-ea"/>
              </a:rPr>
              <a:t>信号量的控制</a:t>
            </a:r>
            <a:endParaRPr lang="zh-CN" altLang="en-US" sz="2800" b="1" strike="noStrike" noProof="1">
              <a:solidFill>
                <a:srgbClr val="A50021"/>
              </a:solidFill>
              <a:latin typeface="Times New Roman" panose="02020603050405020304" pitchFamily="18" charset="0"/>
              <a:ea typeface="宋体" pitchFamily="2" charset="-122"/>
            </a:endParaRPr>
          </a:p>
        </p:txBody>
      </p:sp>
      <p:sp>
        <p:nvSpPr>
          <p:cNvPr id="112643" name="矩形 112642"/>
          <p:cNvSpPr/>
          <p:nvPr/>
        </p:nvSpPr>
        <p:spPr>
          <a:xfrm>
            <a:off x="925513" y="1149350"/>
            <a:ext cx="7504112" cy="968375"/>
          </a:xfrm>
          <a:prstGeom prst="rect">
            <a:avLst/>
          </a:prstGeom>
          <a:noFill/>
          <a:ln w="9525">
            <a:noFill/>
            <a:miter/>
          </a:ln>
        </p:spPr>
        <p:txBody>
          <a:bodyPr wrap="square" anchor="t">
            <a:spAutoFit/>
          </a:bodyPr>
          <a:p>
            <a:pPr marL="533400" lvl="0" indent="-533400">
              <a:lnSpc>
                <a:spcPct val="120000"/>
              </a:lnSpc>
              <a:spcBef>
                <a:spcPct val="20000"/>
              </a:spcBef>
              <a:buClr>
                <a:schemeClr val="tx2"/>
              </a:buClr>
              <a:buSzPct val="95000"/>
              <a:buFont typeface="Wingdings" panose="05000000000000000000" pitchFamily="2" charset="2"/>
              <a:buNone/>
            </a:pPr>
            <a:r>
              <a:rPr lang="en-US" altLang="zh-CN" sz="2400">
                <a:solidFill>
                  <a:schemeClr val="tx1"/>
                </a:solidFill>
                <a:latin typeface="Times New Roman" panose="02020603050405020304" pitchFamily="18" charset="0"/>
                <a:ea typeface="宋体" pitchFamily="2" charset="-122"/>
              </a:rPr>
              <a:t>int semctl(int sem_id, int sem_num, int command, ...)</a:t>
            </a:r>
            <a:endParaRPr lang="en-US" altLang="zh-CN" sz="2400">
              <a:solidFill>
                <a:schemeClr val="tx1"/>
              </a:solidFill>
              <a:latin typeface="Times New Roman" panose="02020603050405020304" pitchFamily="18" charset="0"/>
              <a:ea typeface="宋体" pitchFamily="2" charset="-122"/>
            </a:endParaRPr>
          </a:p>
        </p:txBody>
      </p:sp>
      <p:sp>
        <p:nvSpPr>
          <p:cNvPr id="112644" name="矩形 112643"/>
          <p:cNvSpPr/>
          <p:nvPr/>
        </p:nvSpPr>
        <p:spPr>
          <a:xfrm>
            <a:off x="706438" y="2292350"/>
            <a:ext cx="8008938" cy="4238625"/>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lvl="0" fontAlgn="base">
              <a:lnSpc>
                <a:spcPct val="130000"/>
              </a:lnSpc>
              <a:spcBef>
                <a:spcPct val="20000"/>
              </a:spcBef>
              <a:buNone/>
            </a:pPr>
            <a:r>
              <a:rPr lang="zh-CN" altLang="en-US" sz="2400" strike="noStrike" noProof="1" dirty="0">
                <a:solidFill>
                  <a:schemeClr val="tx1"/>
                </a:solidFill>
                <a:latin typeface="宋体" pitchFamily="2" charset="-122"/>
                <a:ea typeface="宋体" pitchFamily="2" charset="-122"/>
                <a:cs typeface="+mn-ea"/>
              </a:rPr>
              <a:t>ⅰ </a:t>
            </a:r>
            <a:r>
              <a:rPr lang="en-US" altLang="x-none" sz="2400" strike="noStrike" noProof="1" err="1">
                <a:solidFill>
                  <a:schemeClr val="tx1"/>
                </a:solidFill>
                <a:latin typeface="Times New Roman" panose="02020603050405020304" pitchFamily="18" charset="0"/>
                <a:ea typeface="宋体" pitchFamily="2" charset="-122"/>
                <a:cs typeface="+mn-ea"/>
              </a:rPr>
              <a:t>参数</a:t>
            </a:r>
            <a:r>
              <a:rPr lang="zh-CN" altLang="en-US" sz="2400" strike="noStrike" noProof="1" dirty="0">
                <a:solidFill>
                  <a:schemeClr val="tx1"/>
                </a:solidFill>
                <a:latin typeface="Times New Roman" panose="02020603050405020304" pitchFamily="18" charset="0"/>
                <a:ea typeface="宋体" pitchFamily="2" charset="-122"/>
                <a:cs typeface="+mn-ea"/>
              </a:rPr>
              <a:t>sem_id，是由semget所获得的信号量标识符。</a:t>
            </a:r>
            <a:endParaRPr lang="zh-CN" altLang="en-US" sz="2400" strike="noStrike" noProof="1" dirty="0">
              <a:solidFill>
                <a:schemeClr val="tx1"/>
              </a:solidFill>
              <a:latin typeface="Times New Roman" panose="02020603050405020304" pitchFamily="18" charset="0"/>
              <a:ea typeface="宋体" pitchFamily="2" charset="-122"/>
            </a:endParaRPr>
          </a:p>
          <a:p>
            <a:pPr lvl="0" fontAlgn="base">
              <a:lnSpc>
                <a:spcPct val="130000"/>
              </a:lnSpc>
              <a:spcBef>
                <a:spcPct val="20000"/>
              </a:spcBef>
              <a:buClr>
                <a:schemeClr val="tx1"/>
              </a:buClr>
              <a:buNone/>
            </a:pPr>
            <a:r>
              <a:rPr lang="zh-CN" altLang="en-US" sz="2400" strike="noStrike" noProof="1" dirty="0">
                <a:solidFill>
                  <a:schemeClr val="tx1"/>
                </a:solidFill>
                <a:latin typeface="宋体" pitchFamily="2" charset="-122"/>
                <a:ea typeface="宋体" pitchFamily="2" charset="-122"/>
                <a:cs typeface="+mn-ea"/>
              </a:rPr>
              <a:t>ⅱ </a:t>
            </a:r>
            <a:r>
              <a:rPr lang="zh-CN" altLang="en-US" sz="2400" strike="noStrike" noProof="1" dirty="0">
                <a:solidFill>
                  <a:schemeClr val="tx1"/>
                </a:solidFill>
                <a:latin typeface="Times New Roman" panose="02020603050405020304" pitchFamily="18" charset="0"/>
                <a:ea typeface="宋体" pitchFamily="2" charset="-122"/>
                <a:cs typeface="+mn-ea"/>
              </a:rPr>
              <a:t>参数sem_num参数是信号量数组元素的下标，即指定</a:t>
            </a:r>
            <a:endParaRPr lang="zh-CN" altLang="en-US" sz="2400" strike="noStrike" noProof="1" dirty="0">
              <a:solidFill>
                <a:schemeClr val="tx1"/>
              </a:solidFill>
              <a:latin typeface="Times New Roman" panose="02020603050405020304" pitchFamily="18" charset="0"/>
              <a:ea typeface="宋体" pitchFamily="2" charset="-122"/>
            </a:endParaRPr>
          </a:p>
          <a:p>
            <a:pPr lvl="0" fontAlgn="base">
              <a:lnSpc>
                <a:spcPct val="130000"/>
              </a:lnSpc>
              <a:spcBef>
                <a:spcPct val="20000"/>
              </a:spcBef>
              <a:buClr>
                <a:schemeClr val="tx1"/>
              </a:buClr>
              <a:buNone/>
            </a:pPr>
            <a:r>
              <a:rPr lang="zh-CN" altLang="en-US" sz="2400" strike="noStrike" noProof="1" dirty="0">
                <a:solidFill>
                  <a:schemeClr val="tx1"/>
                </a:solidFill>
                <a:latin typeface="Times New Roman" panose="02020603050405020304" pitchFamily="18" charset="0"/>
                <a:ea typeface="宋体" pitchFamily="2" charset="-122"/>
                <a:cs typeface="+mn-ea"/>
              </a:rPr>
              <a:t>      对第几个信号量进行控制。</a:t>
            </a:r>
            <a:endParaRPr lang="zh-CN" altLang="en-US" sz="2400" strike="noStrike" noProof="1" dirty="0">
              <a:solidFill>
                <a:schemeClr val="tx1"/>
              </a:solidFill>
              <a:latin typeface="Times New Roman" panose="02020603050405020304" pitchFamily="18" charset="0"/>
              <a:ea typeface="宋体" pitchFamily="2" charset="-122"/>
            </a:endParaRPr>
          </a:p>
          <a:p>
            <a:pPr lvl="0" fontAlgn="base">
              <a:lnSpc>
                <a:spcPct val="130000"/>
              </a:lnSpc>
              <a:spcBef>
                <a:spcPct val="20000"/>
              </a:spcBef>
              <a:buClr>
                <a:schemeClr val="tx1"/>
              </a:buClr>
              <a:buNone/>
            </a:pPr>
            <a:r>
              <a:rPr lang="zh-CN" altLang="en-US" sz="2400" strike="noStrike" noProof="1" dirty="0">
                <a:solidFill>
                  <a:schemeClr val="tx1"/>
                </a:solidFill>
                <a:latin typeface="宋体" pitchFamily="2" charset="-122"/>
                <a:ea typeface="宋体" pitchFamily="2" charset="-122"/>
                <a:cs typeface="+mn-ea"/>
              </a:rPr>
              <a:t>ⅲ </a:t>
            </a:r>
            <a:r>
              <a:rPr lang="zh-CN" altLang="en-US" sz="2400" strike="noStrike" noProof="1" dirty="0">
                <a:solidFill>
                  <a:schemeClr val="tx1"/>
                </a:solidFill>
                <a:latin typeface="Times New Roman" panose="02020603050405020304" pitchFamily="18" charset="0"/>
                <a:ea typeface="宋体" pitchFamily="2" charset="-122"/>
                <a:cs typeface="+mn-ea"/>
              </a:rPr>
              <a:t>command参数是要执行的动作，有多个不同的ommand</a:t>
            </a:r>
            <a:endParaRPr lang="zh-CN" altLang="en-US" sz="2400" strike="noStrike" noProof="1" dirty="0">
              <a:solidFill>
                <a:schemeClr val="tx1"/>
              </a:solidFill>
              <a:latin typeface="Times New Roman" panose="02020603050405020304" pitchFamily="18" charset="0"/>
              <a:ea typeface="宋体" pitchFamily="2" charset="-122"/>
            </a:endParaRPr>
          </a:p>
          <a:p>
            <a:pPr lvl="0" fontAlgn="base">
              <a:lnSpc>
                <a:spcPct val="130000"/>
              </a:lnSpc>
              <a:spcBef>
                <a:spcPct val="20000"/>
              </a:spcBef>
              <a:buClr>
                <a:schemeClr val="tx1"/>
              </a:buClr>
              <a:buNone/>
            </a:pPr>
            <a:r>
              <a:rPr lang="zh-CN" altLang="en-US" sz="2400" strike="noStrike" noProof="1" dirty="0">
                <a:solidFill>
                  <a:schemeClr val="tx1"/>
                </a:solidFill>
                <a:latin typeface="Times New Roman" panose="02020603050405020304" pitchFamily="18" charset="0"/>
                <a:ea typeface="宋体" pitchFamily="2" charset="-122"/>
                <a:cs typeface="+mn-ea"/>
              </a:rPr>
              <a:t>      值可以用于semctl。常用的两个command值为:</a:t>
            </a:r>
            <a:endParaRPr lang="zh-CN" altLang="en-US" sz="2400" strike="noStrike" noProof="1" dirty="0">
              <a:solidFill>
                <a:schemeClr val="tx1"/>
              </a:solidFill>
              <a:latin typeface="Times New Roman" panose="02020603050405020304" pitchFamily="18" charset="0"/>
              <a:ea typeface="宋体" pitchFamily="2" charset="-122"/>
            </a:endParaRPr>
          </a:p>
          <a:p>
            <a:pPr lvl="0" fontAlgn="base">
              <a:lnSpc>
                <a:spcPct val="130000"/>
              </a:lnSpc>
              <a:spcBef>
                <a:spcPct val="20000"/>
              </a:spcBef>
              <a:buClr>
                <a:schemeClr val="tx1"/>
              </a:buClr>
              <a:buNone/>
            </a:pPr>
            <a:r>
              <a:rPr lang="zh-CN" altLang="en-US" sz="2400" strike="noStrike" noProof="1" dirty="0">
                <a:solidFill>
                  <a:schemeClr val="tx1"/>
                </a:solidFill>
                <a:latin typeface="Times New Roman" panose="02020603050405020304" pitchFamily="18" charset="0"/>
                <a:ea typeface="宋体" pitchFamily="2" charset="-122"/>
                <a:cs typeface="+mn-ea"/>
              </a:rPr>
              <a:t>      </a:t>
            </a:r>
            <a:r>
              <a:rPr lang="zh-CN" altLang="en-US" sz="2000" strike="noStrike" noProof="1" dirty="0">
                <a:solidFill>
                  <a:schemeClr val="tx1"/>
                </a:solidFill>
                <a:latin typeface="Times New Roman" panose="02020603050405020304" pitchFamily="18" charset="0"/>
                <a:ea typeface="宋体" pitchFamily="2" charset="-122"/>
                <a:cs typeface="+mn-ea"/>
              </a:rPr>
              <a:t>SETVAL:      用于为信号量赋初值，其值通过第四个参数指定。</a:t>
            </a:r>
            <a:endParaRPr lang="zh-CN" altLang="en-US" sz="2000" strike="noStrike" noProof="1" dirty="0">
              <a:solidFill>
                <a:schemeClr val="tx1"/>
              </a:solidFill>
              <a:latin typeface="Times New Roman" panose="02020603050405020304" pitchFamily="18" charset="0"/>
              <a:ea typeface="宋体" pitchFamily="2" charset="-122"/>
            </a:endParaRPr>
          </a:p>
          <a:p>
            <a:pPr lvl="0" fontAlgn="base">
              <a:lnSpc>
                <a:spcPct val="130000"/>
              </a:lnSpc>
              <a:spcBef>
                <a:spcPct val="20000"/>
              </a:spcBef>
              <a:buNone/>
            </a:pPr>
            <a:r>
              <a:rPr lang="zh-CN" altLang="en-US" sz="2000" strike="noStrike" noProof="1" dirty="0">
                <a:solidFill>
                  <a:schemeClr val="tx1"/>
                </a:solidFill>
                <a:latin typeface="Times New Roman" panose="02020603050405020304" pitchFamily="18" charset="0"/>
                <a:ea typeface="宋体" pitchFamily="2" charset="-122"/>
                <a:cs typeface="+mn-ea"/>
              </a:rPr>
              <a:t>       IPC_RMID：当信号量不再需要时用于删除一个信号量标识。</a:t>
            </a:r>
            <a:endParaRPr lang="zh-CN" altLang="en-US" sz="2000" strike="noStrike" noProof="1" dirty="0">
              <a:solidFill>
                <a:schemeClr val="tx1"/>
              </a:solidFill>
              <a:latin typeface="Times New Roman" panose="02020603050405020304" pitchFamily="18" charset="0"/>
              <a:ea typeface="宋体" pitchFamily="2" charset="-122"/>
            </a:endParaRPr>
          </a:p>
        </p:txBody>
      </p:sp>
      <p:sp>
        <p:nvSpPr>
          <p:cNvPr id="112646" name="矩形 112645"/>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操作系统的并发</a:t>
            </a:r>
            <a:r>
              <a:rPr lang="zh-CN" altLang="en-US" sz="2400" b="0" strike="noStrike" noProof="1">
                <a:latin typeface="Arial" panose="02080604020202020204" pitchFamily="34" charset="0"/>
                <a:ea typeface="宋体" pitchFamily="2" charset="-122"/>
                <a:cs typeface="+mn-ea"/>
              </a:rPr>
              <a:t>机制实例</a:t>
            </a:r>
            <a:endParaRPr lang="zh-CN" altLang="en-US" sz="2400" b="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112643"/>
                                        </p:tgtEl>
                                        <p:attrNameLst>
                                          <p:attrName>style.visibility</p:attrName>
                                        </p:attrNameLst>
                                      </p:cBhvr>
                                      <p:to>
                                        <p:strVal val="visible"/>
                                      </p:to>
                                    </p:set>
                                    <p:anim calcmode="lin" valueType="num">
                                      <p:cBhvr additive="base">
                                        <p:cTn id="11" dur="500" fill="hold"/>
                                        <p:tgtEl>
                                          <p:spTgt spid="112643"/>
                                        </p:tgtEl>
                                        <p:attrNameLst>
                                          <p:attrName>ppt_x</p:attrName>
                                        </p:attrNameLst>
                                      </p:cBhvr>
                                      <p:tavLst>
                                        <p:tav tm="0">
                                          <p:val>
                                            <p:strVal val="0-#ppt_w/2"/>
                                          </p:val>
                                        </p:tav>
                                        <p:tav tm="100000">
                                          <p:val>
                                            <p:strVal val="#ppt_x"/>
                                          </p:val>
                                        </p:tav>
                                      </p:tavLst>
                                    </p:anim>
                                    <p:anim calcmode="lin" valueType="num">
                                      <p:cBhvr additive="base">
                                        <p:cTn id="12" dur="500" fill="hold"/>
                                        <p:tgtEl>
                                          <p:spTgt spid="112643"/>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26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2" grpId="0"/>
      <p:bldP spid="112643" grpId="0"/>
      <p:bldP spid="112644" grpId="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7" name="矩形 113666"/>
          <p:cNvSpPr/>
          <p:nvPr/>
        </p:nvSpPr>
        <p:spPr>
          <a:xfrm>
            <a:off x="469900" y="868363"/>
            <a:ext cx="4462463" cy="64770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spcBef>
                <a:spcPct val="0"/>
              </a:spcBef>
              <a:buNone/>
            </a:pPr>
            <a:r>
              <a:rPr lang="en-US" altLang="zh-CN" sz="2800" b="1" strike="noStrike" noProof="1">
                <a:solidFill>
                  <a:srgbClr val="A50021"/>
                </a:solidFill>
                <a:latin typeface="Times New Roman" panose="02020603050405020304" pitchFamily="18" charset="0"/>
                <a:ea typeface="宋体" pitchFamily="2" charset="-122"/>
                <a:cs typeface="+mn-ea"/>
              </a:rPr>
              <a:t>(3) </a:t>
            </a:r>
            <a:r>
              <a:rPr lang="zh-CN" altLang="en-US" sz="2800" b="1" strike="noStrike" noProof="1">
                <a:solidFill>
                  <a:srgbClr val="A50021"/>
                </a:solidFill>
                <a:latin typeface="Times New Roman" panose="02020603050405020304" pitchFamily="18" charset="0"/>
                <a:ea typeface="宋体" pitchFamily="2" charset="-122"/>
                <a:cs typeface="+mn-ea"/>
              </a:rPr>
              <a:t>信号量的操作</a:t>
            </a:r>
            <a:endParaRPr lang="zh-CN" altLang="en-US" sz="2800" b="1" strike="noStrike" noProof="1">
              <a:solidFill>
                <a:srgbClr val="A50021"/>
              </a:solidFill>
              <a:latin typeface="Times New Roman" panose="02020603050405020304" pitchFamily="18" charset="0"/>
              <a:ea typeface="宋体" pitchFamily="2" charset="-122"/>
            </a:endParaRPr>
          </a:p>
        </p:txBody>
      </p:sp>
      <p:sp>
        <p:nvSpPr>
          <p:cNvPr id="113668" name="矩形 113667"/>
          <p:cNvSpPr/>
          <p:nvPr/>
        </p:nvSpPr>
        <p:spPr>
          <a:xfrm>
            <a:off x="757238" y="1677988"/>
            <a:ext cx="7697788" cy="151765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400" b="1" strike="noStrike" noProof="1">
                <a:solidFill>
                  <a:srgbClr val="000099"/>
                </a:solidFill>
                <a:latin typeface="Times New Roman" panose="02020603050405020304" pitchFamily="18" charset="0"/>
                <a:ea typeface="宋体" pitchFamily="2" charset="-122"/>
                <a:cs typeface="+mn-ea"/>
              </a:rPr>
              <a:t>① 原型</a:t>
            </a:r>
            <a:endParaRPr lang="zh-CN" altLang="en-US" sz="2400" b="1" strike="noStrike" noProof="1">
              <a:solidFill>
                <a:srgbClr val="000099"/>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400" strike="noStrike" noProof="1">
                <a:solidFill>
                  <a:schemeClr val="tx1"/>
                </a:solidFill>
                <a:latin typeface="Times New Roman" panose="02020603050405020304" pitchFamily="18" charset="0"/>
                <a:ea typeface="宋体" pitchFamily="2" charset="-122"/>
                <a:cs typeface="+mn-ea"/>
              </a:rPr>
              <a:t>     </a:t>
            </a:r>
            <a:r>
              <a:rPr lang="en-US" altLang="zh-CN" sz="2400" b="1" strike="noStrike" noProof="1">
                <a:solidFill>
                  <a:schemeClr val="tx1"/>
                </a:solidFill>
                <a:latin typeface="Times New Roman" panose="02020603050405020304" pitchFamily="18" charset="0"/>
                <a:ea typeface="宋体" pitchFamily="2" charset="-122"/>
                <a:cs typeface="+mn-ea"/>
              </a:rPr>
              <a:t>int semop(int sem_id, struct sembuf *sem_ops, size_t num_sem_ops)</a:t>
            </a:r>
            <a:endParaRPr lang="en-US" altLang="zh-CN" sz="2400" b="1" strike="noStrike" noProof="1">
              <a:solidFill>
                <a:schemeClr val="tx1"/>
              </a:solidFill>
              <a:latin typeface="Times New Roman" panose="02020603050405020304" pitchFamily="18" charset="0"/>
              <a:ea typeface="宋体" pitchFamily="2" charset="-122"/>
            </a:endParaRPr>
          </a:p>
        </p:txBody>
      </p:sp>
      <p:sp>
        <p:nvSpPr>
          <p:cNvPr id="113670" name="矩形 113669"/>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操作系统的并发</a:t>
            </a:r>
            <a:r>
              <a:rPr lang="zh-CN" altLang="en-US" sz="2400" b="0" strike="noStrike" noProof="1">
                <a:latin typeface="Arial" panose="02080604020202020204" pitchFamily="34" charset="0"/>
                <a:ea typeface="宋体" pitchFamily="2" charset="-122"/>
                <a:cs typeface="+mn-ea"/>
              </a:rPr>
              <a:t>机制实例</a:t>
            </a:r>
            <a:endParaRPr lang="zh-CN" altLang="en-US" sz="2400" b="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66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13668"/>
                                        </p:tgtEl>
                                        <p:attrNameLst>
                                          <p:attrName>style.visibility</p:attrName>
                                        </p:attrNameLst>
                                      </p:cBhvr>
                                      <p:to>
                                        <p:strVal val="visible"/>
                                      </p:to>
                                    </p:set>
                                    <p:anim calcmode="lin" valueType="num">
                                      <p:cBhvr additive="base">
                                        <p:cTn id="11" dur="500" fill="hold"/>
                                        <p:tgtEl>
                                          <p:spTgt spid="113668"/>
                                        </p:tgtEl>
                                        <p:attrNameLst>
                                          <p:attrName>ppt_x</p:attrName>
                                        </p:attrNameLst>
                                      </p:cBhvr>
                                      <p:tavLst>
                                        <p:tav tm="0">
                                          <p:val>
                                            <p:strVal val="#ppt_x"/>
                                          </p:val>
                                        </p:tav>
                                        <p:tav tm="100000">
                                          <p:val>
                                            <p:strVal val="#ppt_x"/>
                                          </p:val>
                                        </p:tav>
                                      </p:tavLst>
                                    </p:anim>
                                    <p:anim calcmode="lin" valueType="num">
                                      <p:cBhvr additive="base">
                                        <p:cTn id="12" dur="500" fill="hold"/>
                                        <p:tgtEl>
                                          <p:spTgt spid="1136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p:bldP spid="11366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7" name="矩形 11266"/>
          <p:cNvSpPr/>
          <p:nvPr/>
        </p:nvSpPr>
        <p:spPr>
          <a:xfrm>
            <a:off x="442913" y="644525"/>
            <a:ext cx="8524875" cy="411638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800" b="1" strike="noStrike" noProof="1">
                <a:solidFill>
                  <a:srgbClr val="A50021"/>
                </a:solidFill>
                <a:latin typeface="Times New Roman" panose="02020603050405020304" pitchFamily="18" charset="0"/>
                <a:ea typeface="宋体" pitchFamily="2" charset="-122"/>
                <a:cs typeface="+mn-ea"/>
              </a:rPr>
              <a:t>(</a:t>
            </a:r>
            <a:r>
              <a:rPr lang="x-none" altLang="en-US" sz="2800" b="1" strike="noStrike" noProof="1">
                <a:solidFill>
                  <a:srgbClr val="A50021"/>
                </a:solidFill>
                <a:latin typeface="Times New Roman" panose="02020603050405020304" pitchFamily="18" charset="0"/>
                <a:ea typeface="宋体" pitchFamily="2" charset="-122"/>
                <a:cs typeface="+mn-ea"/>
              </a:rPr>
              <a:t>3</a:t>
            </a:r>
            <a:r>
              <a:rPr lang="en-US" altLang="zh-CN" sz="2800" b="1" strike="noStrike" noProof="1">
                <a:solidFill>
                  <a:srgbClr val="A50021"/>
                </a:solidFill>
                <a:latin typeface="Times New Roman" panose="02020603050405020304" pitchFamily="18" charset="0"/>
                <a:ea typeface="宋体" pitchFamily="2" charset="-122"/>
                <a:cs typeface="+mn-ea"/>
              </a:rPr>
              <a:t>) </a:t>
            </a:r>
            <a:r>
              <a:rPr lang="zh-CN" altLang="en-US" sz="2800" b="1" strike="noStrike" noProof="1">
                <a:solidFill>
                  <a:srgbClr val="A50021"/>
                </a:solidFill>
                <a:latin typeface="Times New Roman" panose="02020603050405020304" pitchFamily="18" charset="0"/>
                <a:ea typeface="宋体" pitchFamily="2" charset="-122"/>
                <a:cs typeface="+mn-ea"/>
              </a:rPr>
              <a:t>什么是程序的并发执行</a:t>
            </a:r>
            <a:endParaRPr lang="zh-CN" altLang="en-US" sz="2800" b="1" strike="noStrike" noProof="1">
              <a:solidFill>
                <a:srgbClr val="A50021"/>
              </a:solidFill>
              <a:latin typeface="Times New Roman" panose="02020603050405020304" pitchFamily="18" charset="0"/>
              <a:ea typeface="宋体" pitchFamily="2" charset="-122"/>
            </a:endParaRPr>
          </a:p>
          <a:p>
            <a:pPr marL="533400" lvl="0" indent="-533400" fontAlgn="base">
              <a:lnSpc>
                <a:spcPct val="130000"/>
              </a:lnSpc>
              <a:buNone/>
            </a:pPr>
            <a:r>
              <a:rPr lang="zh-CN" altLang="en-US" sz="2800" b="1" strike="noStrike" noProof="1">
                <a:solidFill>
                  <a:srgbClr val="000099"/>
                </a:solidFill>
                <a:latin typeface="Times New Roman" panose="02020603050405020304" pitchFamily="18" charset="0"/>
                <a:ea typeface="宋体" pitchFamily="2" charset="-122"/>
                <a:cs typeface="+mn-ea"/>
              </a:rPr>
              <a:t>①</a:t>
            </a:r>
            <a:r>
              <a:rPr lang="zh-CN" altLang="en-US" sz="2800" b="1" strike="noStrike" noProof="1">
                <a:solidFill>
                  <a:srgbClr val="000099"/>
                </a:solidFill>
                <a:latin typeface="宋体" pitchFamily="2" charset="-122"/>
                <a:ea typeface="宋体" pitchFamily="2" charset="-122"/>
                <a:cs typeface="+mn-ea"/>
              </a:rPr>
              <a:t> </a:t>
            </a:r>
            <a:r>
              <a:rPr lang="zh-CN" altLang="en-US" sz="2800" b="1" strike="noStrike" noProof="1">
                <a:solidFill>
                  <a:srgbClr val="000099"/>
                </a:solidFill>
                <a:latin typeface="Times New Roman" panose="02020603050405020304" pitchFamily="18" charset="0"/>
                <a:ea typeface="宋体" pitchFamily="2" charset="-122"/>
                <a:cs typeface="+mn-ea"/>
              </a:rPr>
              <a:t>定义 </a:t>
            </a:r>
            <a:endParaRPr lang="zh-CN" altLang="en-US" sz="2800" b="1" strike="noStrike" noProof="1">
              <a:solidFill>
                <a:srgbClr val="000099"/>
              </a:solidFill>
              <a:latin typeface="Times New Roman" panose="02020603050405020304" pitchFamily="18" charset="0"/>
              <a:ea typeface="宋体" pitchFamily="2" charset="-122"/>
            </a:endParaRPr>
          </a:p>
          <a:p>
            <a:pPr marL="533400" lvl="0" indent="-533400" fontAlgn="base">
              <a:lnSpc>
                <a:spcPct val="130000"/>
              </a:lnSpc>
              <a:buNone/>
            </a:pPr>
            <a:r>
              <a:rPr lang="zh-CN" altLang="en-US" sz="2800" strike="noStrike" noProof="1">
                <a:solidFill>
                  <a:schemeClr val="tx1"/>
                </a:solidFill>
                <a:latin typeface="Times New Roman" panose="02020603050405020304" pitchFamily="18" charset="0"/>
                <a:ea typeface="宋体" pitchFamily="2" charset="-122"/>
                <a:cs typeface="+mn-ea"/>
              </a:rPr>
              <a:t>      </a:t>
            </a:r>
            <a:r>
              <a:rPr lang="zh-CN" altLang="en-US" sz="2400" strike="noStrike" noProof="1">
                <a:solidFill>
                  <a:schemeClr val="tx1"/>
                </a:solidFill>
                <a:effectLst/>
                <a:latin typeface="Times New Roman" panose="02020603050405020304" pitchFamily="18" charset="0"/>
                <a:ea typeface="宋体" pitchFamily="2" charset="-122"/>
                <a:cs typeface="+mn-ea"/>
              </a:rPr>
              <a:t>若干个程序段同时在系统中运行，这些程序段的执行在时间上是</a:t>
            </a:r>
            <a:r>
              <a:rPr lang="zh-CN" altLang="en-US" sz="2400" strike="noStrike" noProof="1" dirty="0">
                <a:solidFill>
                  <a:schemeClr val="tx1"/>
                </a:solidFill>
                <a:effectLst/>
                <a:latin typeface="Times New Roman" panose="02020603050405020304" pitchFamily="18" charset="0"/>
                <a:ea typeface="宋体" pitchFamily="2" charset="-122"/>
                <a:cs typeface="+mn-ea"/>
              </a:rPr>
              <a:t>重叠的</a:t>
            </a:r>
            <a:r>
              <a:rPr lang="zh-CN" altLang="en-US" sz="2400" strike="noStrike" noProof="1">
                <a:solidFill>
                  <a:schemeClr val="tx1"/>
                </a:solidFill>
                <a:effectLst/>
                <a:latin typeface="Times New Roman" panose="02020603050405020304" pitchFamily="18" charset="0"/>
                <a:ea typeface="宋体" pitchFamily="2" charset="-122"/>
                <a:cs typeface="+mn-ea"/>
              </a:rPr>
              <a:t>，一个程序段的执行尚未结束，另一个程序段的执行已经开始</a:t>
            </a:r>
            <a:r>
              <a:rPr lang="zh-CN" altLang="en-US" sz="2400" strike="noStrike" noProof="1" dirty="0">
                <a:solidFill>
                  <a:schemeClr val="tx1"/>
                </a:solidFill>
                <a:effectLst/>
                <a:latin typeface="Times New Roman" panose="02020603050405020304" pitchFamily="18" charset="0"/>
                <a:ea typeface="宋体" pitchFamily="2" charset="-122"/>
                <a:cs typeface="+mn-ea"/>
              </a:rPr>
              <a:t>，即使</a:t>
            </a:r>
            <a:r>
              <a:rPr lang="zh-CN" altLang="en-US" sz="2400" strike="noStrike" noProof="1">
                <a:solidFill>
                  <a:schemeClr val="tx1"/>
                </a:solidFill>
                <a:effectLst/>
                <a:latin typeface="Times New Roman" panose="02020603050405020304" pitchFamily="18" charset="0"/>
                <a:ea typeface="宋体" pitchFamily="2" charset="-122"/>
                <a:cs typeface="+mn-ea"/>
              </a:rPr>
              <a:t>这种重叠是很小的一部分，也称这几个程序段是并发执行的。</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None/>
            </a:pPr>
            <a:r>
              <a:rPr lang="zh-CN" altLang="en-US" sz="2800" b="1" strike="noStrike" noProof="1">
                <a:solidFill>
                  <a:srgbClr val="000099"/>
                </a:solidFill>
                <a:latin typeface="宋体" pitchFamily="2" charset="-122"/>
                <a:ea typeface="宋体" pitchFamily="2" charset="-122"/>
                <a:cs typeface="+mn-ea"/>
              </a:rPr>
              <a:t>② </a:t>
            </a:r>
            <a:r>
              <a:rPr lang="zh-CN" altLang="en-US" sz="2800" b="1" strike="noStrike" noProof="1">
                <a:solidFill>
                  <a:srgbClr val="000099"/>
                </a:solidFill>
                <a:latin typeface="Times New Roman" panose="02020603050405020304" pitchFamily="18" charset="0"/>
                <a:ea typeface="宋体" pitchFamily="2" charset="-122"/>
                <a:cs typeface="+mn-ea"/>
              </a:rPr>
              <a:t>三个并发执行的程</a:t>
            </a:r>
            <a:r>
              <a:rPr lang="zh-CN" altLang="en-US" sz="2800" b="1" strike="noStrike" noProof="1" dirty="0">
                <a:solidFill>
                  <a:srgbClr val="000099"/>
                </a:solidFill>
                <a:latin typeface="Times New Roman" panose="02020603050405020304" pitchFamily="18" charset="0"/>
                <a:ea typeface="宋体" pitchFamily="2" charset="-122"/>
                <a:cs typeface="+mn-ea"/>
              </a:rPr>
              <a:t>序段</a:t>
            </a:r>
            <a:endParaRPr lang="zh-CN" altLang="en-US" sz="2800" b="1" strike="noStrike" noProof="1" dirty="0">
              <a:solidFill>
                <a:srgbClr val="000099"/>
              </a:solidFill>
              <a:latin typeface="Times New Roman" panose="02020603050405020304" pitchFamily="18" charset="0"/>
              <a:ea typeface="宋体" pitchFamily="2" charset="-122"/>
            </a:endParaRPr>
          </a:p>
        </p:txBody>
      </p:sp>
      <p:grpSp>
        <p:nvGrpSpPr>
          <p:cNvPr id="15363" name="组合 11276"/>
          <p:cNvGrpSpPr/>
          <p:nvPr/>
        </p:nvGrpSpPr>
        <p:grpSpPr>
          <a:xfrm>
            <a:off x="5211763" y="4087813"/>
            <a:ext cx="2636837" cy="1931987"/>
            <a:chOff x="3123" y="2215"/>
            <a:chExt cx="1661" cy="1217"/>
          </a:xfrm>
        </p:grpSpPr>
        <p:grpSp>
          <p:nvGrpSpPr>
            <p:cNvPr id="15364" name="组合 11267"/>
            <p:cNvGrpSpPr/>
            <p:nvPr/>
          </p:nvGrpSpPr>
          <p:grpSpPr>
            <a:xfrm>
              <a:off x="3123" y="2215"/>
              <a:ext cx="1661" cy="768"/>
              <a:chOff x="0" y="0"/>
              <a:chExt cx="1661" cy="768"/>
            </a:xfrm>
          </p:grpSpPr>
          <p:sp>
            <p:nvSpPr>
              <p:cNvPr id="15365" name="直接连接符 11268"/>
              <p:cNvSpPr/>
              <p:nvPr/>
            </p:nvSpPr>
            <p:spPr>
              <a:xfrm>
                <a:off x="597" y="493"/>
                <a:ext cx="1064" cy="0"/>
              </a:xfrm>
              <a:prstGeom prst="line">
                <a:avLst/>
              </a:prstGeom>
              <a:ln w="38100" cap="flat" cmpd="sng">
                <a:solidFill>
                  <a:srgbClr val="000000"/>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15366" name="直接连接符 11269"/>
              <p:cNvSpPr/>
              <p:nvPr/>
            </p:nvSpPr>
            <p:spPr>
              <a:xfrm>
                <a:off x="0" y="768"/>
                <a:ext cx="787" cy="0"/>
              </a:xfrm>
              <a:prstGeom prst="line">
                <a:avLst/>
              </a:prstGeom>
              <a:ln w="38100" cap="flat" cmpd="sng">
                <a:solidFill>
                  <a:srgbClr val="000000"/>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15367" name="文本框 11270"/>
              <p:cNvSpPr txBox="true"/>
              <p:nvPr/>
            </p:nvSpPr>
            <p:spPr>
              <a:xfrm>
                <a:off x="552" y="0"/>
                <a:ext cx="154" cy="142"/>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endParaRPr lang="en-US" altLang="zh-CN" sz="1600">
                  <a:solidFill>
                    <a:schemeClr val="tx1"/>
                  </a:solidFill>
                  <a:latin typeface="Times New Roman" panose="02020603050405020304" pitchFamily="18" charset="0"/>
                  <a:ea typeface="宋体" pitchFamily="2" charset="-122"/>
                </a:endParaRPr>
              </a:p>
            </p:txBody>
          </p:sp>
          <p:sp>
            <p:nvSpPr>
              <p:cNvPr id="15368" name="文本框 11271"/>
              <p:cNvSpPr txBox="true"/>
              <p:nvPr/>
            </p:nvSpPr>
            <p:spPr>
              <a:xfrm>
                <a:off x="1092" y="283"/>
                <a:ext cx="154" cy="141"/>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Q</a:t>
                </a:r>
                <a:endParaRPr lang="en-US" altLang="zh-CN" sz="1600">
                  <a:solidFill>
                    <a:schemeClr val="tx1"/>
                  </a:solidFill>
                  <a:latin typeface="Times New Roman" panose="02020603050405020304" pitchFamily="18" charset="0"/>
                  <a:ea typeface="宋体" pitchFamily="2" charset="-122"/>
                </a:endParaRPr>
              </a:p>
            </p:txBody>
          </p:sp>
          <p:sp>
            <p:nvSpPr>
              <p:cNvPr id="15369" name="文本框 11272"/>
              <p:cNvSpPr txBox="true"/>
              <p:nvPr/>
            </p:nvSpPr>
            <p:spPr>
              <a:xfrm>
                <a:off x="263" y="540"/>
                <a:ext cx="155" cy="142"/>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R</a:t>
                </a:r>
                <a:endParaRPr lang="en-US" altLang="zh-CN" sz="1600">
                  <a:solidFill>
                    <a:schemeClr val="tx1"/>
                  </a:solidFill>
                  <a:latin typeface="Times New Roman" panose="02020603050405020304" pitchFamily="18" charset="0"/>
                  <a:ea typeface="宋体" pitchFamily="2" charset="-122"/>
                </a:endParaRPr>
              </a:p>
            </p:txBody>
          </p:sp>
          <p:sp>
            <p:nvSpPr>
              <p:cNvPr id="15370" name="直接连接符 11273"/>
              <p:cNvSpPr/>
              <p:nvPr/>
            </p:nvSpPr>
            <p:spPr>
              <a:xfrm>
                <a:off x="162" y="230"/>
                <a:ext cx="975" cy="0"/>
              </a:xfrm>
              <a:prstGeom prst="line">
                <a:avLst/>
              </a:prstGeom>
              <a:ln w="38100"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grpSp>
        <p:sp>
          <p:nvSpPr>
            <p:cNvPr id="15371" name="文本框 11274"/>
            <p:cNvSpPr txBox="true"/>
            <p:nvPr/>
          </p:nvSpPr>
          <p:spPr>
            <a:xfrm>
              <a:off x="3437" y="3189"/>
              <a:ext cx="925" cy="243"/>
            </a:xfrm>
            <a:prstGeom prst="rect">
              <a:avLst/>
            </a:prstGeom>
            <a:noFill/>
            <a:ln w="9525">
              <a:noFill/>
              <a:miter/>
            </a:ln>
          </p:spPr>
          <p:txBody>
            <a:bodyPr anchor="t">
              <a:spAutoFit/>
            </a:bodyPr>
            <a:p>
              <a:pPr lvl="0" algn="just">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三个并发进程</a:t>
              </a:r>
              <a:endParaRPr lang="zh-CN" altLang="en-US" sz="1600" b="0">
                <a:solidFill>
                  <a:schemeClr val="tx1"/>
                </a:solidFill>
                <a:latin typeface="Times New Roman" panose="02020603050405020304" pitchFamily="18" charset="0"/>
                <a:ea typeface="宋体" pitchFamily="2" charset="-122"/>
              </a:endParaRPr>
            </a:p>
          </p:txBody>
        </p:sp>
      </p:grpSp>
      <p:sp>
        <p:nvSpPr>
          <p:cNvPr id="11276" name="矩形 11275"/>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进程的引入</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1267">
                                            <p:txEl>
                                              <p:charRg st="0" end="15"/>
                                            </p:txEl>
                                          </p:spTgt>
                                        </p:tgtEl>
                                        <p:attrNameLst>
                                          <p:attrName>style.visibility</p:attrName>
                                        </p:attrNameLst>
                                      </p:cBhvr>
                                      <p:to>
                                        <p:strVal val="visible"/>
                                      </p:to>
                                    </p:set>
                                    <p:anim calcmode="lin" valueType="num">
                                      <p:cBhvr additive="base">
                                        <p:cTn id="7" dur="500" fill="hold"/>
                                        <p:tgtEl>
                                          <p:spTgt spid="11267">
                                            <p:txEl>
                                              <p:charRg st="0" end="15"/>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267">
                                            <p:txEl>
                                              <p:charRg st="0" end="15"/>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1267">
                                            <p:txEl>
                                              <p:charRg st="15" end="21"/>
                                            </p:txEl>
                                          </p:spTgt>
                                        </p:tgtEl>
                                        <p:attrNameLst>
                                          <p:attrName>style.visibility</p:attrName>
                                        </p:attrNameLst>
                                      </p:cBhvr>
                                      <p:to>
                                        <p:strVal val="visible"/>
                                      </p:to>
                                    </p:set>
                                    <p:anim calcmode="lin" valueType="num">
                                      <p:cBhvr additive="base">
                                        <p:cTn id="13" dur="500" fill="hold"/>
                                        <p:tgtEl>
                                          <p:spTgt spid="11267">
                                            <p:txEl>
                                              <p:charRg st="15" end="2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267">
                                            <p:txEl>
                                              <p:charRg st="15" end="2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267">
                                            <p:txEl>
                                              <p:charRg st="21" end="116"/>
                                            </p:txEl>
                                          </p:spTgt>
                                        </p:tgtEl>
                                        <p:attrNameLst>
                                          <p:attrName>style.visibility</p:attrName>
                                        </p:attrNameLst>
                                      </p:cBhvr>
                                      <p:to>
                                        <p:strVal val="visible"/>
                                      </p:to>
                                    </p:set>
                                    <p:anim calcmode="lin" valueType="num">
                                      <p:cBhvr additive="base">
                                        <p:cTn id="19" dur="500" fill="hold"/>
                                        <p:tgtEl>
                                          <p:spTgt spid="11267">
                                            <p:txEl>
                                              <p:charRg st="21" end="11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267">
                                            <p:txEl>
                                              <p:charRg st="21" end="11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1267">
                                            <p:txEl>
                                              <p:charRg st="116" end="129"/>
                                            </p:txEl>
                                          </p:spTgt>
                                        </p:tgtEl>
                                        <p:attrNameLst>
                                          <p:attrName>style.visibility</p:attrName>
                                        </p:attrNameLst>
                                      </p:cBhvr>
                                      <p:to>
                                        <p:strVal val="visible"/>
                                      </p:to>
                                    </p:set>
                                    <p:anim calcmode="lin" valueType="num">
                                      <p:cBhvr additive="base">
                                        <p:cTn id="25" dur="500" fill="hold"/>
                                        <p:tgtEl>
                                          <p:spTgt spid="11267">
                                            <p:txEl>
                                              <p:charRg st="116" end="129"/>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1267">
                                            <p:txEl>
                                              <p:charRg st="116" end="12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90" name="矩形 114689"/>
          <p:cNvSpPr/>
          <p:nvPr/>
        </p:nvSpPr>
        <p:spPr>
          <a:xfrm>
            <a:off x="381000" y="752158"/>
            <a:ext cx="8023225" cy="513080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lvl="0" fontAlgn="base">
              <a:lnSpc>
                <a:spcPct val="130000"/>
              </a:lnSpc>
              <a:buNone/>
            </a:pPr>
            <a:r>
              <a:rPr lang="zh-CN" altLang="en-US" sz="2400" strike="noStrike" noProof="1" dirty="0">
                <a:solidFill>
                  <a:schemeClr val="tx1"/>
                </a:solidFill>
                <a:latin typeface="宋体" pitchFamily="2" charset="-122"/>
                <a:ea typeface="宋体" pitchFamily="2" charset="-122"/>
                <a:cs typeface="+mn-ea"/>
              </a:rPr>
              <a:t>ⅰ </a:t>
            </a:r>
            <a:r>
              <a:rPr lang="en-US" altLang="x-none" sz="2400" strike="noStrike" noProof="1" err="1">
                <a:solidFill>
                  <a:schemeClr val="tx1"/>
                </a:solidFill>
                <a:latin typeface="Times New Roman" panose="02020603050405020304" pitchFamily="18" charset="0"/>
                <a:ea typeface="宋体" pitchFamily="2" charset="-122"/>
                <a:cs typeface="+mn-ea"/>
              </a:rPr>
              <a:t>参数</a:t>
            </a:r>
            <a:r>
              <a:rPr lang="zh-CN" altLang="en-US" sz="2400" strike="noStrike" noProof="1" dirty="0">
                <a:solidFill>
                  <a:schemeClr val="tx1"/>
                </a:solidFill>
                <a:latin typeface="Times New Roman" panose="02020603050405020304" pitchFamily="18" charset="0"/>
                <a:ea typeface="宋体" pitchFamily="2" charset="-122"/>
                <a:cs typeface="+mn-ea"/>
              </a:rPr>
              <a:t>sem_id，是由semget函数所返回的信号量标识符。</a:t>
            </a:r>
            <a:endParaRPr lang="zh-CN" altLang="en-US" sz="2400" strike="noStrike" noProof="1" dirty="0">
              <a:solidFill>
                <a:schemeClr val="tx1"/>
              </a:solidFill>
              <a:latin typeface="Times New Roman" panose="02020603050405020304" pitchFamily="18" charset="0"/>
              <a:ea typeface="宋体" pitchFamily="2" charset="-122"/>
            </a:endParaRPr>
          </a:p>
          <a:p>
            <a:pPr lvl="0" fontAlgn="base">
              <a:lnSpc>
                <a:spcPct val="130000"/>
              </a:lnSpc>
              <a:buNone/>
            </a:pPr>
            <a:r>
              <a:rPr lang="zh-CN" altLang="en-US" sz="2400" strike="noStrike" noProof="1" dirty="0">
                <a:solidFill>
                  <a:schemeClr val="tx1"/>
                </a:solidFill>
                <a:latin typeface="宋体" pitchFamily="2" charset="-122"/>
                <a:ea typeface="宋体" pitchFamily="2" charset="-122"/>
                <a:cs typeface="+mn-ea"/>
              </a:rPr>
              <a:t>ⅱ </a:t>
            </a:r>
            <a:r>
              <a:rPr lang="zh-CN" altLang="en-US" sz="2400" strike="noStrike" noProof="1" dirty="0">
                <a:solidFill>
                  <a:schemeClr val="tx1"/>
                </a:solidFill>
                <a:latin typeface="Times New Roman" panose="02020603050405020304" pitchFamily="18" charset="0"/>
                <a:ea typeface="宋体" pitchFamily="2" charset="-122"/>
                <a:cs typeface="+mn-ea"/>
              </a:rPr>
              <a:t>参数sem_ops是一个指向结构数组的指针，该结构定义如下：</a:t>
            </a:r>
            <a:endParaRPr lang="zh-CN" altLang="en-US" sz="2400" strike="noStrike" noProof="1" dirty="0">
              <a:solidFill>
                <a:schemeClr val="tx1"/>
              </a:solidFill>
              <a:latin typeface="Times New Roman" panose="02020603050405020304" pitchFamily="18" charset="0"/>
              <a:ea typeface="宋体" pitchFamily="2" charset="-122"/>
            </a:endParaRPr>
          </a:p>
          <a:p>
            <a:pPr lvl="0" fontAlgn="base">
              <a:lnSpc>
                <a:spcPct val="130000"/>
              </a:lnSpc>
              <a:buNone/>
            </a:pPr>
            <a:r>
              <a:rPr lang="zh-CN" altLang="en-US" sz="2400" strike="noStrike" noProof="1" dirty="0">
                <a:solidFill>
                  <a:schemeClr val="tx1"/>
                </a:solidFill>
                <a:latin typeface="Times New Roman" panose="02020603050405020304" pitchFamily="18" charset="0"/>
                <a:ea typeface="宋体" pitchFamily="2" charset="-122"/>
                <a:cs typeface="+mn-ea"/>
              </a:rPr>
              <a:t>		struct sembuf {</a:t>
            </a:r>
            <a:endParaRPr lang="zh-CN" altLang="en-US" sz="2400" strike="noStrike" noProof="1" dirty="0">
              <a:solidFill>
                <a:schemeClr val="tx1"/>
              </a:solidFill>
              <a:latin typeface="Times New Roman" panose="02020603050405020304" pitchFamily="18" charset="0"/>
              <a:ea typeface="宋体" pitchFamily="2" charset="-122"/>
            </a:endParaRPr>
          </a:p>
          <a:p>
            <a:pPr lvl="0" fontAlgn="base">
              <a:lnSpc>
                <a:spcPct val="130000"/>
              </a:lnSpc>
              <a:buNone/>
            </a:pPr>
            <a:r>
              <a:rPr lang="zh-CN" altLang="en-US" sz="2400" strike="noStrike" noProof="1" dirty="0">
                <a:solidFill>
                  <a:schemeClr val="tx1"/>
                </a:solidFill>
                <a:latin typeface="Times New Roman" panose="02020603050405020304" pitchFamily="18" charset="0"/>
                <a:ea typeface="宋体" pitchFamily="2" charset="-122"/>
                <a:cs typeface="+mn-ea"/>
              </a:rPr>
              <a:t>			short sem_num;  //数组下标</a:t>
            </a:r>
            <a:endParaRPr lang="zh-CN" altLang="en-US" sz="2400" strike="noStrike" noProof="1" dirty="0">
              <a:solidFill>
                <a:schemeClr val="tx1"/>
              </a:solidFill>
              <a:latin typeface="Times New Roman" panose="02020603050405020304" pitchFamily="18" charset="0"/>
              <a:ea typeface="宋体" pitchFamily="2" charset="-122"/>
            </a:endParaRPr>
          </a:p>
          <a:p>
            <a:pPr lvl="0" fontAlgn="base">
              <a:lnSpc>
                <a:spcPct val="130000"/>
              </a:lnSpc>
              <a:buNone/>
            </a:pPr>
            <a:r>
              <a:rPr lang="zh-CN" altLang="en-US" sz="2400" strike="noStrike" noProof="1" dirty="0">
                <a:solidFill>
                  <a:schemeClr val="tx1"/>
                </a:solidFill>
                <a:latin typeface="Times New Roman" panose="02020603050405020304" pitchFamily="18" charset="0"/>
                <a:ea typeface="宋体" pitchFamily="2" charset="-122"/>
                <a:cs typeface="+mn-ea"/>
              </a:rPr>
              <a:t>		    	short sem_op;	//操作，-1或+1</a:t>
            </a:r>
            <a:endParaRPr lang="zh-CN" altLang="en-US" sz="2400" strike="noStrike" noProof="1" dirty="0">
              <a:solidFill>
                <a:schemeClr val="tx1"/>
              </a:solidFill>
              <a:latin typeface="Times New Roman" panose="02020603050405020304" pitchFamily="18" charset="0"/>
              <a:ea typeface="宋体" pitchFamily="2" charset="-122"/>
            </a:endParaRPr>
          </a:p>
          <a:p>
            <a:pPr lvl="0" fontAlgn="base">
              <a:lnSpc>
                <a:spcPct val="130000"/>
              </a:lnSpc>
              <a:buNone/>
            </a:pPr>
            <a:r>
              <a:rPr lang="zh-CN" altLang="en-US" sz="2400" strike="noStrike" noProof="1" dirty="0">
                <a:solidFill>
                  <a:schemeClr val="tx1"/>
                </a:solidFill>
                <a:latin typeface="Times New Roman" panose="02020603050405020304" pitchFamily="18" charset="0"/>
                <a:ea typeface="宋体" pitchFamily="2" charset="-122"/>
                <a:cs typeface="+mn-ea"/>
              </a:rPr>
              <a:t>		    	short sem_flg;	//0</a:t>
            </a:r>
            <a:endParaRPr lang="zh-CN" altLang="en-US" sz="2400" strike="noStrike" noProof="1" dirty="0">
              <a:solidFill>
                <a:schemeClr val="tx1"/>
              </a:solidFill>
              <a:latin typeface="Times New Roman" panose="02020603050405020304" pitchFamily="18" charset="0"/>
              <a:ea typeface="宋体" pitchFamily="2" charset="-122"/>
            </a:endParaRPr>
          </a:p>
          <a:p>
            <a:pPr lvl="0" fontAlgn="base">
              <a:lnSpc>
                <a:spcPct val="130000"/>
              </a:lnSpc>
              <a:buNone/>
            </a:pPr>
            <a:r>
              <a:rPr lang="zh-CN" altLang="en-US" sz="2400" strike="noStrike" noProof="1" dirty="0">
                <a:solidFill>
                  <a:schemeClr val="tx1"/>
                </a:solidFill>
                <a:latin typeface="Times New Roman" panose="02020603050405020304" pitchFamily="18" charset="0"/>
                <a:ea typeface="宋体" pitchFamily="2" charset="-122"/>
                <a:cs typeface="+mn-ea"/>
              </a:rPr>
              <a:t>		}</a:t>
            </a:r>
            <a:endParaRPr lang="zh-CN" altLang="en-US" sz="2400" strike="noStrike" noProof="1" dirty="0">
              <a:solidFill>
                <a:schemeClr val="tx1"/>
              </a:solidFill>
              <a:latin typeface="Times New Roman" panose="02020603050405020304" pitchFamily="18" charset="0"/>
              <a:ea typeface="宋体" pitchFamily="2" charset="-122"/>
              <a:cs typeface="+mn-ea"/>
            </a:endParaRPr>
          </a:p>
          <a:p>
            <a:pPr lvl="0" fontAlgn="base">
              <a:lnSpc>
                <a:spcPct val="130000"/>
              </a:lnSpc>
              <a:buNone/>
            </a:pPr>
            <a:r>
              <a:rPr lang="zh-CN" altLang="en-US" sz="2400" strike="noStrike" noProof="1" dirty="0">
                <a:solidFill>
                  <a:schemeClr val="tx1"/>
                </a:solidFill>
                <a:latin typeface="宋体" pitchFamily="2" charset="-122"/>
                <a:ea typeface="宋体" pitchFamily="2" charset="-122"/>
                <a:cs typeface="+mn-ea"/>
                <a:sym typeface="+mn-ea"/>
              </a:rPr>
              <a:t>ⅲ </a:t>
            </a:r>
            <a:r>
              <a:rPr lang="zh-CN" altLang="en-US" sz="2400" strike="noStrike" noProof="1" dirty="0">
                <a:solidFill>
                  <a:schemeClr val="tx1"/>
                </a:solidFill>
                <a:latin typeface="Times New Roman" panose="02020603050405020304" pitchFamily="18" charset="0"/>
                <a:ea typeface="宋体" pitchFamily="2" charset="-122"/>
                <a:cs typeface="+mn-ea"/>
                <a:sym typeface="+mn-ea"/>
              </a:rPr>
              <a:t>num_sem_ops 操作次数，一般为1</a:t>
            </a:r>
            <a:endParaRPr lang="zh-CN" altLang="en-US" sz="2400" strike="noStrike" noProof="1" dirty="0">
              <a:solidFill>
                <a:schemeClr val="tx1"/>
              </a:solidFill>
              <a:latin typeface="Times New Roman" panose="02020603050405020304" pitchFamily="18" charset="0"/>
              <a:ea typeface="宋体" pitchFamily="2" charset="-122"/>
            </a:endParaRPr>
          </a:p>
        </p:txBody>
      </p:sp>
      <p:sp>
        <p:nvSpPr>
          <p:cNvPr id="114692" name="矩形 114691"/>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操作系统的并发</a:t>
            </a:r>
            <a:r>
              <a:rPr lang="zh-CN" altLang="en-US" sz="2400" b="0" strike="noStrike" noProof="1">
                <a:latin typeface="Arial" panose="02080604020202020204" pitchFamily="34" charset="0"/>
                <a:ea typeface="宋体" pitchFamily="2" charset="-122"/>
                <a:cs typeface="+mn-ea"/>
              </a:rPr>
              <a:t>机制实例</a:t>
            </a:r>
            <a:endParaRPr lang="zh-CN" altLang="en-US" sz="2400" b="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6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0" grpId="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4" name="矩形 115713"/>
          <p:cNvSpPr/>
          <p:nvPr/>
        </p:nvSpPr>
        <p:spPr>
          <a:xfrm>
            <a:off x="674688" y="606425"/>
            <a:ext cx="4300538" cy="56673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400" b="1" strike="noStrike" noProof="1">
                <a:solidFill>
                  <a:srgbClr val="000099"/>
                </a:solidFill>
                <a:latin typeface="宋体" pitchFamily="2" charset="-122"/>
                <a:ea typeface="宋体" pitchFamily="2" charset="-122"/>
                <a:cs typeface="+mn-ea"/>
              </a:rPr>
              <a:t>② </a:t>
            </a:r>
            <a:r>
              <a:rPr lang="en-US" altLang="zh-CN" sz="2400" b="1" strike="noStrike" noProof="1">
                <a:solidFill>
                  <a:srgbClr val="000099"/>
                </a:solidFill>
                <a:latin typeface="Times New Roman" panose="02020603050405020304" pitchFamily="18" charset="0"/>
                <a:ea typeface="宋体" pitchFamily="2" charset="-122"/>
                <a:cs typeface="+mn-ea"/>
              </a:rPr>
              <a:t>P</a:t>
            </a:r>
            <a:r>
              <a:rPr lang="zh-CN" altLang="en-US" sz="2400" b="1" strike="noStrike" noProof="1">
                <a:solidFill>
                  <a:srgbClr val="000099"/>
                </a:solidFill>
                <a:latin typeface="Times New Roman" panose="02020603050405020304" pitchFamily="18" charset="0"/>
                <a:ea typeface="宋体" pitchFamily="2" charset="-122"/>
                <a:cs typeface="+mn-ea"/>
              </a:rPr>
              <a:t>操作</a:t>
            </a:r>
            <a:r>
              <a:rPr lang="zh-CN" altLang="en-US" sz="2400" strike="noStrike" noProof="1">
                <a:solidFill>
                  <a:schemeClr val="tx1"/>
                </a:solidFill>
                <a:latin typeface="Times New Roman" panose="02020603050405020304" pitchFamily="18" charset="0"/>
                <a:ea typeface="宋体" pitchFamily="2" charset="-122"/>
                <a:cs typeface="+mn-ea"/>
              </a:rPr>
              <a:t>       </a:t>
            </a:r>
            <a:endParaRPr lang="zh-CN" altLang="en-US" sz="2400" strike="noStrike" noProof="1">
              <a:solidFill>
                <a:schemeClr val="tx1"/>
              </a:solidFill>
              <a:latin typeface="Times New Roman" panose="02020603050405020304" pitchFamily="18" charset="0"/>
              <a:ea typeface="宋体" pitchFamily="2" charset="-122"/>
            </a:endParaRPr>
          </a:p>
        </p:txBody>
      </p:sp>
      <p:sp>
        <p:nvSpPr>
          <p:cNvPr id="115715" name="矩形 115714"/>
          <p:cNvSpPr/>
          <p:nvPr/>
        </p:nvSpPr>
        <p:spPr>
          <a:xfrm>
            <a:off x="231775" y="1204913"/>
            <a:ext cx="8631238" cy="4656138"/>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lvl="0" fontAlgn="base">
              <a:lnSpc>
                <a:spcPct val="130000"/>
              </a:lnSpc>
              <a:buNone/>
            </a:pPr>
            <a:r>
              <a:rPr lang="en-US" altLang="zh-CN" sz="2400" strike="noStrike" noProof="1">
                <a:solidFill>
                  <a:schemeClr val="tx1"/>
                </a:solidFill>
                <a:latin typeface="Times New Roman" panose="02020603050405020304" pitchFamily="18" charset="0"/>
                <a:ea typeface="宋体" pitchFamily="2" charset="-122"/>
                <a:cs typeface="+mn-ea"/>
              </a:rPr>
              <a:t>void P(int semid,int index)</a:t>
            </a:r>
            <a:endParaRPr lang="en-US" altLang="zh-CN" sz="2400" strike="noStrike" noProof="1">
              <a:solidFill>
                <a:schemeClr val="tx1"/>
              </a:solidFill>
              <a:latin typeface="Times New Roman" panose="02020603050405020304" pitchFamily="18" charset="0"/>
              <a:ea typeface="宋体" pitchFamily="2" charset="-122"/>
            </a:endParaRPr>
          </a:p>
          <a:p>
            <a:pPr lvl="0" fontAlgn="base">
              <a:lnSpc>
                <a:spcPct val="130000"/>
              </a:lnSpc>
              <a:buNone/>
            </a:pPr>
            <a:r>
              <a:rPr lang="en-US" altLang="zh-CN" sz="2400" strike="noStrike" noProof="1">
                <a:solidFill>
                  <a:schemeClr val="tx1"/>
                </a:solidFill>
                <a:latin typeface="Times New Roman" panose="02020603050405020304" pitchFamily="18" charset="0"/>
                <a:ea typeface="宋体" pitchFamily="2" charset="-122"/>
                <a:cs typeface="+mn-ea"/>
              </a:rPr>
              <a:t>{	  struct sembuf sem;	</a:t>
            </a:r>
            <a:endParaRPr lang="en-US" altLang="zh-CN" sz="2400" strike="noStrike" noProof="1">
              <a:solidFill>
                <a:schemeClr val="tx1"/>
              </a:solidFill>
              <a:latin typeface="Times New Roman" panose="02020603050405020304" pitchFamily="18" charset="0"/>
              <a:ea typeface="宋体" pitchFamily="2" charset="-122"/>
            </a:endParaRPr>
          </a:p>
          <a:p>
            <a:pPr lvl="0" fontAlgn="base">
              <a:lnSpc>
                <a:spcPct val="130000"/>
              </a:lnSpc>
              <a:buNone/>
            </a:pPr>
            <a:r>
              <a:rPr lang="en-US" altLang="zh-CN" sz="2400" strike="noStrike" noProof="1">
                <a:solidFill>
                  <a:schemeClr val="tx1"/>
                </a:solidFill>
                <a:latin typeface="Times New Roman" panose="02020603050405020304" pitchFamily="18" charset="0"/>
                <a:ea typeface="宋体" pitchFamily="2" charset="-122"/>
                <a:cs typeface="+mn-ea"/>
              </a:rPr>
              <a:t>        sem.sem_num = index;</a:t>
            </a:r>
            <a:endParaRPr lang="en-US" altLang="zh-CN" sz="2400" strike="noStrike" noProof="1">
              <a:solidFill>
                <a:schemeClr val="tx1"/>
              </a:solidFill>
              <a:latin typeface="Times New Roman" panose="02020603050405020304" pitchFamily="18" charset="0"/>
              <a:ea typeface="宋体" pitchFamily="2" charset="-122"/>
            </a:endParaRPr>
          </a:p>
          <a:p>
            <a:pPr lvl="0" fontAlgn="base">
              <a:lnSpc>
                <a:spcPct val="130000"/>
              </a:lnSpc>
              <a:buNone/>
            </a:pPr>
            <a:r>
              <a:rPr lang="en-US" altLang="zh-CN" sz="2400" strike="noStrike" noProof="1">
                <a:solidFill>
                  <a:schemeClr val="tx1"/>
                </a:solidFill>
                <a:latin typeface="Times New Roman" panose="02020603050405020304" pitchFamily="18" charset="0"/>
                <a:ea typeface="宋体" pitchFamily="2" charset="-122"/>
                <a:cs typeface="+mn-ea"/>
              </a:rPr>
              <a:t>        sem.sem_op = -1;	</a:t>
            </a:r>
            <a:endParaRPr lang="en-US" altLang="zh-CN" sz="2400" strike="noStrike" noProof="1">
              <a:solidFill>
                <a:schemeClr val="tx1"/>
              </a:solidFill>
              <a:latin typeface="Times New Roman" panose="02020603050405020304" pitchFamily="18" charset="0"/>
              <a:ea typeface="宋体" pitchFamily="2" charset="-122"/>
            </a:endParaRPr>
          </a:p>
          <a:p>
            <a:pPr lvl="0" fontAlgn="base">
              <a:lnSpc>
                <a:spcPct val="130000"/>
              </a:lnSpc>
              <a:buNone/>
            </a:pPr>
            <a:r>
              <a:rPr lang="en-US" altLang="zh-CN" sz="2400" strike="noStrike" noProof="1">
                <a:solidFill>
                  <a:schemeClr val="tx1"/>
                </a:solidFill>
                <a:latin typeface="Times New Roman" panose="02020603050405020304" pitchFamily="18" charset="0"/>
                <a:ea typeface="宋体" pitchFamily="2" charset="-122"/>
                <a:cs typeface="+mn-ea"/>
              </a:rPr>
              <a:t>        sem.sem_flg = 0;	//</a:t>
            </a:r>
            <a:r>
              <a:rPr lang="zh-CN" altLang="en-US" sz="2400" strike="noStrike" noProof="1">
                <a:solidFill>
                  <a:schemeClr val="tx1"/>
                </a:solidFill>
                <a:latin typeface="Times New Roman" panose="02020603050405020304" pitchFamily="18" charset="0"/>
                <a:ea typeface="宋体" pitchFamily="2" charset="-122"/>
                <a:cs typeface="+mn-ea"/>
              </a:rPr>
              <a:t>操作标记：</a:t>
            </a:r>
            <a:r>
              <a:rPr lang="en-US" altLang="zh-CN" sz="2400" strike="noStrike" noProof="1">
                <a:solidFill>
                  <a:schemeClr val="tx1"/>
                </a:solidFill>
                <a:latin typeface="Times New Roman" panose="02020603050405020304" pitchFamily="18" charset="0"/>
                <a:ea typeface="宋体" pitchFamily="2" charset="-122"/>
                <a:cs typeface="+mn-ea"/>
              </a:rPr>
              <a:t>0</a:t>
            </a:r>
            <a:r>
              <a:rPr lang="zh-CN" altLang="en-US" sz="2400" strike="noStrike" noProof="1">
                <a:solidFill>
                  <a:schemeClr val="tx1"/>
                </a:solidFill>
                <a:latin typeface="Times New Roman" panose="02020603050405020304" pitchFamily="18" charset="0"/>
                <a:ea typeface="宋体" pitchFamily="2" charset="-122"/>
                <a:cs typeface="+mn-ea"/>
              </a:rPr>
              <a:t>或</a:t>
            </a:r>
            <a:r>
              <a:rPr lang="en-US" altLang="zh-CN" sz="2400" strike="noStrike" noProof="1">
                <a:solidFill>
                  <a:schemeClr val="tx1"/>
                </a:solidFill>
                <a:latin typeface="Times New Roman" panose="02020603050405020304" pitchFamily="18" charset="0"/>
                <a:ea typeface="宋体" pitchFamily="2" charset="-122"/>
                <a:cs typeface="+mn-ea"/>
              </a:rPr>
              <a:t>IPC_NOWAIT</a:t>
            </a:r>
            <a:r>
              <a:rPr lang="zh-CN" altLang="en-US" sz="2400" strike="noStrike" noProof="1">
                <a:solidFill>
                  <a:schemeClr val="tx1"/>
                </a:solidFill>
                <a:latin typeface="Times New Roman" panose="02020603050405020304" pitchFamily="18" charset="0"/>
                <a:ea typeface="宋体" pitchFamily="2" charset="-122"/>
                <a:cs typeface="+mn-ea"/>
              </a:rPr>
              <a:t>等	</a:t>
            </a:r>
            <a:endParaRPr lang="zh-CN" altLang="en-US" sz="2400" strike="noStrike" noProof="1">
              <a:solidFill>
                <a:schemeClr val="tx1"/>
              </a:solidFill>
              <a:latin typeface="Times New Roman" panose="02020603050405020304" pitchFamily="18" charset="0"/>
              <a:ea typeface="宋体" pitchFamily="2" charset="-122"/>
            </a:endParaRPr>
          </a:p>
          <a:p>
            <a:pPr lvl="0" fontAlgn="base">
              <a:lnSpc>
                <a:spcPct val="130000"/>
              </a:lnSpc>
              <a:buNone/>
            </a:pPr>
            <a:r>
              <a:rPr lang="zh-CN" altLang="en-US" sz="2400" strike="noStrike" noProof="1">
                <a:solidFill>
                  <a:schemeClr val="tx1"/>
                </a:solidFill>
                <a:latin typeface="Times New Roman" panose="02020603050405020304" pitchFamily="18" charset="0"/>
                <a:ea typeface="宋体" pitchFamily="2" charset="-122"/>
                <a:cs typeface="+mn-ea"/>
              </a:rPr>
              <a:t>        </a:t>
            </a:r>
            <a:r>
              <a:rPr lang="en-US" altLang="zh-CN" sz="2400" strike="noStrike" noProof="1">
                <a:solidFill>
                  <a:schemeClr val="tx1"/>
                </a:solidFill>
                <a:latin typeface="Times New Roman" panose="02020603050405020304" pitchFamily="18" charset="0"/>
                <a:ea typeface="宋体" pitchFamily="2" charset="-122"/>
                <a:cs typeface="+mn-ea"/>
              </a:rPr>
              <a:t>semop(semid,&amp;sem,1);	//1:</a:t>
            </a:r>
            <a:r>
              <a:rPr lang="zh-CN" altLang="en-US" sz="2400" strike="noStrike" noProof="1">
                <a:solidFill>
                  <a:schemeClr val="tx1"/>
                </a:solidFill>
                <a:latin typeface="Times New Roman" panose="02020603050405020304" pitchFamily="18" charset="0"/>
                <a:ea typeface="宋体" pitchFamily="2" charset="-122"/>
                <a:cs typeface="+mn-ea"/>
              </a:rPr>
              <a:t>表示执行命令的个数</a:t>
            </a:r>
            <a:endParaRPr lang="zh-CN" altLang="en-US" sz="2400" strike="noStrike" noProof="1">
              <a:solidFill>
                <a:schemeClr val="tx1"/>
              </a:solidFill>
              <a:latin typeface="Times New Roman" panose="02020603050405020304" pitchFamily="18" charset="0"/>
              <a:ea typeface="宋体" pitchFamily="2" charset="-122"/>
            </a:endParaRPr>
          </a:p>
          <a:p>
            <a:pPr lvl="0" fontAlgn="base">
              <a:lnSpc>
                <a:spcPct val="130000"/>
              </a:lnSpc>
              <a:buNone/>
            </a:pPr>
            <a:r>
              <a:rPr lang="zh-CN" altLang="en-US" sz="2400" strike="noStrike" noProof="1">
                <a:solidFill>
                  <a:schemeClr val="tx1"/>
                </a:solidFill>
                <a:latin typeface="Times New Roman" panose="02020603050405020304" pitchFamily="18" charset="0"/>
                <a:ea typeface="宋体" pitchFamily="2" charset="-122"/>
                <a:cs typeface="+mn-ea"/>
              </a:rPr>
              <a:t>        </a:t>
            </a:r>
            <a:r>
              <a:rPr lang="en-US" altLang="zh-CN" sz="2400" strike="noStrike" noProof="1">
                <a:solidFill>
                  <a:schemeClr val="tx1"/>
                </a:solidFill>
                <a:latin typeface="Times New Roman" panose="02020603050405020304" pitchFamily="18" charset="0"/>
                <a:ea typeface="宋体" pitchFamily="2" charset="-122"/>
                <a:cs typeface="+mn-ea"/>
              </a:rPr>
              <a:t>return;</a:t>
            </a:r>
            <a:endParaRPr lang="en-US" altLang="zh-CN" sz="2400" strike="noStrike" noProof="1">
              <a:solidFill>
                <a:schemeClr val="tx1"/>
              </a:solidFill>
              <a:latin typeface="Times New Roman" panose="02020603050405020304" pitchFamily="18" charset="0"/>
              <a:ea typeface="宋体" pitchFamily="2" charset="-122"/>
            </a:endParaRPr>
          </a:p>
          <a:p>
            <a:pPr lvl="0" fontAlgn="base">
              <a:lnSpc>
                <a:spcPct val="130000"/>
              </a:lnSpc>
              <a:buNone/>
            </a:pPr>
            <a:r>
              <a:rPr lang="en-US" altLang="zh-CN" sz="2400" strike="noStrike" noProof="1">
                <a:solidFill>
                  <a:schemeClr val="tx1"/>
                </a:solidFill>
                <a:latin typeface="Times New Roman" panose="02020603050405020304" pitchFamily="18" charset="0"/>
                <a:ea typeface="宋体" pitchFamily="2" charset="-122"/>
                <a:cs typeface="+mn-ea"/>
              </a:rPr>
              <a:t>}</a:t>
            </a:r>
            <a:endParaRPr lang="en-US" altLang="zh-CN" sz="2400" strike="noStrike" noProof="1">
              <a:solidFill>
                <a:schemeClr val="tx1"/>
              </a:solidFill>
              <a:latin typeface="Times New Roman" panose="02020603050405020304" pitchFamily="18" charset="0"/>
              <a:ea typeface="宋体" pitchFamily="2" charset="-122"/>
            </a:endParaRPr>
          </a:p>
        </p:txBody>
      </p:sp>
      <p:sp>
        <p:nvSpPr>
          <p:cNvPr id="115717" name="矩形 115716"/>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操作系统的并发</a:t>
            </a:r>
            <a:r>
              <a:rPr lang="zh-CN" altLang="en-US" sz="2400" b="0" strike="noStrike" noProof="1">
                <a:latin typeface="Arial" panose="02080604020202020204" pitchFamily="34" charset="0"/>
                <a:ea typeface="宋体" pitchFamily="2" charset="-122"/>
                <a:cs typeface="+mn-ea"/>
              </a:rPr>
              <a:t>机制实例</a:t>
            </a:r>
            <a:endParaRPr lang="zh-CN" altLang="en-US" sz="2400" b="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5714"/>
                                        </p:tgtEl>
                                        <p:attrNameLst>
                                          <p:attrName>style.visibility</p:attrName>
                                        </p:attrNameLst>
                                      </p:cBhvr>
                                      <p:to>
                                        <p:strVal val="visible"/>
                                      </p:to>
                                    </p:set>
                                    <p:anim calcmode="lin" valueType="num">
                                      <p:cBhvr additive="base">
                                        <p:cTn id="7" dur="500" fill="hold"/>
                                        <p:tgtEl>
                                          <p:spTgt spid="115714"/>
                                        </p:tgtEl>
                                        <p:attrNameLst>
                                          <p:attrName>ppt_x</p:attrName>
                                        </p:attrNameLst>
                                      </p:cBhvr>
                                      <p:tavLst>
                                        <p:tav tm="0">
                                          <p:val>
                                            <p:strVal val="#ppt_x"/>
                                          </p:val>
                                        </p:tav>
                                        <p:tav tm="100000">
                                          <p:val>
                                            <p:strVal val="#ppt_x"/>
                                          </p:val>
                                        </p:tav>
                                      </p:tavLst>
                                    </p:anim>
                                    <p:anim calcmode="lin" valueType="num">
                                      <p:cBhvr additive="base">
                                        <p:cTn id="8" dur="500" fill="hold"/>
                                        <p:tgtEl>
                                          <p:spTgt spid="1157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57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4" grpId="0"/>
      <p:bldP spid="115715"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8" name="矩形 116737"/>
          <p:cNvSpPr/>
          <p:nvPr/>
        </p:nvSpPr>
        <p:spPr>
          <a:xfrm>
            <a:off x="660400" y="606425"/>
            <a:ext cx="7697788" cy="56673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400" b="1" strike="noStrike" noProof="1">
                <a:solidFill>
                  <a:srgbClr val="000099"/>
                </a:solidFill>
                <a:latin typeface="宋体" pitchFamily="2" charset="-122"/>
                <a:ea typeface="宋体" pitchFamily="2" charset="-122"/>
                <a:cs typeface="+mn-ea"/>
              </a:rPr>
              <a:t>③ </a:t>
            </a:r>
            <a:r>
              <a:rPr lang="en-US" altLang="zh-CN" sz="2400" b="1" strike="noStrike" noProof="1">
                <a:solidFill>
                  <a:srgbClr val="000099"/>
                </a:solidFill>
                <a:latin typeface="Times New Roman" panose="02020603050405020304" pitchFamily="18" charset="0"/>
                <a:ea typeface="宋体" pitchFamily="2" charset="-122"/>
                <a:cs typeface="+mn-ea"/>
              </a:rPr>
              <a:t>V</a:t>
            </a:r>
            <a:r>
              <a:rPr lang="zh-CN" altLang="en-US" sz="2400" b="1" strike="noStrike" noProof="1">
                <a:solidFill>
                  <a:srgbClr val="000099"/>
                </a:solidFill>
                <a:latin typeface="Times New Roman" panose="02020603050405020304" pitchFamily="18" charset="0"/>
                <a:ea typeface="宋体" pitchFamily="2" charset="-122"/>
                <a:cs typeface="+mn-ea"/>
              </a:rPr>
              <a:t>操作</a:t>
            </a:r>
            <a:r>
              <a:rPr lang="zh-CN" altLang="en-US" sz="2400" strike="noStrike" noProof="1">
                <a:solidFill>
                  <a:schemeClr val="tx1"/>
                </a:solidFill>
                <a:latin typeface="Times New Roman" panose="02020603050405020304" pitchFamily="18" charset="0"/>
                <a:ea typeface="宋体" pitchFamily="2" charset="-122"/>
                <a:cs typeface="+mn-ea"/>
              </a:rPr>
              <a:t>       </a:t>
            </a:r>
            <a:endParaRPr lang="zh-CN" altLang="en-US" sz="2400" strike="noStrike" noProof="1">
              <a:solidFill>
                <a:schemeClr val="tx1"/>
              </a:solidFill>
              <a:latin typeface="Times New Roman" panose="02020603050405020304" pitchFamily="18" charset="0"/>
              <a:ea typeface="宋体" pitchFamily="2" charset="-122"/>
            </a:endParaRPr>
          </a:p>
        </p:txBody>
      </p:sp>
      <p:sp>
        <p:nvSpPr>
          <p:cNvPr id="116739" name="矩形 116738"/>
          <p:cNvSpPr/>
          <p:nvPr/>
        </p:nvSpPr>
        <p:spPr>
          <a:xfrm>
            <a:off x="1135063" y="1219200"/>
            <a:ext cx="7007225" cy="465582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lvl="0" fontAlgn="base">
              <a:lnSpc>
                <a:spcPct val="130000"/>
              </a:lnSpc>
              <a:buNone/>
            </a:pPr>
            <a:r>
              <a:rPr lang="en-US" altLang="zh-CN" sz="2400" strike="noStrike" noProof="1">
                <a:solidFill>
                  <a:schemeClr val="tx1"/>
                </a:solidFill>
                <a:latin typeface="Times New Roman" panose="02020603050405020304" pitchFamily="18" charset="0"/>
                <a:ea typeface="宋体" pitchFamily="2" charset="-122"/>
                <a:cs typeface="+mn-ea"/>
              </a:rPr>
              <a:t>void V(int semid,int index)</a:t>
            </a:r>
            <a:endParaRPr lang="en-US" altLang="zh-CN" sz="2400" strike="noStrike" noProof="1">
              <a:solidFill>
                <a:schemeClr val="tx1"/>
              </a:solidFill>
              <a:latin typeface="Times New Roman" panose="02020603050405020304" pitchFamily="18" charset="0"/>
              <a:ea typeface="宋体" pitchFamily="2" charset="-122"/>
            </a:endParaRPr>
          </a:p>
          <a:p>
            <a:pPr lvl="0" fontAlgn="base">
              <a:lnSpc>
                <a:spcPct val="130000"/>
              </a:lnSpc>
              <a:buNone/>
            </a:pPr>
            <a:r>
              <a:rPr lang="en-US" altLang="zh-CN" sz="2400" strike="noStrike" noProof="1">
                <a:solidFill>
                  <a:schemeClr val="tx1"/>
                </a:solidFill>
                <a:latin typeface="Times New Roman" panose="02020603050405020304" pitchFamily="18" charset="0"/>
                <a:ea typeface="宋体" pitchFamily="2" charset="-122"/>
                <a:cs typeface="+mn-ea"/>
              </a:rPr>
              <a:t>{	 struct sembuf sem;	</a:t>
            </a:r>
            <a:endParaRPr lang="en-US" altLang="zh-CN" sz="2400" strike="noStrike" noProof="1">
              <a:solidFill>
                <a:schemeClr val="tx1"/>
              </a:solidFill>
              <a:latin typeface="Times New Roman" panose="02020603050405020304" pitchFamily="18" charset="0"/>
              <a:ea typeface="宋体" pitchFamily="2" charset="-122"/>
            </a:endParaRPr>
          </a:p>
          <a:p>
            <a:pPr lvl="0" fontAlgn="base">
              <a:lnSpc>
                <a:spcPct val="130000"/>
              </a:lnSpc>
              <a:buNone/>
            </a:pPr>
            <a:r>
              <a:rPr lang="en-US" altLang="zh-CN" sz="2400" strike="noStrike" noProof="1">
                <a:solidFill>
                  <a:schemeClr val="tx1"/>
                </a:solidFill>
                <a:latin typeface="Times New Roman" panose="02020603050405020304" pitchFamily="18" charset="0"/>
                <a:ea typeface="宋体" pitchFamily="2" charset="-122"/>
                <a:cs typeface="+mn-ea"/>
              </a:rPr>
              <a:t>        sem.sem_num = index;</a:t>
            </a:r>
            <a:endParaRPr lang="en-US" altLang="zh-CN" sz="2400" strike="noStrike" noProof="1">
              <a:solidFill>
                <a:schemeClr val="tx1"/>
              </a:solidFill>
              <a:latin typeface="Times New Roman" panose="02020603050405020304" pitchFamily="18" charset="0"/>
              <a:ea typeface="宋体" pitchFamily="2" charset="-122"/>
            </a:endParaRPr>
          </a:p>
          <a:p>
            <a:pPr lvl="0" fontAlgn="base">
              <a:lnSpc>
                <a:spcPct val="130000"/>
              </a:lnSpc>
              <a:buNone/>
            </a:pPr>
            <a:r>
              <a:rPr lang="en-US" altLang="zh-CN" sz="2400" strike="noStrike" noProof="1">
                <a:solidFill>
                  <a:schemeClr val="tx1"/>
                </a:solidFill>
                <a:latin typeface="Times New Roman" panose="02020603050405020304" pitchFamily="18" charset="0"/>
                <a:ea typeface="宋体" pitchFamily="2" charset="-122"/>
                <a:cs typeface="+mn-ea"/>
              </a:rPr>
              <a:t>        sem.sem_op =  1;</a:t>
            </a:r>
            <a:endParaRPr lang="en-US" altLang="zh-CN" sz="2400" strike="noStrike" noProof="1">
              <a:solidFill>
                <a:schemeClr val="tx1"/>
              </a:solidFill>
              <a:latin typeface="Times New Roman" panose="02020603050405020304" pitchFamily="18" charset="0"/>
              <a:ea typeface="宋体" pitchFamily="2" charset="-122"/>
            </a:endParaRPr>
          </a:p>
          <a:p>
            <a:pPr lvl="0" fontAlgn="base">
              <a:lnSpc>
                <a:spcPct val="130000"/>
              </a:lnSpc>
              <a:buNone/>
            </a:pPr>
            <a:r>
              <a:rPr lang="en-US" altLang="zh-CN" sz="2400" strike="noStrike" noProof="1">
                <a:solidFill>
                  <a:schemeClr val="tx1"/>
                </a:solidFill>
                <a:latin typeface="Times New Roman" panose="02020603050405020304" pitchFamily="18" charset="0"/>
                <a:ea typeface="宋体" pitchFamily="2" charset="-122"/>
                <a:cs typeface="+mn-ea"/>
              </a:rPr>
              <a:t>        sem.sem_flg = 0;	</a:t>
            </a:r>
            <a:endParaRPr lang="en-US" altLang="zh-CN" sz="2400" strike="noStrike" noProof="1">
              <a:solidFill>
                <a:schemeClr val="tx1"/>
              </a:solidFill>
              <a:latin typeface="Times New Roman" panose="02020603050405020304" pitchFamily="18" charset="0"/>
              <a:ea typeface="宋体" pitchFamily="2" charset="-122"/>
            </a:endParaRPr>
          </a:p>
          <a:p>
            <a:pPr lvl="0" fontAlgn="base">
              <a:lnSpc>
                <a:spcPct val="130000"/>
              </a:lnSpc>
              <a:buNone/>
            </a:pPr>
            <a:r>
              <a:rPr lang="en-US" altLang="zh-CN" sz="2400" strike="noStrike" noProof="1">
                <a:solidFill>
                  <a:schemeClr val="tx1"/>
                </a:solidFill>
                <a:latin typeface="Times New Roman" panose="02020603050405020304" pitchFamily="18" charset="0"/>
                <a:ea typeface="宋体" pitchFamily="2" charset="-122"/>
                <a:cs typeface="+mn-ea"/>
              </a:rPr>
              <a:t>        semop(semid,&amp;sem,1);	</a:t>
            </a:r>
            <a:endParaRPr lang="en-US" altLang="zh-CN" sz="2400" strike="noStrike" noProof="1">
              <a:solidFill>
                <a:schemeClr val="tx1"/>
              </a:solidFill>
              <a:latin typeface="Times New Roman" panose="02020603050405020304" pitchFamily="18" charset="0"/>
              <a:ea typeface="宋体" pitchFamily="2" charset="-122"/>
            </a:endParaRPr>
          </a:p>
          <a:p>
            <a:pPr lvl="0" fontAlgn="base">
              <a:lnSpc>
                <a:spcPct val="130000"/>
              </a:lnSpc>
              <a:buNone/>
            </a:pPr>
            <a:r>
              <a:rPr lang="en-US" altLang="zh-CN" sz="2400" strike="noStrike" noProof="1">
                <a:solidFill>
                  <a:schemeClr val="tx1"/>
                </a:solidFill>
                <a:latin typeface="Times New Roman" panose="02020603050405020304" pitchFamily="18" charset="0"/>
                <a:ea typeface="宋体" pitchFamily="2" charset="-122"/>
                <a:cs typeface="+mn-ea"/>
              </a:rPr>
              <a:t>        return;</a:t>
            </a:r>
            <a:endParaRPr lang="en-US" altLang="zh-CN" sz="2400" strike="noStrike" noProof="1">
              <a:solidFill>
                <a:schemeClr val="tx1"/>
              </a:solidFill>
              <a:latin typeface="Times New Roman" panose="02020603050405020304" pitchFamily="18" charset="0"/>
              <a:ea typeface="宋体" pitchFamily="2" charset="-122"/>
            </a:endParaRPr>
          </a:p>
          <a:p>
            <a:pPr lvl="0" fontAlgn="base">
              <a:lnSpc>
                <a:spcPct val="130000"/>
              </a:lnSpc>
              <a:buNone/>
            </a:pPr>
            <a:r>
              <a:rPr lang="en-US" altLang="zh-CN" sz="2400" strike="noStrike" noProof="1">
                <a:solidFill>
                  <a:schemeClr val="tx1"/>
                </a:solidFill>
                <a:latin typeface="Times New Roman" panose="02020603050405020304" pitchFamily="18" charset="0"/>
                <a:ea typeface="宋体" pitchFamily="2" charset="-122"/>
                <a:cs typeface="+mn-ea"/>
              </a:rPr>
              <a:t>}</a:t>
            </a:r>
            <a:endParaRPr lang="en-US" altLang="zh-CN" sz="2400" strike="noStrike" noProof="1">
              <a:solidFill>
                <a:schemeClr val="tx1"/>
              </a:solidFill>
              <a:latin typeface="Times New Roman" panose="02020603050405020304" pitchFamily="18" charset="0"/>
              <a:ea typeface="宋体" pitchFamily="2" charset="-122"/>
            </a:endParaRPr>
          </a:p>
        </p:txBody>
      </p:sp>
      <p:sp>
        <p:nvSpPr>
          <p:cNvPr id="116741" name="矩形 116740"/>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操作系统的并发</a:t>
            </a:r>
            <a:r>
              <a:rPr lang="zh-CN" altLang="en-US" sz="2400" b="0" strike="noStrike" noProof="1">
                <a:latin typeface="Arial" panose="02080604020202020204" pitchFamily="34" charset="0"/>
                <a:ea typeface="宋体" pitchFamily="2" charset="-122"/>
                <a:cs typeface="+mn-ea"/>
              </a:rPr>
              <a:t>机制实例</a:t>
            </a:r>
            <a:endParaRPr lang="zh-CN" altLang="en-US" sz="2400" b="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6738"/>
                                        </p:tgtEl>
                                        <p:attrNameLst>
                                          <p:attrName>style.visibility</p:attrName>
                                        </p:attrNameLst>
                                      </p:cBhvr>
                                      <p:to>
                                        <p:strVal val="visible"/>
                                      </p:to>
                                    </p:set>
                                    <p:anim calcmode="lin" valueType="num">
                                      <p:cBhvr additive="base">
                                        <p:cTn id="7" dur="500" fill="hold"/>
                                        <p:tgtEl>
                                          <p:spTgt spid="116738"/>
                                        </p:tgtEl>
                                        <p:attrNameLst>
                                          <p:attrName>ppt_x</p:attrName>
                                        </p:attrNameLst>
                                      </p:cBhvr>
                                      <p:tavLst>
                                        <p:tav tm="0">
                                          <p:val>
                                            <p:strVal val="#ppt_x"/>
                                          </p:val>
                                        </p:tav>
                                        <p:tav tm="100000">
                                          <p:val>
                                            <p:strVal val="#ppt_x"/>
                                          </p:val>
                                        </p:tav>
                                      </p:tavLst>
                                    </p:anim>
                                    <p:anim calcmode="lin" valueType="num">
                                      <p:cBhvr additive="base">
                                        <p:cTn id="8" dur="500" fill="hold"/>
                                        <p:tgtEl>
                                          <p:spTgt spid="11673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67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8" grpId="0"/>
      <p:bldP spid="116739" grpId="0"/>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2" name="矩形 117761"/>
          <p:cNvSpPr/>
          <p:nvPr/>
        </p:nvSpPr>
        <p:spPr>
          <a:xfrm>
            <a:off x="180975" y="612775"/>
            <a:ext cx="8318500" cy="72548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b="1" strike="noStrike" noProof="1">
                <a:solidFill>
                  <a:srgbClr val="990000"/>
                </a:solidFill>
                <a:latin typeface="Times New Roman" panose="02020603050405020304" pitchFamily="18" charset="0"/>
                <a:ea typeface="宋体" pitchFamily="2" charset="-122"/>
                <a:cs typeface="+mn-ea"/>
              </a:rPr>
              <a:t>5.  </a:t>
            </a:r>
            <a:r>
              <a:rPr lang="zh-CN" altLang="en-US" b="1" strike="noStrike" noProof="1">
                <a:solidFill>
                  <a:srgbClr val="990000"/>
                </a:solidFill>
                <a:latin typeface="Times New Roman" panose="02020603050405020304" pitchFamily="18" charset="0"/>
                <a:ea typeface="宋体" pitchFamily="2" charset="-122"/>
                <a:cs typeface="+mn-ea"/>
              </a:rPr>
              <a:t>共享内存</a:t>
            </a:r>
            <a:endParaRPr lang="zh-CN" altLang="en-US" b="1" strike="noStrike" noProof="1">
              <a:solidFill>
                <a:srgbClr val="990000"/>
              </a:solidFill>
              <a:latin typeface="Times New Roman" panose="02020603050405020304" pitchFamily="18" charset="0"/>
              <a:ea typeface="宋体" pitchFamily="2" charset="-122"/>
            </a:endParaRPr>
          </a:p>
        </p:txBody>
      </p:sp>
      <p:sp>
        <p:nvSpPr>
          <p:cNvPr id="117763" name="矩形 117762"/>
          <p:cNvSpPr/>
          <p:nvPr/>
        </p:nvSpPr>
        <p:spPr>
          <a:xfrm>
            <a:off x="344488" y="1374775"/>
            <a:ext cx="8466138" cy="298450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spcBef>
                <a:spcPct val="0"/>
              </a:spcBef>
              <a:buNone/>
            </a:pPr>
            <a:r>
              <a:rPr lang="en-US" altLang="zh-CN" sz="2800" b="1" strike="noStrike" noProof="1">
                <a:solidFill>
                  <a:srgbClr val="A50021"/>
                </a:solidFill>
                <a:latin typeface="Times New Roman" panose="02020603050405020304" pitchFamily="18" charset="0"/>
                <a:ea typeface="宋体" pitchFamily="2" charset="-122"/>
                <a:cs typeface="+mn-ea"/>
              </a:rPr>
              <a:t>(1) </a:t>
            </a:r>
            <a:r>
              <a:rPr lang="zh-CN" altLang="en-US" sz="2800" b="1" strike="noStrike" noProof="1">
                <a:solidFill>
                  <a:srgbClr val="A50021"/>
                </a:solidFill>
                <a:latin typeface="Times New Roman" panose="02020603050405020304" pitchFamily="18" charset="0"/>
                <a:ea typeface="宋体" pitchFamily="2" charset="-122"/>
                <a:cs typeface="+mn-ea"/>
              </a:rPr>
              <a:t>功能</a:t>
            </a:r>
            <a:r>
              <a:rPr lang="zh-CN" altLang="en-US" sz="2400" b="1" strike="noStrike" noProof="1">
                <a:solidFill>
                  <a:srgbClr val="000099"/>
                </a:solidFill>
                <a:latin typeface="Times New Roman" panose="02020603050405020304" pitchFamily="18" charset="0"/>
                <a:ea typeface="宋体" pitchFamily="2" charset="-122"/>
                <a:cs typeface="+mn-ea"/>
              </a:rPr>
              <a:t>       </a:t>
            </a:r>
            <a:endParaRPr lang="zh-CN" altLang="en-US" sz="2400" b="1" strike="noStrike" noProof="1">
              <a:solidFill>
                <a:srgbClr val="000099"/>
              </a:solidFill>
              <a:latin typeface="Times New Roman" panose="02020603050405020304" pitchFamily="18" charset="0"/>
              <a:ea typeface="宋体" pitchFamily="2" charset="-122"/>
            </a:endParaRPr>
          </a:p>
          <a:p>
            <a:pPr marL="533400" lvl="0" indent="-533400" algn="just" fontAlgn="base">
              <a:lnSpc>
                <a:spcPct val="130000"/>
              </a:lnSpc>
              <a:buNone/>
            </a:pPr>
            <a:r>
              <a:rPr lang="zh-CN" altLang="en-US" sz="2400" strike="noStrike" noProof="1">
                <a:solidFill>
                  <a:schemeClr val="tx1"/>
                </a:solidFill>
                <a:latin typeface="Times New Roman" panose="02020603050405020304" pitchFamily="18" charset="0"/>
                <a:ea typeface="宋体" pitchFamily="2" charset="-122"/>
                <a:cs typeface="+mn-ea"/>
              </a:rPr>
              <a:t>       共享内存允许两个或更多进程访问同一块内存，就如同</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algn="just" fontAlgn="base">
              <a:lnSpc>
                <a:spcPct val="130000"/>
              </a:lnSpc>
              <a:buNone/>
            </a:pPr>
            <a:r>
              <a:rPr lang="zh-CN" altLang="en-US" sz="2400" strike="noStrike" noProof="1">
                <a:solidFill>
                  <a:schemeClr val="tx1"/>
                </a:solidFill>
                <a:latin typeface="Times New Roman" panose="02020603050405020304" pitchFamily="18" charset="0"/>
                <a:ea typeface="宋体" pitchFamily="2" charset="-122"/>
                <a:cs typeface="+mn-ea"/>
              </a:rPr>
              <a:t>       </a:t>
            </a:r>
            <a:r>
              <a:rPr lang="en-US" altLang="zh-CN" sz="2400" strike="noStrike" noProof="1">
                <a:solidFill>
                  <a:schemeClr val="tx1"/>
                </a:solidFill>
                <a:latin typeface="Times New Roman" panose="02020603050405020304" pitchFamily="18" charset="0"/>
                <a:ea typeface="宋体" pitchFamily="2" charset="-122"/>
                <a:cs typeface="+mn-ea"/>
              </a:rPr>
              <a:t>malloc() </a:t>
            </a:r>
            <a:r>
              <a:rPr lang="zh-CN" altLang="en-US" sz="2400" strike="noStrike" noProof="1">
                <a:solidFill>
                  <a:schemeClr val="tx1"/>
                </a:solidFill>
                <a:latin typeface="Times New Roman" panose="02020603050405020304" pitchFamily="18" charset="0"/>
                <a:ea typeface="宋体" pitchFamily="2" charset="-122"/>
                <a:cs typeface="+mn-ea"/>
              </a:rPr>
              <a:t>函数向不同进程返回了指向同一个物理内存区</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algn="just" fontAlgn="base">
              <a:lnSpc>
                <a:spcPct val="130000"/>
              </a:lnSpc>
              <a:buNone/>
            </a:pPr>
            <a:r>
              <a:rPr lang="zh-CN" altLang="en-US" sz="2400" strike="noStrike" noProof="1">
                <a:solidFill>
                  <a:schemeClr val="tx1"/>
                </a:solidFill>
                <a:latin typeface="Times New Roman" panose="02020603050405020304" pitchFamily="18" charset="0"/>
                <a:ea typeface="宋体" pitchFamily="2" charset="-122"/>
                <a:cs typeface="+mn-ea"/>
              </a:rPr>
              <a:t>       域的指针。当一个进程改变了这块地址中的内容的时候，</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algn="just" fontAlgn="base">
              <a:lnSpc>
                <a:spcPct val="130000"/>
              </a:lnSpc>
              <a:buNone/>
            </a:pPr>
            <a:r>
              <a:rPr lang="zh-CN" altLang="en-US" sz="2400" strike="noStrike" noProof="1">
                <a:solidFill>
                  <a:schemeClr val="tx1"/>
                </a:solidFill>
                <a:latin typeface="Times New Roman" panose="02020603050405020304" pitchFamily="18" charset="0"/>
                <a:ea typeface="宋体" pitchFamily="2" charset="-122"/>
                <a:cs typeface="+mn-ea"/>
              </a:rPr>
              <a:t>       其它进程都会察觉到这个更改。 	</a:t>
            </a:r>
            <a:endParaRPr lang="zh-CN" altLang="en-US" sz="2400" strike="noStrike" noProof="1">
              <a:solidFill>
                <a:schemeClr val="tx1"/>
              </a:solidFill>
              <a:latin typeface="Times New Roman" panose="02020603050405020304" pitchFamily="18" charset="0"/>
              <a:ea typeface="宋体" pitchFamily="2" charset="-122"/>
            </a:endParaRPr>
          </a:p>
        </p:txBody>
      </p:sp>
      <p:sp>
        <p:nvSpPr>
          <p:cNvPr id="117765" name="矩形 117764"/>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操作系统的并发</a:t>
            </a:r>
            <a:r>
              <a:rPr lang="zh-CN" altLang="en-US" sz="2400" b="0" strike="noStrike" noProof="1">
                <a:latin typeface="Arial" panose="02080604020202020204" pitchFamily="34" charset="0"/>
                <a:ea typeface="宋体" pitchFamily="2" charset="-122"/>
                <a:cs typeface="+mn-ea"/>
              </a:rPr>
              <a:t>机制实例</a:t>
            </a:r>
            <a:endParaRPr lang="zh-CN" altLang="en-US" sz="2400" b="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7762">
                                            <p:txEl>
                                              <p:charRg st="0" end="9"/>
                                            </p:txEl>
                                          </p:spTgt>
                                        </p:tgtEl>
                                        <p:attrNameLst>
                                          <p:attrName>style.visibility</p:attrName>
                                        </p:attrNameLst>
                                      </p:cBhvr>
                                      <p:to>
                                        <p:strVal val="visible"/>
                                      </p:to>
                                    </p:set>
                                    <p:anim calcmode="lin" valueType="num">
                                      <p:cBhvr additive="base">
                                        <p:cTn id="7" dur="1000" fill="hold"/>
                                        <p:tgtEl>
                                          <p:spTgt spid="117762">
                                            <p:txEl>
                                              <p:charRg st="0" end="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17762">
                                            <p:txEl>
                                              <p:charRg st="0" end="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77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2" grpId="0" build="p"/>
      <p:bldP spid="117763" grpId="0"/>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6" name="矩形 118785"/>
          <p:cNvSpPr/>
          <p:nvPr/>
        </p:nvSpPr>
        <p:spPr>
          <a:xfrm>
            <a:off x="663575" y="677863"/>
            <a:ext cx="8480425" cy="478028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800" b="1" strike="noStrike" noProof="1">
                <a:solidFill>
                  <a:srgbClr val="A50021"/>
                </a:solidFill>
                <a:latin typeface="Times New Roman" panose="02020603050405020304" pitchFamily="18" charset="0"/>
                <a:ea typeface="宋体" pitchFamily="2" charset="-122"/>
                <a:cs typeface="+mn-ea"/>
              </a:rPr>
              <a:t>(2) </a:t>
            </a:r>
            <a:r>
              <a:rPr lang="zh-CN" altLang="en-US" sz="2800" b="1" strike="noStrike" noProof="1">
                <a:solidFill>
                  <a:srgbClr val="A50021"/>
                </a:solidFill>
                <a:latin typeface="Times New Roman" panose="02020603050405020304" pitchFamily="18" charset="0"/>
                <a:ea typeface="宋体" pitchFamily="2" charset="-122"/>
                <a:cs typeface="+mn-ea"/>
              </a:rPr>
              <a:t>共享内存创建</a:t>
            </a:r>
            <a:r>
              <a:rPr lang="zh-CN" altLang="en-US" sz="2400" strike="noStrike" noProof="1">
                <a:solidFill>
                  <a:schemeClr val="tx1"/>
                </a:solidFill>
                <a:latin typeface="Times New Roman" panose="02020603050405020304" pitchFamily="18" charset="0"/>
                <a:ea typeface="宋体" pitchFamily="2" charset="-122"/>
                <a:cs typeface="+mn-ea"/>
              </a:rPr>
              <a:t>       </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algn="just" fontAlgn="base">
              <a:lnSpc>
                <a:spcPct val="130000"/>
              </a:lnSpc>
              <a:buNone/>
            </a:pPr>
            <a:r>
              <a:rPr lang="zh-CN" altLang="en-US" sz="2400" strike="noStrike" noProof="1">
                <a:solidFill>
                  <a:schemeClr val="tx1"/>
                </a:solidFill>
                <a:latin typeface="Times New Roman" panose="02020603050405020304" pitchFamily="18" charset="0"/>
                <a:ea typeface="宋体" pitchFamily="2" charset="-122"/>
                <a:cs typeface="+mn-ea"/>
              </a:rPr>
              <a:t>       </a:t>
            </a:r>
            <a:r>
              <a:rPr lang="en-US" altLang="zh-CN" sz="2400" strike="noStrike" noProof="1">
                <a:solidFill>
                  <a:schemeClr val="tx1"/>
                </a:solidFill>
                <a:latin typeface="Times New Roman" panose="02020603050405020304" pitchFamily="18" charset="0"/>
                <a:ea typeface="宋体" pitchFamily="2" charset="-122"/>
                <a:cs typeface="+mn-ea"/>
              </a:rPr>
              <a:t>int shmget(key_t key,int size,int shmflg)</a:t>
            </a:r>
            <a:endParaRPr lang="en-US" altLang="zh-CN"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None/>
            </a:pPr>
            <a:r>
              <a:rPr lang="en-US" altLang="zh-CN" sz="2400" strike="noStrike" noProof="1">
                <a:solidFill>
                  <a:schemeClr val="tx1"/>
                </a:solidFill>
                <a:latin typeface="Times New Roman" panose="02020603050405020304" pitchFamily="18" charset="0"/>
                <a:ea typeface="宋体" pitchFamily="2" charset="-122"/>
                <a:cs typeface="+mn-ea"/>
              </a:rPr>
              <a:t>       </a:t>
            </a:r>
            <a:r>
              <a:rPr lang="zh-CN" altLang="en-US" sz="2400" strike="noStrike" noProof="1">
                <a:solidFill>
                  <a:schemeClr val="tx1"/>
                </a:solidFill>
                <a:latin typeface="Times New Roman" panose="02020603050405020304" pitchFamily="18" charset="0"/>
                <a:ea typeface="宋体" pitchFamily="2" charset="-122"/>
                <a:cs typeface="+mn-ea"/>
              </a:rPr>
              <a:t>其中：</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Clr>
                <a:schemeClr val="tx1"/>
              </a:buClr>
              <a:buFont typeface="Wingdings" panose="05000000000000000000" pitchFamily="2" charset="2"/>
              <a:buNone/>
            </a:pPr>
            <a:r>
              <a:rPr lang="zh-CN" altLang="en-US" sz="2400" strike="noStrike" noProof="1">
                <a:solidFill>
                  <a:schemeClr val="tx1"/>
                </a:solidFill>
                <a:latin typeface="Times New Roman" panose="02020603050405020304" pitchFamily="18" charset="0"/>
                <a:ea typeface="宋体" pitchFamily="2" charset="-122"/>
                <a:cs typeface="+mn-ea"/>
              </a:rPr>
              <a:t> </a:t>
            </a:r>
            <a:r>
              <a:rPr lang="zh-CN" altLang="en-US" sz="2400" b="1" strike="noStrike" noProof="1">
                <a:solidFill>
                  <a:srgbClr val="000099"/>
                </a:solidFill>
                <a:latin typeface="宋体" pitchFamily="2" charset="-122"/>
                <a:ea typeface="宋体" pitchFamily="2" charset="-122"/>
                <a:cs typeface="+mn-ea"/>
              </a:rPr>
              <a:t>①</a:t>
            </a:r>
            <a:r>
              <a:rPr lang="zh-CN" altLang="en-US" sz="2400" strike="noStrike" noProof="1">
                <a:solidFill>
                  <a:schemeClr val="tx1"/>
                </a:solidFill>
                <a:latin typeface="宋体" pitchFamily="2" charset="-122"/>
                <a:ea typeface="宋体" pitchFamily="2" charset="-122"/>
                <a:cs typeface="+mn-ea"/>
              </a:rPr>
              <a:t> </a:t>
            </a:r>
            <a:r>
              <a:rPr lang="en-US" altLang="zh-CN" sz="2400" strike="noStrike" noProof="1">
                <a:solidFill>
                  <a:schemeClr val="tx1"/>
                </a:solidFill>
                <a:latin typeface="Times New Roman" panose="02020603050405020304" pitchFamily="18" charset="0"/>
                <a:ea typeface="宋体" pitchFamily="2" charset="-122"/>
                <a:cs typeface="+mn-ea"/>
              </a:rPr>
              <a:t>key: </a:t>
            </a:r>
            <a:r>
              <a:rPr lang="zh-CN" altLang="en-US" sz="2400" strike="noStrike" noProof="1">
                <a:solidFill>
                  <a:schemeClr val="tx1"/>
                </a:solidFill>
                <a:latin typeface="Times New Roman" panose="02020603050405020304" pitchFamily="18" charset="0"/>
                <a:ea typeface="宋体" pitchFamily="2" charset="-122"/>
                <a:cs typeface="+mn-ea"/>
              </a:rPr>
              <a:t>键值，多个需要使用此共享内存的进程用相同的</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Clr>
                <a:schemeClr val="tx1"/>
              </a:buClr>
              <a:buFont typeface="Wingdings" panose="05000000000000000000" pitchFamily="2" charset="2"/>
              <a:buNone/>
            </a:pPr>
            <a:r>
              <a:rPr lang="zh-CN" altLang="en-US" sz="2400" strike="noStrike" noProof="1">
                <a:solidFill>
                  <a:schemeClr val="tx1"/>
                </a:solidFill>
                <a:latin typeface="Times New Roman" panose="02020603050405020304" pitchFamily="18" charset="0"/>
                <a:ea typeface="宋体" pitchFamily="2" charset="-122"/>
                <a:cs typeface="+mn-ea"/>
              </a:rPr>
              <a:t>             </a:t>
            </a:r>
            <a:r>
              <a:rPr lang="en-US" altLang="zh-CN" sz="2400" strike="noStrike" noProof="1">
                <a:solidFill>
                  <a:schemeClr val="tx1"/>
                </a:solidFill>
                <a:latin typeface="Times New Roman" panose="02020603050405020304" pitchFamily="18" charset="0"/>
                <a:ea typeface="宋体" pitchFamily="2" charset="-122"/>
                <a:cs typeface="+mn-ea"/>
              </a:rPr>
              <a:t>key</a:t>
            </a:r>
            <a:r>
              <a:rPr lang="zh-CN" altLang="en-US" sz="2400" strike="noStrike" noProof="1">
                <a:solidFill>
                  <a:schemeClr val="tx1"/>
                </a:solidFill>
                <a:latin typeface="Times New Roman" panose="02020603050405020304" pitchFamily="18" charset="0"/>
                <a:ea typeface="宋体" pitchFamily="2" charset="-122"/>
                <a:cs typeface="+mn-ea"/>
              </a:rPr>
              <a:t>来创建</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Clr>
                <a:schemeClr val="tx1"/>
              </a:buClr>
              <a:buFont typeface="Wingdings" panose="05000000000000000000" pitchFamily="2" charset="2"/>
              <a:buNone/>
            </a:pPr>
            <a:r>
              <a:rPr lang="zh-CN" altLang="en-US" sz="2400" strike="noStrike" noProof="1">
                <a:solidFill>
                  <a:schemeClr val="tx1"/>
                </a:solidFill>
                <a:latin typeface="Times New Roman" panose="02020603050405020304" pitchFamily="18" charset="0"/>
                <a:ea typeface="宋体" pitchFamily="2" charset="-122"/>
                <a:cs typeface="+mn-ea"/>
              </a:rPr>
              <a:t> </a:t>
            </a:r>
            <a:r>
              <a:rPr lang="zh-CN" altLang="en-US" sz="2400" b="1" strike="noStrike" noProof="1">
                <a:solidFill>
                  <a:srgbClr val="000099"/>
                </a:solidFill>
                <a:latin typeface="宋体" pitchFamily="2" charset="-122"/>
                <a:ea typeface="宋体" pitchFamily="2" charset="-122"/>
                <a:cs typeface="+mn-ea"/>
              </a:rPr>
              <a:t>②</a:t>
            </a:r>
            <a:r>
              <a:rPr lang="zh-CN" altLang="en-US" sz="2400" strike="noStrike" noProof="1">
                <a:solidFill>
                  <a:schemeClr val="tx1"/>
                </a:solidFill>
                <a:latin typeface="宋体" pitchFamily="2" charset="-122"/>
                <a:ea typeface="宋体" pitchFamily="2" charset="-122"/>
                <a:cs typeface="+mn-ea"/>
              </a:rPr>
              <a:t> </a:t>
            </a:r>
            <a:r>
              <a:rPr lang="en-US" altLang="zh-CN" sz="2400" strike="noStrike" noProof="1">
                <a:solidFill>
                  <a:schemeClr val="tx1"/>
                </a:solidFill>
                <a:latin typeface="Times New Roman" panose="02020603050405020304" pitchFamily="18" charset="0"/>
                <a:ea typeface="宋体" pitchFamily="2" charset="-122"/>
                <a:cs typeface="+mn-ea"/>
              </a:rPr>
              <a:t>shmflg: IPC_CREAT|0666 </a:t>
            </a:r>
            <a:endParaRPr lang="en-US" altLang="zh-CN" sz="2400" strike="noStrike" noProof="1">
              <a:solidFill>
                <a:schemeClr val="tx1"/>
              </a:solidFill>
              <a:latin typeface="Times New Roman" panose="02020603050405020304" pitchFamily="18" charset="0"/>
              <a:ea typeface="宋体" pitchFamily="2" charset="-122"/>
              <a:cs typeface="+mn-ea"/>
            </a:endParaRPr>
          </a:p>
          <a:p>
            <a:pPr marL="533400" lvl="0" indent="-533400" fontAlgn="base">
              <a:lnSpc>
                <a:spcPct val="130000"/>
              </a:lnSpc>
              <a:buClr>
                <a:schemeClr val="tx1"/>
              </a:buClr>
              <a:buFont typeface="Wingdings" panose="05000000000000000000" pitchFamily="2" charset="2"/>
              <a:buNone/>
            </a:pPr>
            <a:endParaRPr lang="en-US" altLang="zh-CN" sz="2400" strike="noStrike" noProof="1">
              <a:solidFill>
                <a:schemeClr val="tx1"/>
              </a:solidFill>
              <a:latin typeface="Times New Roman" panose="02020603050405020304" pitchFamily="18" charset="0"/>
              <a:ea typeface="宋体" pitchFamily="2" charset="-122"/>
              <a:cs typeface="+mn-ea"/>
            </a:endParaRPr>
          </a:p>
          <a:p>
            <a:pPr marL="533400" lvl="0" indent="-533400" fontAlgn="base">
              <a:lnSpc>
                <a:spcPct val="130000"/>
              </a:lnSpc>
              <a:buClr>
                <a:schemeClr val="tx1"/>
              </a:buClr>
              <a:buFont typeface="Wingdings" panose="05000000000000000000" pitchFamily="2" charset="2"/>
              <a:buNone/>
            </a:pPr>
            <a:r>
              <a:rPr lang="en-US" altLang="zh-CN" sz="2400" strike="noStrike" noProof="1">
                <a:solidFill>
                  <a:schemeClr val="tx1"/>
                </a:solidFill>
                <a:latin typeface="Times New Roman" panose="02020603050405020304" pitchFamily="18" charset="0"/>
                <a:ea typeface="宋体" pitchFamily="2" charset="-122"/>
                <a:cs typeface="+mn-ea"/>
              </a:rPr>
              <a:t>	</a:t>
            </a:r>
            <a:r>
              <a:rPr lang="en-US" altLang="zh-CN" sz="2400" strike="noStrike" noProof="1">
                <a:solidFill>
                  <a:srgbClr val="FF0000"/>
                </a:solidFill>
                <a:effectLst/>
                <a:latin typeface="Times New Roman" panose="02020603050405020304" pitchFamily="18" charset="0"/>
                <a:ea typeface="宋体" pitchFamily="2" charset="-122"/>
                <a:cs typeface="+mn-ea"/>
              </a:rPr>
              <a:t>int shmid = </a:t>
            </a:r>
            <a:r>
              <a:rPr lang="en-US" altLang="zh-CN" sz="2400">
                <a:solidFill>
                  <a:srgbClr val="FF0000"/>
                </a:solidFill>
                <a:effectLst/>
                <a:latin typeface="Times New Roman" panose="02020603050405020304" pitchFamily="18" charset="0"/>
                <a:cs typeface="+mn-ea"/>
                <a:sym typeface="+mn-ea"/>
              </a:rPr>
              <a:t>shmget(300,4096,IPC_CREAT|0666);</a:t>
            </a:r>
            <a:endParaRPr lang="en-US" altLang="zh-CN" sz="2400" strike="noStrike" noProof="1">
              <a:solidFill>
                <a:srgbClr val="FF0000"/>
              </a:solidFill>
              <a:effectLst/>
              <a:latin typeface="Times New Roman" panose="02020603050405020304" pitchFamily="18" charset="0"/>
              <a:ea typeface="宋体" pitchFamily="2" charset="-122"/>
              <a:cs typeface="+mn-ea"/>
              <a:sym typeface="+mn-ea"/>
            </a:endParaRPr>
          </a:p>
        </p:txBody>
      </p:sp>
      <p:sp>
        <p:nvSpPr>
          <p:cNvPr id="118788" name="矩形 118787"/>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操作系统的并发</a:t>
            </a:r>
            <a:r>
              <a:rPr lang="zh-CN" altLang="en-US" sz="2400" b="0" strike="noStrike" noProof="1">
                <a:latin typeface="Arial" panose="02080604020202020204" pitchFamily="34" charset="0"/>
                <a:ea typeface="宋体" pitchFamily="2" charset="-122"/>
                <a:cs typeface="+mn-ea"/>
              </a:rPr>
              <a:t>机制实例</a:t>
            </a:r>
            <a:endParaRPr lang="zh-CN" altLang="en-US" sz="2400" b="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18786">
                                            <p:txEl>
                                              <p:charRg st="0" end="18"/>
                                            </p:txEl>
                                          </p:spTgt>
                                        </p:tgtEl>
                                        <p:attrNameLst>
                                          <p:attrName>style.visibility</p:attrName>
                                        </p:attrNameLst>
                                      </p:cBhvr>
                                      <p:to>
                                        <p:strVal val="visible"/>
                                      </p:to>
                                    </p:set>
                                    <p:anim calcmode="lin" valueType="num">
                                      <p:cBhvr additive="base">
                                        <p:cTn id="7" dur="500" fill="hold"/>
                                        <p:tgtEl>
                                          <p:spTgt spid="118786">
                                            <p:txEl>
                                              <p:charRg st="0" end="18"/>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8786">
                                            <p:txEl>
                                              <p:charRg st="0" end="18"/>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8786">
                                            <p:txEl>
                                              <p:charRg st="18" end="67"/>
                                            </p:txEl>
                                          </p:spTgt>
                                        </p:tgtEl>
                                        <p:attrNameLst>
                                          <p:attrName>style.visibility</p:attrName>
                                        </p:attrNameLst>
                                      </p:cBhvr>
                                      <p:to>
                                        <p:strVal val="visible"/>
                                      </p:to>
                                    </p:set>
                                    <p:anim calcmode="lin" valueType="num">
                                      <p:cBhvr additive="base">
                                        <p:cTn id="13" dur="500" fill="hold"/>
                                        <p:tgtEl>
                                          <p:spTgt spid="118786">
                                            <p:txEl>
                                              <p:charRg st="18" end="6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8786">
                                            <p:txEl>
                                              <p:charRg st="18" end="67"/>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18786">
                                            <p:txEl>
                                              <p:charRg st="67" end="78"/>
                                            </p:txEl>
                                          </p:spTgt>
                                        </p:tgtEl>
                                        <p:attrNameLst>
                                          <p:attrName>style.visibility</p:attrName>
                                        </p:attrNameLst>
                                      </p:cBhvr>
                                      <p:to>
                                        <p:strVal val="visible"/>
                                      </p:to>
                                    </p:set>
                                    <p:anim calcmode="lin" valueType="num">
                                      <p:cBhvr additive="base">
                                        <p:cTn id="17" dur="500" fill="hold"/>
                                        <p:tgtEl>
                                          <p:spTgt spid="118786">
                                            <p:txEl>
                                              <p:charRg st="67" end="78"/>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18786">
                                            <p:txEl>
                                              <p:charRg st="67" end="78"/>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18786">
                                            <p:txEl>
                                              <p:charRg st="78" end="108"/>
                                            </p:txEl>
                                          </p:spTgt>
                                        </p:tgtEl>
                                        <p:attrNameLst>
                                          <p:attrName>style.visibility</p:attrName>
                                        </p:attrNameLst>
                                      </p:cBhvr>
                                      <p:to>
                                        <p:strVal val="visible"/>
                                      </p:to>
                                    </p:set>
                                    <p:anim calcmode="lin" valueType="num">
                                      <p:cBhvr additive="base">
                                        <p:cTn id="21" dur="500" fill="hold"/>
                                        <p:tgtEl>
                                          <p:spTgt spid="118786">
                                            <p:txEl>
                                              <p:charRg st="78" end="108"/>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18786">
                                            <p:txEl>
                                              <p:charRg st="78" end="108"/>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18786">
                                            <p:txEl>
                                              <p:charRg st="108" end="128"/>
                                            </p:txEl>
                                          </p:spTgt>
                                        </p:tgtEl>
                                        <p:attrNameLst>
                                          <p:attrName>style.visibility</p:attrName>
                                        </p:attrNameLst>
                                      </p:cBhvr>
                                      <p:to>
                                        <p:strVal val="visible"/>
                                      </p:to>
                                    </p:set>
                                    <p:anim calcmode="lin" valueType="num">
                                      <p:cBhvr additive="base">
                                        <p:cTn id="25" dur="500" fill="hold"/>
                                        <p:tgtEl>
                                          <p:spTgt spid="118786">
                                            <p:txEl>
                                              <p:charRg st="108" end="12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8786">
                                            <p:txEl>
                                              <p:charRg st="108" end="128"/>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18786">
                                            <p:txEl>
                                              <p:charRg st="128" end="156"/>
                                            </p:txEl>
                                          </p:spTgt>
                                        </p:tgtEl>
                                        <p:attrNameLst>
                                          <p:attrName>style.visibility</p:attrName>
                                        </p:attrNameLst>
                                      </p:cBhvr>
                                      <p:to>
                                        <p:strVal val="visible"/>
                                      </p:to>
                                    </p:set>
                                    <p:anim calcmode="lin" valueType="num">
                                      <p:cBhvr additive="base">
                                        <p:cTn id="29" dur="500" fill="hold"/>
                                        <p:tgtEl>
                                          <p:spTgt spid="118786">
                                            <p:txEl>
                                              <p:charRg st="128" end="15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18786">
                                            <p:txEl>
                                              <p:charRg st="128" end="15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18786">
                                            <p:txEl>
                                              <p:charRg st="6" end="6"/>
                                            </p:txEl>
                                          </p:spTgt>
                                        </p:tgtEl>
                                        <p:attrNameLst>
                                          <p:attrName>style.visibility</p:attrName>
                                        </p:attrNameLst>
                                      </p:cBhvr>
                                      <p:to>
                                        <p:strVal val="visible"/>
                                      </p:to>
                                    </p:set>
                                    <p:anim calcmode="lin" valueType="num">
                                      <p:cBhvr additive="base">
                                        <p:cTn id="33" dur="500" fill="hold"/>
                                        <p:tgtEl>
                                          <p:spTgt spid="118786">
                                            <p:txEl>
                                              <p:char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18786">
                                            <p:txEl>
                                              <p:char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10" name="矩形 119809"/>
          <p:cNvSpPr/>
          <p:nvPr/>
        </p:nvSpPr>
        <p:spPr>
          <a:xfrm>
            <a:off x="369888" y="649288"/>
            <a:ext cx="8466138" cy="574103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800" b="1" strike="noStrike" noProof="1">
                <a:solidFill>
                  <a:srgbClr val="A50021"/>
                </a:solidFill>
                <a:latin typeface="Times New Roman" panose="02020603050405020304" pitchFamily="18" charset="0"/>
                <a:ea typeface="宋体" pitchFamily="2" charset="-122"/>
                <a:cs typeface="+mn-ea"/>
              </a:rPr>
              <a:t>(3) </a:t>
            </a:r>
            <a:r>
              <a:rPr lang="zh-CN" altLang="en-US" sz="2800" b="1" strike="noStrike" noProof="1">
                <a:solidFill>
                  <a:srgbClr val="A50021"/>
                </a:solidFill>
                <a:latin typeface="Times New Roman" panose="02020603050405020304" pitchFamily="18" charset="0"/>
                <a:ea typeface="宋体" pitchFamily="2" charset="-122"/>
                <a:cs typeface="+mn-ea"/>
              </a:rPr>
              <a:t>共享内存绑定</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algn="just" fontAlgn="base">
              <a:lnSpc>
                <a:spcPct val="130000"/>
              </a:lnSpc>
              <a:buNone/>
            </a:pPr>
            <a:r>
              <a:rPr lang="en-US" altLang="zh-CN" sz="2400" strike="noStrike" noProof="1">
                <a:solidFill>
                  <a:schemeClr val="tx1"/>
                </a:solidFill>
                <a:latin typeface="Times New Roman" panose="02020603050405020304" pitchFamily="18" charset="0"/>
                <a:ea typeface="宋体" pitchFamily="2" charset="-122"/>
                <a:cs typeface="+mn-ea"/>
              </a:rPr>
              <a:t>       int shmat ( int shmid, char *shmaddr, int shmflg)</a:t>
            </a:r>
            <a:endParaRPr lang="en-US" altLang="zh-CN"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None/>
            </a:pPr>
            <a:r>
              <a:rPr lang="en-US" altLang="zh-CN" sz="2400" strike="noStrike" noProof="1">
                <a:solidFill>
                  <a:schemeClr val="tx1"/>
                </a:solidFill>
                <a:latin typeface="Times New Roman" panose="02020603050405020304" pitchFamily="18" charset="0"/>
                <a:ea typeface="宋体" pitchFamily="2" charset="-122"/>
                <a:cs typeface="+mn-ea"/>
              </a:rPr>
              <a:t>       </a:t>
            </a:r>
            <a:r>
              <a:rPr lang="zh-CN" altLang="en-US" sz="2400" strike="noStrike" noProof="1">
                <a:solidFill>
                  <a:schemeClr val="tx1"/>
                </a:solidFill>
                <a:latin typeface="Times New Roman" panose="02020603050405020304" pitchFamily="18" charset="0"/>
                <a:ea typeface="宋体" pitchFamily="2" charset="-122"/>
                <a:cs typeface="+mn-ea"/>
              </a:rPr>
              <a:t>其中：</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Clr>
                <a:schemeClr val="tx1"/>
              </a:buClr>
              <a:buFont typeface="Wingdings" panose="05000000000000000000" pitchFamily="2" charset="2"/>
              <a:buNone/>
            </a:pPr>
            <a:r>
              <a:rPr lang="zh-CN" altLang="en-US" sz="2400" b="1" strike="noStrike" noProof="1">
                <a:solidFill>
                  <a:srgbClr val="000099"/>
                </a:solidFill>
                <a:latin typeface="宋体" pitchFamily="2" charset="-122"/>
                <a:ea typeface="宋体" pitchFamily="2" charset="-122"/>
                <a:cs typeface="+mn-ea"/>
              </a:rPr>
              <a:t>①</a:t>
            </a:r>
            <a:r>
              <a:rPr lang="zh-CN" altLang="en-US" sz="2400" strike="noStrike" noProof="1">
                <a:solidFill>
                  <a:schemeClr val="tx1"/>
                </a:solidFill>
                <a:latin typeface="宋体" pitchFamily="2" charset="-122"/>
                <a:ea typeface="宋体" pitchFamily="2" charset="-122"/>
                <a:cs typeface="+mn-ea"/>
              </a:rPr>
              <a:t> </a:t>
            </a:r>
            <a:r>
              <a:rPr lang="en-US" altLang="zh-CN" sz="2400" strike="noStrike" noProof="1">
                <a:solidFill>
                  <a:schemeClr val="tx1"/>
                </a:solidFill>
                <a:latin typeface="Times New Roman" panose="02020603050405020304" pitchFamily="18" charset="0"/>
                <a:ea typeface="宋体" pitchFamily="2" charset="-122"/>
                <a:cs typeface="+mn-ea"/>
              </a:rPr>
              <a:t>shmid:</a:t>
            </a:r>
            <a:r>
              <a:rPr lang="zh-CN" altLang="en-US" sz="2400" strike="noStrike" noProof="1">
                <a:solidFill>
                  <a:schemeClr val="tx1"/>
                </a:solidFill>
                <a:latin typeface="Times New Roman" panose="02020603050405020304" pitchFamily="18" charset="0"/>
                <a:ea typeface="宋体" pitchFamily="2" charset="-122"/>
                <a:cs typeface="+mn-ea"/>
              </a:rPr>
              <a:t>共享内存句柄，</a:t>
            </a:r>
            <a:r>
              <a:rPr lang="en-US" altLang="zh-CN" sz="2400" strike="noStrike" noProof="1">
                <a:solidFill>
                  <a:schemeClr val="tx1"/>
                </a:solidFill>
                <a:latin typeface="Times New Roman" panose="02020603050405020304" pitchFamily="18" charset="0"/>
                <a:ea typeface="宋体" pitchFamily="2" charset="-122"/>
                <a:cs typeface="+mn-ea"/>
              </a:rPr>
              <a:t>shmget</a:t>
            </a:r>
            <a:r>
              <a:rPr lang="zh-CN" altLang="en-US" sz="2400" strike="noStrike" noProof="1">
                <a:solidFill>
                  <a:schemeClr val="tx1"/>
                </a:solidFill>
                <a:latin typeface="Times New Roman" panose="02020603050405020304" pitchFamily="18" charset="0"/>
                <a:ea typeface="宋体" pitchFamily="2" charset="-122"/>
                <a:cs typeface="+mn-ea"/>
              </a:rPr>
              <a:t>调用的返回值；</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Clr>
                <a:schemeClr val="tx1"/>
              </a:buClr>
              <a:buFont typeface="Wingdings" panose="05000000000000000000" pitchFamily="2" charset="2"/>
              <a:buNone/>
            </a:pPr>
            <a:r>
              <a:rPr lang="zh-CN" altLang="en-US" sz="2400" b="1" strike="noStrike" noProof="1">
                <a:solidFill>
                  <a:srgbClr val="000099"/>
                </a:solidFill>
                <a:latin typeface="宋体" pitchFamily="2" charset="-122"/>
                <a:ea typeface="宋体" pitchFamily="2" charset="-122"/>
                <a:cs typeface="+mn-ea"/>
              </a:rPr>
              <a:t>② </a:t>
            </a:r>
            <a:r>
              <a:rPr lang="en-US" altLang="zh-CN" sz="2400" strike="noStrike" noProof="1">
                <a:solidFill>
                  <a:schemeClr val="tx1"/>
                </a:solidFill>
                <a:latin typeface="Times New Roman" panose="02020603050405020304" pitchFamily="18" charset="0"/>
                <a:ea typeface="宋体" pitchFamily="2" charset="-122"/>
                <a:cs typeface="+mn-ea"/>
              </a:rPr>
              <a:t>shmaddr:</a:t>
            </a:r>
            <a:r>
              <a:rPr lang="zh-CN" altLang="en-US" sz="2400" strike="noStrike" noProof="1">
                <a:solidFill>
                  <a:schemeClr val="tx1"/>
                </a:solidFill>
                <a:latin typeface="Times New Roman" panose="02020603050405020304" pitchFamily="18" charset="0"/>
                <a:ea typeface="宋体" pitchFamily="2" charset="-122"/>
                <a:cs typeface="+mn-ea"/>
              </a:rPr>
              <a:t>一般用</a:t>
            </a:r>
            <a:r>
              <a:rPr lang="en-US" altLang="zh-CN" sz="2400" strike="noStrike" noProof="1">
                <a:solidFill>
                  <a:schemeClr val="tx1"/>
                </a:solidFill>
                <a:latin typeface="Times New Roman" panose="02020603050405020304" pitchFamily="18" charset="0"/>
                <a:ea typeface="宋体" pitchFamily="2" charset="-122"/>
                <a:cs typeface="+mn-ea"/>
              </a:rPr>
              <a:t>NUL;</a:t>
            </a:r>
            <a:endParaRPr lang="en-US" altLang="zh-CN"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Clr>
                <a:schemeClr val="tx1"/>
              </a:buClr>
              <a:buFont typeface="Wingdings" panose="05000000000000000000" pitchFamily="2" charset="2"/>
              <a:buNone/>
            </a:pPr>
            <a:r>
              <a:rPr lang="en-US" altLang="zh-CN" sz="2400" b="1" strike="noStrike" noProof="1">
                <a:solidFill>
                  <a:srgbClr val="000099"/>
                </a:solidFill>
                <a:latin typeface="宋体" pitchFamily="2" charset="-122"/>
                <a:ea typeface="宋体" pitchFamily="2" charset="-122"/>
                <a:cs typeface="+mn-ea"/>
              </a:rPr>
              <a:t>③</a:t>
            </a:r>
            <a:r>
              <a:rPr lang="en-US" altLang="zh-CN" sz="2400" strike="noStrike" noProof="1">
                <a:solidFill>
                  <a:schemeClr val="tx1"/>
                </a:solidFill>
                <a:latin typeface="Times New Roman" panose="02020603050405020304" pitchFamily="18" charset="0"/>
                <a:ea typeface="宋体" pitchFamily="2" charset="-122"/>
                <a:cs typeface="+mn-ea"/>
              </a:rPr>
              <a:t> shmflg: SHM_R|SHM_W</a:t>
            </a:r>
            <a:endParaRPr lang="en-US" altLang="zh-CN"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Clr>
                <a:schemeClr val="tx1"/>
              </a:buClr>
              <a:buFont typeface="Wingdings" panose="05000000000000000000" pitchFamily="2" charset="2"/>
              <a:buNone/>
            </a:pPr>
            <a:r>
              <a:rPr lang="en-US" altLang="zh-CN" sz="2400" strike="noStrike" noProof="1">
                <a:solidFill>
                  <a:schemeClr val="tx1"/>
                </a:solidFill>
                <a:latin typeface="Times New Roman" panose="02020603050405020304" pitchFamily="18" charset="0"/>
                <a:ea typeface="宋体" pitchFamily="2" charset="-122"/>
                <a:cs typeface="+mn-ea"/>
              </a:rPr>
              <a:t>	</a:t>
            </a:r>
            <a:r>
              <a:rPr lang="en-US" altLang="zh-CN" sz="2400" strike="noStrike" noProof="1">
                <a:solidFill>
                  <a:srgbClr val="FF0000"/>
                </a:solidFill>
                <a:effectLst/>
                <a:latin typeface="Times New Roman" panose="02020603050405020304" pitchFamily="18" charset="0"/>
                <a:ea typeface="宋体" pitchFamily="2" charset="-122"/>
                <a:cs typeface="+mn-ea"/>
              </a:rPr>
              <a:t>p = (char *)shmat(shmid,NULL,SHM_R|SHM_W)</a:t>
            </a:r>
            <a:endParaRPr lang="en-US" altLang="zh-CN"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20000"/>
              </a:lnSpc>
              <a:spcBef>
                <a:spcPct val="20000"/>
              </a:spcBef>
              <a:buClr>
                <a:schemeClr val="tx1"/>
              </a:buClr>
              <a:buFont typeface="Wingdings" panose="05000000000000000000" pitchFamily="2" charset="2"/>
              <a:buNone/>
            </a:pPr>
            <a:r>
              <a:rPr lang="en-US" altLang="zh-CN" sz="2400" strike="noStrike" noProof="1">
                <a:solidFill>
                  <a:schemeClr val="tx1"/>
                </a:solidFill>
                <a:latin typeface="Times New Roman" panose="02020603050405020304" pitchFamily="18" charset="0"/>
                <a:ea typeface="宋体" pitchFamily="2" charset="-122"/>
                <a:cs typeface="+mn-ea"/>
              </a:rPr>
              <a:t>	</a:t>
            </a:r>
            <a:r>
              <a:rPr lang="zh-CN" altLang="en-US" sz="2400" strike="noStrike" noProof="1">
                <a:solidFill>
                  <a:schemeClr val="tx1"/>
                </a:solidFill>
                <a:latin typeface="Times New Roman" panose="02020603050405020304" pitchFamily="18" charset="0"/>
                <a:ea typeface="宋体" pitchFamily="2" charset="-122"/>
                <a:cs typeface="+mn-ea"/>
              </a:rPr>
              <a:t>一旦绑定，对共享内存的操作即转化为对</a:t>
            </a:r>
            <a:r>
              <a:rPr lang="x-none" altLang="zh-CN" sz="2400" strike="noStrike" noProof="1">
                <a:solidFill>
                  <a:schemeClr val="tx1"/>
                </a:solidFill>
                <a:latin typeface="Times New Roman" panose="02020603050405020304" pitchFamily="18" charset="0"/>
                <a:ea typeface="宋体" pitchFamily="2" charset="-122"/>
                <a:cs typeface="+mn-ea"/>
              </a:rPr>
              <a:t>指针</a:t>
            </a:r>
            <a:r>
              <a:rPr lang="en-US" altLang="x-none" sz="2400" strike="noStrike" noProof="1">
                <a:solidFill>
                  <a:schemeClr val="tx1"/>
                </a:solidFill>
                <a:latin typeface="Times New Roman" panose="02020603050405020304" pitchFamily="18" charset="0"/>
                <a:ea typeface="宋体" pitchFamily="2" charset="-122"/>
                <a:cs typeface="+mn-ea"/>
              </a:rPr>
              <a:t>p</a:t>
            </a:r>
            <a:r>
              <a:rPr lang="zh-CN" altLang="en-US" sz="2400" strike="noStrike" noProof="1">
                <a:solidFill>
                  <a:schemeClr val="tx1"/>
                </a:solidFill>
                <a:latin typeface="Times New Roman" panose="02020603050405020304" pitchFamily="18" charset="0"/>
                <a:ea typeface="宋体" pitchFamily="2" charset="-122"/>
                <a:cs typeface="+mn-ea"/>
              </a:rPr>
              <a:t>的操作。</a:t>
            </a:r>
            <a:endParaRPr lang="zh-CN" altLang="en-US" sz="2400" strike="noStrike" noProof="1">
              <a:solidFill>
                <a:schemeClr val="tx1"/>
              </a:solidFill>
              <a:latin typeface="Times New Roman" panose="02020603050405020304" pitchFamily="18" charset="0"/>
              <a:ea typeface="宋体" pitchFamily="2" charset="-122"/>
              <a:cs typeface="+mn-ea"/>
            </a:endParaRPr>
          </a:p>
          <a:p>
            <a:pPr marL="533400" lvl="0" indent="-533400" fontAlgn="base">
              <a:lnSpc>
                <a:spcPct val="120000"/>
              </a:lnSpc>
              <a:spcBef>
                <a:spcPct val="20000"/>
              </a:spcBef>
              <a:buClr>
                <a:schemeClr val="tx1"/>
              </a:buClr>
              <a:buFont typeface="Wingdings" panose="05000000000000000000" pitchFamily="2" charset="2"/>
              <a:buNone/>
            </a:pP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20000"/>
              </a:lnSpc>
              <a:spcBef>
                <a:spcPct val="20000"/>
              </a:spcBef>
              <a:buClr>
                <a:schemeClr val="tx1"/>
              </a:buClr>
              <a:buFont typeface="Wingdings" panose="05000000000000000000" pitchFamily="2" charset="2"/>
              <a:buNone/>
            </a:pPr>
            <a:r>
              <a:rPr lang="zh-CN" altLang="en-US" sz="2400" strike="noStrike" noProof="1">
                <a:solidFill>
                  <a:schemeClr val="tx1"/>
                </a:solidFill>
                <a:latin typeface="Times New Roman" panose="02020603050405020304" pitchFamily="18" charset="0"/>
                <a:ea typeface="宋体" pitchFamily="2" charset="-122"/>
              </a:rPr>
              <a:t>      解除绑定</a:t>
            </a:r>
            <a:r>
              <a:rPr lang="en-US" altLang="zh-CN" sz="2400" strike="noStrike" noProof="1">
                <a:solidFill>
                  <a:schemeClr val="tx1"/>
                </a:solidFill>
                <a:latin typeface="Times New Roman" panose="02020603050405020304" pitchFamily="18" charset="0"/>
                <a:ea typeface="宋体" pitchFamily="2" charset="-122"/>
              </a:rPr>
              <a:t>:   </a:t>
            </a:r>
            <a:r>
              <a:rPr lang="en-US" altLang="zh-CN" sz="2400" strike="noStrike" noProof="1">
                <a:solidFill>
                  <a:srgbClr val="FF0000"/>
                </a:solidFill>
                <a:effectLst/>
                <a:latin typeface="Times New Roman" panose="02020603050405020304" pitchFamily="18" charset="0"/>
                <a:ea typeface="宋体" pitchFamily="2" charset="-122"/>
              </a:rPr>
              <a:t>shmdt(p)</a:t>
            </a:r>
            <a:endParaRPr lang="en-US" altLang="zh-CN" sz="2400" strike="noStrike" noProof="1">
              <a:solidFill>
                <a:schemeClr val="tx1"/>
              </a:solidFill>
              <a:latin typeface="Times New Roman" panose="02020603050405020304" pitchFamily="18" charset="0"/>
              <a:ea typeface="宋体" pitchFamily="2" charset="-122"/>
            </a:endParaRPr>
          </a:p>
        </p:txBody>
      </p:sp>
      <p:sp>
        <p:nvSpPr>
          <p:cNvPr id="119812" name="矩形 119811"/>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操作系统的并发</a:t>
            </a:r>
            <a:r>
              <a:rPr lang="zh-CN" altLang="en-US" sz="2400" b="0" strike="noStrike" noProof="1">
                <a:latin typeface="Arial" panose="02080604020202020204" pitchFamily="34" charset="0"/>
                <a:ea typeface="宋体" pitchFamily="2" charset="-122"/>
                <a:cs typeface="+mn-ea"/>
              </a:rPr>
              <a:t>机制实例</a:t>
            </a:r>
            <a:endParaRPr lang="zh-CN" altLang="en-US" sz="2400" b="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98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0" grpId="0"/>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4" name="矩形 120833"/>
          <p:cNvSpPr/>
          <p:nvPr/>
        </p:nvSpPr>
        <p:spPr>
          <a:xfrm>
            <a:off x="677863" y="677863"/>
            <a:ext cx="7888288" cy="478028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800" b="1" strike="noStrike" noProof="1">
                <a:solidFill>
                  <a:srgbClr val="A50021"/>
                </a:solidFill>
                <a:latin typeface="Times New Roman" panose="02020603050405020304" pitchFamily="18" charset="0"/>
                <a:ea typeface="宋体" pitchFamily="2" charset="-122"/>
                <a:cs typeface="+mn-ea"/>
              </a:rPr>
              <a:t>(4) </a:t>
            </a:r>
            <a:r>
              <a:rPr lang="zh-CN" altLang="en-US" sz="2800" b="1" strike="noStrike" noProof="1">
                <a:solidFill>
                  <a:srgbClr val="A50021"/>
                </a:solidFill>
                <a:latin typeface="Times New Roman" panose="02020603050405020304" pitchFamily="18" charset="0"/>
                <a:ea typeface="宋体" pitchFamily="2" charset="-122"/>
                <a:cs typeface="+mn-ea"/>
              </a:rPr>
              <a:t>共享内存的释放</a:t>
            </a:r>
            <a:r>
              <a:rPr lang="zh-CN" altLang="en-US" sz="2400" b="1" strike="noStrike" noProof="1">
                <a:solidFill>
                  <a:srgbClr val="000099"/>
                </a:solidFill>
                <a:latin typeface="Times New Roman" panose="02020603050405020304" pitchFamily="18" charset="0"/>
                <a:ea typeface="宋体" pitchFamily="2" charset="-122"/>
                <a:cs typeface="+mn-ea"/>
              </a:rPr>
              <a:t>       </a:t>
            </a:r>
            <a:endParaRPr lang="zh-CN" altLang="en-US" sz="2400" b="1" strike="noStrike" noProof="1">
              <a:solidFill>
                <a:srgbClr val="000099"/>
              </a:solidFill>
              <a:latin typeface="Times New Roman" panose="02020603050405020304" pitchFamily="18" charset="0"/>
              <a:ea typeface="宋体" pitchFamily="2" charset="-122"/>
            </a:endParaRPr>
          </a:p>
          <a:p>
            <a:pPr marL="533400" lvl="0" indent="-533400" algn="just" fontAlgn="base">
              <a:lnSpc>
                <a:spcPct val="130000"/>
              </a:lnSpc>
              <a:buNone/>
            </a:pPr>
            <a:r>
              <a:rPr lang="en-US" altLang="zh-CN" sz="2400" strike="noStrike" noProof="1">
                <a:solidFill>
                  <a:schemeClr val="tx1"/>
                </a:solidFill>
                <a:latin typeface="Times New Roman" panose="02020603050405020304" pitchFamily="18" charset="0"/>
                <a:ea typeface="宋体" pitchFamily="2" charset="-122"/>
                <a:cs typeface="+mn-ea"/>
              </a:rPr>
              <a:t>	</a:t>
            </a:r>
            <a:r>
              <a:rPr lang="zh-CN" altLang="en-US" sz="2400" strike="noStrike" noProof="1">
                <a:solidFill>
                  <a:schemeClr val="tx1"/>
                </a:solidFill>
                <a:latin typeface="Times New Roman" panose="02020603050405020304" pitchFamily="18" charset="0"/>
                <a:ea typeface="宋体" pitchFamily="2" charset="-122"/>
                <a:cs typeface="+mn-ea"/>
              </a:rPr>
              <a:t>系统调用格式：</a:t>
            </a:r>
            <a:r>
              <a:rPr lang="en-US" altLang="zh-CN" sz="2400" strike="noStrike" noProof="1">
                <a:solidFill>
                  <a:schemeClr val="tx1"/>
                </a:solidFill>
                <a:latin typeface="Times New Roman" panose="02020603050405020304" pitchFamily="18" charset="0"/>
                <a:ea typeface="宋体" pitchFamily="2" charset="-122"/>
                <a:cs typeface="+mn-ea"/>
              </a:rPr>
              <a:t>int  shmctl(shmid,cmd,buf);</a:t>
            </a:r>
            <a:endParaRPr lang="en-US" altLang="zh-CN"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None/>
            </a:pPr>
            <a:r>
              <a:rPr lang="zh-CN" altLang="en-US" sz="2400" strike="noStrike" noProof="1">
                <a:solidFill>
                  <a:schemeClr val="tx1"/>
                </a:solidFill>
                <a:latin typeface="Times New Roman" panose="02020603050405020304" pitchFamily="18" charset="0"/>
                <a:ea typeface="宋体" pitchFamily="2" charset="-122"/>
                <a:cs typeface="+mn-ea"/>
              </a:rPr>
              <a:t>其中：</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Clr>
                <a:schemeClr val="tx1"/>
              </a:buClr>
              <a:buFont typeface="Wingdings" panose="05000000000000000000" pitchFamily="2" charset="2"/>
              <a:buNone/>
            </a:pPr>
            <a:r>
              <a:rPr lang="en-US" altLang="zh-CN" sz="2400" strike="noStrike" noProof="1">
                <a:solidFill>
                  <a:schemeClr val="tx1"/>
                </a:solidFill>
                <a:latin typeface="Times New Roman" panose="02020603050405020304" pitchFamily="18" charset="0"/>
                <a:ea typeface="宋体" pitchFamily="2" charset="-122"/>
                <a:cs typeface="+mn-ea"/>
              </a:rPr>
              <a:t>	shmid:</a:t>
            </a:r>
            <a:r>
              <a:rPr lang="zh-CN" altLang="en-US" sz="2400" strike="noStrike" noProof="1">
                <a:solidFill>
                  <a:schemeClr val="tx1"/>
                </a:solidFill>
                <a:latin typeface="Times New Roman" panose="02020603050405020304" pitchFamily="18" charset="0"/>
                <a:ea typeface="宋体" pitchFamily="2" charset="-122"/>
                <a:cs typeface="+mn-ea"/>
              </a:rPr>
              <a:t>共享内存句柄，</a:t>
            </a:r>
            <a:r>
              <a:rPr lang="en-US" altLang="zh-CN" sz="2400" strike="noStrike" noProof="1">
                <a:solidFill>
                  <a:schemeClr val="tx1"/>
                </a:solidFill>
                <a:latin typeface="Times New Roman" panose="02020603050405020304" pitchFamily="18" charset="0"/>
                <a:ea typeface="宋体" pitchFamily="2" charset="-122"/>
                <a:cs typeface="+mn-ea"/>
              </a:rPr>
              <a:t>shmget</a:t>
            </a:r>
            <a:r>
              <a:rPr lang="zh-CN" altLang="en-US" sz="2400" strike="noStrike" noProof="1">
                <a:solidFill>
                  <a:schemeClr val="tx1"/>
                </a:solidFill>
                <a:latin typeface="Times New Roman" panose="02020603050405020304" pitchFamily="18" charset="0"/>
                <a:ea typeface="宋体" pitchFamily="2" charset="-122"/>
                <a:cs typeface="+mn-ea"/>
              </a:rPr>
              <a:t>调用的返回值；</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Clr>
                <a:schemeClr val="tx1"/>
              </a:buClr>
              <a:buFont typeface="Wingdings" panose="05000000000000000000" pitchFamily="2" charset="2"/>
              <a:buNone/>
            </a:pPr>
            <a:r>
              <a:rPr lang="en-US" altLang="zh-CN" sz="2400" strike="noStrike" noProof="1">
                <a:solidFill>
                  <a:schemeClr val="tx1"/>
                </a:solidFill>
                <a:latin typeface="Times New Roman" panose="02020603050405020304" pitchFamily="18" charset="0"/>
                <a:ea typeface="宋体" pitchFamily="2" charset="-122"/>
                <a:cs typeface="+mn-ea"/>
              </a:rPr>
              <a:t>	cmd:</a:t>
            </a:r>
            <a:r>
              <a:rPr lang="zh-CN" altLang="en-US" sz="2400" strike="noStrike" noProof="1">
                <a:solidFill>
                  <a:schemeClr val="tx1"/>
                </a:solidFill>
                <a:latin typeface="Times New Roman" panose="02020603050405020304" pitchFamily="18" charset="0"/>
                <a:ea typeface="宋体" pitchFamily="2" charset="-122"/>
                <a:cs typeface="+mn-ea"/>
              </a:rPr>
              <a:t>操作命令，</a:t>
            </a:r>
            <a:r>
              <a:rPr lang="en-US" altLang="zh-CN" sz="2400" strike="noStrike" noProof="1">
                <a:solidFill>
                  <a:schemeClr val="tx1"/>
                </a:solidFill>
                <a:latin typeface="Times New Roman" panose="02020603050405020304" pitchFamily="18" charset="0"/>
                <a:ea typeface="宋体" pitchFamily="2" charset="-122"/>
                <a:cs typeface="+mn-ea"/>
              </a:rPr>
              <a:t>IPC_RMID</a:t>
            </a:r>
            <a:endParaRPr lang="x-none" altLang="en-US" sz="2400" strike="noStrike" noProof="1">
              <a:solidFill>
                <a:schemeClr val="tx1"/>
              </a:solidFill>
              <a:latin typeface="Times New Roman" panose="02020603050405020304" pitchFamily="18" charset="0"/>
              <a:ea typeface="宋体" pitchFamily="2" charset="-122"/>
              <a:cs typeface="+mn-ea"/>
            </a:endParaRPr>
          </a:p>
          <a:p>
            <a:pPr marL="533400" lvl="0" indent="-533400" fontAlgn="base">
              <a:lnSpc>
                <a:spcPct val="130000"/>
              </a:lnSpc>
              <a:buClr>
                <a:schemeClr val="tx1"/>
              </a:buClr>
              <a:buFont typeface="Wingdings" panose="05000000000000000000" pitchFamily="2" charset="2"/>
              <a:buNone/>
            </a:pPr>
            <a:r>
              <a:rPr lang="en-US" altLang="x-none" sz="2400" strike="noStrike" noProof="1">
                <a:solidFill>
                  <a:schemeClr val="tx1"/>
                </a:solidFill>
                <a:latin typeface="Times New Roman" panose="02020603050405020304" pitchFamily="18" charset="0"/>
                <a:ea typeface="宋体" pitchFamily="2" charset="-122"/>
                <a:cs typeface="+mn-ea"/>
              </a:rPr>
              <a:t>	b</a:t>
            </a:r>
            <a:r>
              <a:rPr lang="x-none" altLang="en-US" sz="2400" strike="noStrike" noProof="1">
                <a:solidFill>
                  <a:schemeClr val="tx1"/>
                </a:solidFill>
                <a:latin typeface="Times New Roman" panose="02020603050405020304" pitchFamily="18" charset="0"/>
                <a:ea typeface="宋体" pitchFamily="2" charset="-122"/>
                <a:cs typeface="+mn-ea"/>
              </a:rPr>
              <a:t>uf：操作参数 struct shmid_ds *buf;</a:t>
            </a:r>
            <a:endParaRPr lang="x-none" altLang="en-US" sz="2400" strike="noStrike" noProof="1">
              <a:solidFill>
                <a:schemeClr val="tx1"/>
              </a:solidFill>
              <a:latin typeface="Times New Roman" panose="02020603050405020304" pitchFamily="18" charset="0"/>
              <a:ea typeface="宋体" pitchFamily="2" charset="-122"/>
              <a:cs typeface="+mn-ea"/>
            </a:endParaRPr>
          </a:p>
          <a:p>
            <a:pPr marL="533400" lvl="0" indent="-533400" fontAlgn="base">
              <a:lnSpc>
                <a:spcPct val="130000"/>
              </a:lnSpc>
              <a:buClr>
                <a:schemeClr val="tx1"/>
              </a:buClr>
              <a:buFont typeface="Wingdings" panose="05000000000000000000" pitchFamily="2" charset="2"/>
              <a:buNone/>
            </a:pPr>
            <a:endParaRPr lang="en-US" altLang="zh-CN" sz="2400">
              <a:solidFill>
                <a:srgbClr val="FF0000"/>
              </a:solidFill>
              <a:effectLst/>
              <a:latin typeface="Times New Roman" panose="02020603050405020304" pitchFamily="18" charset="0"/>
              <a:cs typeface="+mn-ea"/>
              <a:sym typeface="+mn-ea"/>
            </a:endParaRPr>
          </a:p>
          <a:p>
            <a:pPr marL="533400" lvl="0" indent="-533400" fontAlgn="base">
              <a:lnSpc>
                <a:spcPct val="130000"/>
              </a:lnSpc>
              <a:buClr>
                <a:schemeClr val="tx1"/>
              </a:buClr>
              <a:buFont typeface="Wingdings" panose="05000000000000000000" pitchFamily="2" charset="2"/>
              <a:buNone/>
            </a:pPr>
            <a:r>
              <a:rPr lang="en-US" altLang="zh-CN" sz="2400">
                <a:solidFill>
                  <a:srgbClr val="FF0000"/>
                </a:solidFill>
                <a:effectLst/>
                <a:latin typeface="Times New Roman" panose="02020603050405020304" pitchFamily="18" charset="0"/>
                <a:cs typeface="+mn-ea"/>
                <a:sym typeface="+mn-ea"/>
              </a:rPr>
              <a:t>	shmctl(shmid, IPC_RMID, </a:t>
            </a:r>
            <a:r>
              <a:rPr lang="x-none" altLang="en-US" sz="2400">
                <a:solidFill>
                  <a:srgbClr val="FF0000"/>
                </a:solidFill>
                <a:effectLst/>
                <a:latin typeface="Times New Roman" panose="02020603050405020304" pitchFamily="18" charset="0"/>
                <a:cs typeface="+mn-ea"/>
                <a:sym typeface="+mn-ea"/>
              </a:rPr>
              <a:t>NULL</a:t>
            </a:r>
            <a:r>
              <a:rPr lang="en-US" altLang="zh-CN" sz="2400">
                <a:solidFill>
                  <a:srgbClr val="FF0000"/>
                </a:solidFill>
                <a:effectLst/>
                <a:latin typeface="Times New Roman" panose="02020603050405020304" pitchFamily="18" charset="0"/>
                <a:cs typeface="+mn-ea"/>
                <a:sym typeface="+mn-ea"/>
              </a:rPr>
              <a:t>)</a:t>
            </a:r>
            <a:r>
              <a:rPr lang="x-none" altLang="en-US" sz="2400">
                <a:solidFill>
                  <a:srgbClr val="FF0000"/>
                </a:solidFill>
                <a:effectLst/>
                <a:latin typeface="Times New Roman" panose="02020603050405020304" pitchFamily="18" charset="0"/>
                <a:cs typeface="+mn-ea"/>
                <a:sym typeface="+mn-ea"/>
              </a:rPr>
              <a:t>;</a:t>
            </a:r>
            <a:endParaRPr lang="x-none" altLang="en-US" sz="2400" strike="noStrike" noProof="1">
              <a:solidFill>
                <a:srgbClr val="FF0000"/>
              </a:solidFill>
              <a:effectLst/>
              <a:latin typeface="Times New Roman" panose="02020603050405020304" pitchFamily="18" charset="0"/>
              <a:ea typeface="宋体" pitchFamily="2" charset="-122"/>
              <a:cs typeface="+mn-ea"/>
              <a:sym typeface="+mn-ea"/>
            </a:endParaRPr>
          </a:p>
        </p:txBody>
      </p:sp>
      <p:sp>
        <p:nvSpPr>
          <p:cNvPr id="120836" name="矩形 120835"/>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操作系统的并发</a:t>
            </a:r>
            <a:r>
              <a:rPr lang="zh-CN" altLang="en-US" sz="2400" b="0" strike="noStrike" noProof="1">
                <a:latin typeface="Arial" panose="02080604020202020204" pitchFamily="34" charset="0"/>
                <a:ea typeface="宋体" pitchFamily="2" charset="-122"/>
                <a:cs typeface="+mn-ea"/>
              </a:rPr>
              <a:t>机制实例</a:t>
            </a:r>
            <a:endParaRPr lang="zh-CN" altLang="en-US" sz="2400" b="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08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4" grpId="0"/>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矩形 81921"/>
          <p:cNvSpPr/>
          <p:nvPr/>
        </p:nvSpPr>
        <p:spPr>
          <a:xfrm>
            <a:off x="414338" y="806450"/>
            <a:ext cx="7696200" cy="177292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ctr" fontAlgn="base">
              <a:lnSpc>
                <a:spcPct val="120000"/>
              </a:lnSpc>
              <a:spcBef>
                <a:spcPct val="0"/>
              </a:spcBef>
              <a:buFont typeface="Wingdings" panose="05000000000000000000" pitchFamily="2" charset="2"/>
              <a:buNone/>
            </a:pPr>
            <a:r>
              <a:rPr lang="zh-CN" altLang="en-US" sz="4000" b="1" strike="noStrike" noProof="1" dirty="0">
                <a:solidFill>
                  <a:srgbClr val="990033"/>
                </a:solidFill>
                <a:latin typeface="Arial" panose="02080604020202020204" pitchFamily="34" charset="0"/>
                <a:ea typeface="宋体" pitchFamily="2" charset="-122"/>
                <a:cs typeface="+mn-ea"/>
              </a:rPr>
              <a:t>线程概念及特点</a:t>
            </a:r>
            <a:endParaRPr lang="zh-CN" altLang="en-US" sz="4000" b="1" strike="noStrike" noProof="1" dirty="0">
              <a:solidFill>
                <a:srgbClr val="990033"/>
              </a:solidFill>
              <a:ea typeface="宋体" pitchFamily="2" charset="-122"/>
            </a:endParaRPr>
          </a:p>
          <a:p>
            <a:pPr marL="533400" lvl="0" indent="-533400" algn="ctr" fontAlgn="base">
              <a:lnSpc>
                <a:spcPct val="120000"/>
              </a:lnSpc>
              <a:spcBef>
                <a:spcPct val="0"/>
              </a:spcBef>
              <a:buFont typeface="Wingdings" panose="05000000000000000000" pitchFamily="2" charset="2"/>
              <a:buNone/>
            </a:pPr>
            <a:endParaRPr lang="x-none" altLang="zh-CN" sz="1600" b="1" strike="noStrike" noProof="1" dirty="0">
              <a:solidFill>
                <a:srgbClr val="FF9900"/>
              </a:solidFill>
              <a:ea typeface="宋体" pitchFamily="2" charset="-122"/>
            </a:endParaRPr>
          </a:p>
          <a:p>
            <a:pPr marL="533400" lvl="0" indent="-533400" fontAlgn="base">
              <a:lnSpc>
                <a:spcPct val="120000"/>
              </a:lnSpc>
              <a:spcBef>
                <a:spcPct val="0"/>
              </a:spcBef>
              <a:buFont typeface="Wingdings" panose="05000000000000000000" pitchFamily="2" charset="2"/>
              <a:buNone/>
            </a:pPr>
            <a:r>
              <a:rPr lang="zh-CN" altLang="en-US" sz="3600" b="1" strike="noStrike" noProof="1" dirty="0">
                <a:solidFill>
                  <a:srgbClr val="990033"/>
                </a:solidFill>
                <a:latin typeface="Arial" panose="02080604020202020204" pitchFamily="34" charset="0"/>
                <a:ea typeface="宋体" pitchFamily="2" charset="-122"/>
                <a:cs typeface="+mn-ea"/>
                <a:sym typeface="+mn-ea"/>
              </a:rPr>
              <a:t>引入多线程技术的动机</a:t>
            </a:r>
            <a:r>
              <a:rPr lang="zh-CN" altLang="en-US" sz="3600" b="1" strike="noStrike" noProof="1" dirty="0">
                <a:solidFill>
                  <a:srgbClr val="990033"/>
                </a:solidFill>
                <a:latin typeface="Arial" panose="02080604020202020204" pitchFamily="34" charset="0"/>
                <a:ea typeface="宋体" pitchFamily="2" charset="-122"/>
                <a:cs typeface="+mn-ea"/>
              </a:rPr>
              <a:t>：</a:t>
            </a:r>
            <a:endParaRPr lang="zh-CN" altLang="en-US" sz="3600" b="1" strike="noStrike" noProof="1" dirty="0">
              <a:solidFill>
                <a:srgbClr val="990033"/>
              </a:solidFill>
              <a:ea typeface="宋体" pitchFamily="2" charset="-122"/>
            </a:endParaRPr>
          </a:p>
        </p:txBody>
      </p:sp>
      <p:graphicFrame>
        <p:nvGraphicFramePr>
          <p:cNvPr id="93186" name="内容占位符 81922"/>
          <p:cNvGraphicFramePr>
            <a:graphicFrameLocks noChangeAspect="true"/>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2" name="" r:id="rId2" imgW="838200" imgH="647700" progId="Paint.Picture">
                  <p:embed/>
                </p:oleObj>
              </mc:Choice>
              <mc:Fallback>
                <p:oleObj name="" r:id="rId2" imgW="838200" imgH="647700" progId="Paint.Picture">
                  <p:embed/>
                  <p:pic>
                    <p:nvPicPr>
                      <p:cNvPr id="0" name="图片 3081"/>
                      <p:cNvPicPr/>
                      <p:nvPr/>
                    </p:nvPicPr>
                    <p:blipFill>
                      <a:blip r:embed="rId3"/>
                      <a:stretch>
                        <a:fillRect/>
                      </a:stretch>
                    </p:blipFill>
                    <p:spPr>
                      <a:xfrm>
                        <a:off x="0" y="0"/>
                        <a:ext cx="838200" cy="517525"/>
                      </a:xfrm>
                      <a:prstGeom prst="rect">
                        <a:avLst/>
                      </a:prstGeom>
                      <a:noFill/>
                      <a:ln w="38100">
                        <a:miter/>
                      </a:ln>
                    </p:spPr>
                  </p:pic>
                </p:oleObj>
              </mc:Fallback>
            </mc:AlternateContent>
          </a:graphicData>
        </a:graphic>
      </p:graphicFrame>
      <p:sp>
        <p:nvSpPr>
          <p:cNvPr id="81924" name="矩形 81923"/>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线程概念及特点</a:t>
            </a:r>
            <a:endParaRPr lang="zh-CN" altLang="en-US" sz="2400" strike="noStrike" noProof="1">
              <a:ea typeface="宋体" pitchFamily="2" charset="-122"/>
            </a:endParaRPr>
          </a:p>
        </p:txBody>
      </p:sp>
      <p:sp>
        <p:nvSpPr>
          <p:cNvPr id="93188" name="文本框 81924"/>
          <p:cNvSpPr txBox="true"/>
          <p:nvPr/>
        </p:nvSpPr>
        <p:spPr>
          <a:xfrm>
            <a:off x="734378" y="2720658"/>
            <a:ext cx="7531100" cy="2748915"/>
          </a:xfrm>
          <a:prstGeom prst="rect">
            <a:avLst/>
          </a:prstGeom>
          <a:noFill/>
          <a:ln w="9525">
            <a:noFill/>
            <a:miter/>
          </a:ln>
        </p:spPr>
        <p:txBody>
          <a:bodyPr wrap="none" anchor="t">
            <a:spAutoFit/>
          </a:bodyPr>
          <a:p>
            <a:pPr lvl="0">
              <a:lnSpc>
                <a:spcPct val="120000"/>
              </a:lnSpc>
              <a:buClr>
                <a:schemeClr val="tx2"/>
              </a:buClr>
              <a:buFont typeface="Wingdings" panose="05000000000000000000" pitchFamily="2" charset="2"/>
              <a:buChar char="Ø"/>
            </a:pPr>
            <a:r>
              <a:rPr lang="zh-CN" altLang="en-US" sz="3200">
                <a:solidFill>
                  <a:schemeClr val="tx1"/>
                </a:solidFill>
                <a:latin typeface="Arial" panose="02080604020202020204" pitchFamily="34" charset="0"/>
                <a:ea typeface="宋体" pitchFamily="2" charset="-122"/>
              </a:rPr>
              <a:t>单线程结构的进程带来的并发效率问题</a:t>
            </a:r>
            <a:endParaRPr lang="zh-CN" altLang="en-US" sz="3200">
              <a:solidFill>
                <a:schemeClr val="tx1"/>
              </a:solidFill>
              <a:latin typeface="Arial" panose="02080604020202020204" pitchFamily="34" charset="0"/>
              <a:ea typeface="宋体" pitchFamily="2" charset="-122"/>
            </a:endParaRPr>
          </a:p>
          <a:p>
            <a:pPr lvl="1" indent="0">
              <a:lnSpc>
                <a:spcPct val="120000"/>
              </a:lnSpc>
              <a:buClr>
                <a:schemeClr val="tx2"/>
              </a:buClr>
              <a:buFont typeface="Wingdings" panose="05000000000000000000" pitchFamily="2" charset="2"/>
              <a:buChar char="Ø"/>
            </a:pPr>
            <a:r>
              <a:rPr lang="zh-CN" altLang="en-US" sz="2800">
                <a:solidFill>
                  <a:schemeClr val="tx1"/>
                </a:solidFill>
                <a:latin typeface="Arial" panose="02080604020202020204" pitchFamily="34" charset="0"/>
                <a:ea typeface="宋体" pitchFamily="2" charset="-122"/>
              </a:rPr>
              <a:t>进程切换开销大</a:t>
            </a:r>
            <a:endParaRPr lang="zh-CN" altLang="en-US" sz="2800">
              <a:solidFill>
                <a:schemeClr val="tx1"/>
              </a:solidFill>
              <a:latin typeface="Arial" panose="02080604020202020204" pitchFamily="34" charset="0"/>
              <a:ea typeface="宋体" pitchFamily="2" charset="-122"/>
            </a:endParaRPr>
          </a:p>
          <a:p>
            <a:pPr lvl="1" indent="0">
              <a:lnSpc>
                <a:spcPct val="120000"/>
              </a:lnSpc>
              <a:buClr>
                <a:schemeClr val="tx2"/>
              </a:buClr>
              <a:buFont typeface="Wingdings" panose="05000000000000000000" pitchFamily="2" charset="2"/>
              <a:buChar char="Ø"/>
            </a:pPr>
            <a:r>
              <a:rPr lang="zh-CN" altLang="en-US" sz="2800">
                <a:solidFill>
                  <a:schemeClr val="tx1"/>
                </a:solidFill>
                <a:latin typeface="Arial" panose="02080604020202020204" pitchFamily="34" charset="0"/>
                <a:ea typeface="宋体" pitchFamily="2" charset="-122"/>
              </a:rPr>
              <a:t>进程通信代价大</a:t>
            </a:r>
            <a:endParaRPr lang="zh-CN" altLang="en-US" sz="2800">
              <a:solidFill>
                <a:schemeClr val="tx1"/>
              </a:solidFill>
              <a:latin typeface="Arial" panose="02080604020202020204" pitchFamily="34" charset="0"/>
              <a:ea typeface="宋体" pitchFamily="2" charset="-122"/>
            </a:endParaRPr>
          </a:p>
          <a:p>
            <a:pPr lvl="1" indent="0">
              <a:lnSpc>
                <a:spcPct val="120000"/>
              </a:lnSpc>
              <a:buClr>
                <a:schemeClr val="tx2"/>
              </a:buClr>
              <a:buFont typeface="Wingdings" panose="05000000000000000000" pitchFamily="2" charset="2"/>
              <a:buChar char="Ø"/>
            </a:pPr>
            <a:r>
              <a:rPr lang="zh-CN" altLang="en-US" sz="2800">
                <a:solidFill>
                  <a:schemeClr val="tx1"/>
                </a:solidFill>
                <a:latin typeface="Arial" panose="02080604020202020204" pitchFamily="34" charset="0"/>
                <a:ea typeface="宋体" pitchFamily="2" charset="-122"/>
              </a:rPr>
              <a:t>进程之间的并发性粒度较粗，并发度不高</a:t>
            </a:r>
            <a:endParaRPr lang="zh-CN" altLang="en-US" sz="2800">
              <a:solidFill>
                <a:schemeClr val="tx1"/>
              </a:solidFill>
              <a:latin typeface="Arial" panose="02080604020202020204" pitchFamily="34" charset="0"/>
              <a:ea typeface="宋体" pitchFamily="2" charset="-122"/>
            </a:endParaRPr>
          </a:p>
          <a:p>
            <a:pPr lvl="1" indent="0">
              <a:lnSpc>
                <a:spcPct val="120000"/>
              </a:lnSpc>
              <a:buClr>
                <a:schemeClr val="tx2"/>
              </a:buClr>
              <a:buFont typeface="Wingdings" panose="05000000000000000000" pitchFamily="2" charset="2"/>
              <a:buChar char="Ø"/>
            </a:pPr>
            <a:r>
              <a:rPr lang="zh-CN" altLang="en-US" sz="2800">
                <a:solidFill>
                  <a:schemeClr val="tx1"/>
                </a:solidFill>
                <a:latin typeface="Arial" panose="02080604020202020204" pitchFamily="34" charset="0"/>
                <a:ea typeface="宋体" pitchFamily="2" charset="-122"/>
              </a:rPr>
              <a:t>不满足客户</a:t>
            </a:r>
            <a:r>
              <a:rPr lang="en-US" altLang="zh-CN" sz="2800">
                <a:solidFill>
                  <a:schemeClr val="tx1"/>
                </a:solidFill>
                <a:latin typeface="Arial" panose="02080604020202020204" pitchFamily="34" charset="0"/>
                <a:ea typeface="宋体" pitchFamily="2" charset="-122"/>
              </a:rPr>
              <a:t>/</a:t>
            </a:r>
            <a:r>
              <a:rPr lang="zh-CN" altLang="en-US" sz="2800">
                <a:solidFill>
                  <a:schemeClr val="tx1"/>
                </a:solidFill>
                <a:latin typeface="Arial" panose="02080604020202020204" pitchFamily="34" charset="0"/>
                <a:ea typeface="宋体" pitchFamily="2" charset="-122"/>
              </a:rPr>
              <a:t>服务器计算的要求</a:t>
            </a:r>
            <a:endParaRPr lang="zh-CN" altLang="en-US" sz="2800">
              <a:solidFill>
                <a:schemeClr val="tx1"/>
              </a:solidFill>
              <a:latin typeface="Arial" panose="02080604020202020204" pitchFamily="34"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1922">
                                            <p:txEl>
                                              <p:charRg st="0" end="8"/>
                                            </p:txEl>
                                          </p:spTgt>
                                        </p:tgtEl>
                                        <p:attrNameLst>
                                          <p:attrName>style.visibility</p:attrName>
                                        </p:attrNameLst>
                                      </p:cBhvr>
                                      <p:to>
                                        <p:strVal val="visible"/>
                                      </p:to>
                                    </p:set>
                                    <p:anim calcmode="lin" valueType="num">
                                      <p:cBhvr additive="base">
                                        <p:cTn id="7" dur="1000" fill="hold"/>
                                        <p:tgtEl>
                                          <p:spTgt spid="81922">
                                            <p:txEl>
                                              <p:charRg st="0" end="8"/>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81922">
                                            <p:txEl>
                                              <p:charRg st="0" end="8"/>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1922">
                                            <p:txEl>
                                              <p:charRg st="9" end="18"/>
                                            </p:txEl>
                                          </p:spTgt>
                                        </p:tgtEl>
                                        <p:attrNameLst>
                                          <p:attrName>style.visibility</p:attrName>
                                        </p:attrNameLst>
                                      </p:cBhvr>
                                      <p:to>
                                        <p:strVal val="visible"/>
                                      </p:to>
                                    </p:set>
                                    <p:anim calcmode="lin" valueType="num">
                                      <p:cBhvr additive="base">
                                        <p:cTn id="13" dur="1000" fill="hold"/>
                                        <p:tgtEl>
                                          <p:spTgt spid="81922">
                                            <p:txEl>
                                              <p:charRg st="9" end="18"/>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81922">
                                            <p:txEl>
                                              <p:charRg st="9" end="1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2" grpId="0" build="p"/>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3" name="标题 105473"/>
          <p:cNvSpPr>
            <a:spLocks noGrp="true"/>
          </p:cNvSpPr>
          <p:nvPr>
            <p:ph type="title"/>
          </p:nvPr>
        </p:nvSpPr>
        <p:spPr>
          <a:xfrm>
            <a:off x="317500" y="735013"/>
            <a:ext cx="8637588" cy="749300"/>
          </a:xfrm>
        </p:spPr>
        <p:txBody>
          <a:bodyPr anchor="b">
            <a:spAutoFit/>
          </a:bodyPr>
          <a:p>
            <a:pPr marL="533400" lvl="0" indent="-533400">
              <a:lnSpc>
                <a:spcPct val="120000"/>
              </a:lnSpc>
              <a:buClr>
                <a:schemeClr val="tx2"/>
              </a:buClr>
              <a:buSzPct val="95000"/>
              <a:buFont typeface="Wingdings" panose="05000000000000000000" pitchFamily="2" charset="2"/>
              <a:buChar char="•"/>
            </a:pPr>
            <a:r>
              <a:rPr lang="zh-CN" altLang="en-US" sz="3600" dirty="0">
                <a:solidFill>
                  <a:srgbClr val="990033"/>
                </a:solidFill>
                <a:ea typeface="宋体" pitchFamily="2" charset="-122"/>
              </a:rPr>
              <a:t>1. 引入多线程技术的动机（续）</a:t>
            </a:r>
            <a:endParaRPr lang="zh-CN" altLang="en-US" sz="3600" dirty="0">
              <a:solidFill>
                <a:srgbClr val="990033"/>
              </a:solidFill>
              <a:ea typeface="宋体" pitchFamily="2" charset="-122"/>
            </a:endParaRPr>
          </a:p>
        </p:txBody>
      </p:sp>
      <p:sp>
        <p:nvSpPr>
          <p:cNvPr id="94210" name="文本占位符 105474"/>
          <p:cNvSpPr>
            <a:spLocks noGrp="true"/>
          </p:cNvSpPr>
          <p:nvPr>
            <p:ph idx="1"/>
          </p:nvPr>
        </p:nvSpPr>
        <p:spPr>
          <a:xfrm>
            <a:off x="395288" y="1803400"/>
            <a:ext cx="8374063" cy="2901315"/>
          </a:xfrm>
          <a:ln>
            <a:miter/>
          </a:ln>
        </p:spPr>
        <p:txBody>
          <a:bodyPr wrap="square" anchor="t">
            <a:spAutoFit/>
          </a:bodyPr>
          <a:p>
            <a:pPr algn="just" fontAlgn="base"/>
            <a:r>
              <a:rPr lang="zh-CN" altLang="en-US" strike="noStrike" noProof="1">
                <a:solidFill>
                  <a:schemeClr val="tx1"/>
                </a:solidFill>
                <a:effectLst/>
                <a:latin typeface="Times New Roman" panose="02020603050405020304" pitchFamily="18" charset="0"/>
              </a:rPr>
              <a:t>操作系统中引入进程的目的是为了使多个程序并发执行，以改善资源使用率和提高系统效率，</a:t>
            </a:r>
            <a:endParaRPr lang="zh-CN" altLang="en-US" strike="noStrike" noProof="1">
              <a:solidFill>
                <a:schemeClr val="tx1"/>
              </a:solidFill>
              <a:effectLst/>
              <a:latin typeface="Times New Roman" panose="02020603050405020304" pitchFamily="18" charset="0"/>
            </a:endParaRPr>
          </a:p>
          <a:p>
            <a:pPr algn="just" fontAlgn="base"/>
            <a:r>
              <a:rPr lang="zh-CN" altLang="en-US" strike="noStrike" noProof="1">
                <a:solidFill>
                  <a:schemeClr val="tx1"/>
                </a:solidFill>
                <a:effectLst/>
                <a:latin typeface="Times New Roman" panose="02020603050405020304" pitchFamily="18" charset="0"/>
              </a:rPr>
              <a:t>操作系统中再引入线程，则是为了减少程序并发执行时所付出的时空开销，使得并发粒度更细、并发性更好。</a:t>
            </a:r>
            <a:endParaRPr lang="zh-CN" altLang="en-US" strike="noStrike" noProof="1">
              <a:solidFill>
                <a:schemeClr val="tx1"/>
              </a:solidFill>
              <a:effectLst/>
              <a:latin typeface="Times New Roman" panose="02020603050405020304" pitchFamily="18" charset="0"/>
            </a:endParaRPr>
          </a:p>
        </p:txBody>
      </p:sp>
      <p:sp>
        <p:nvSpPr>
          <p:cNvPr id="94211" name="页脚占位符 1"/>
          <p:cNvSpPr/>
          <p:nvPr>
            <p:ph type="ftr" sz="quarter"/>
          </p:nvPr>
        </p:nvSpPr>
        <p:spPr>
          <a:xfrm>
            <a:off x="6108700" y="6343650"/>
            <a:ext cx="2895600" cy="457200"/>
          </a:xfrm>
          <a:prstGeom prst="rect">
            <a:avLst/>
          </a:prstGeom>
          <a:noFill/>
          <a:ln w="9525">
            <a:noFill/>
            <a:miter/>
          </a:ln>
        </p:spPr>
        <p:txBody>
          <a:bodyPr anchor="b"/>
          <a:p>
            <a:pPr lvl="0"/>
            <a:fld id="{9A0DB2DC-4C9A-4742-B13C-FB6460FD3503}" type="slidenum">
              <a:rPr lang="zh-CN" altLang="en-US"/>
            </a:fld>
            <a:r>
              <a:rPr lang="en-US" altLang="zh-CN"/>
              <a:t>/130</a:t>
            </a:r>
            <a:endParaRPr lang="en-US" altLang="zh-CN"/>
          </a:p>
        </p:txBody>
      </p:sp>
    </p:spTree>
  </p:cSld>
  <p:clrMapOvr>
    <a:masterClrMapping/>
  </p:clrMapOvr>
  <p:transition>
    <p:fade/>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标题 82945"/>
          <p:cNvSpPr>
            <a:spLocks noGrp="true"/>
          </p:cNvSpPr>
          <p:nvPr>
            <p:ph type="title"/>
          </p:nvPr>
        </p:nvSpPr>
        <p:spPr>
          <a:xfrm>
            <a:off x="363538" y="595313"/>
            <a:ext cx="8393113" cy="639763"/>
          </a:xfrm>
        </p:spPr>
        <p:txBody>
          <a:bodyPr>
            <a:spAutoFit/>
          </a:bodyPr>
          <a:p>
            <a:pPr lvl="0"/>
            <a:r>
              <a:rPr lang="zh-CN" altLang="en-US" sz="4000" b="0">
                <a:latin typeface="Times New Roman" panose="02020603050405020304" pitchFamily="18" charset="0"/>
                <a:ea typeface="宋体" pitchFamily="2" charset="-122"/>
              </a:rPr>
              <a:t> </a:t>
            </a:r>
            <a:r>
              <a:rPr lang="zh-CN" altLang="en-US" sz="4000" b="0">
                <a:solidFill>
                  <a:srgbClr val="990033"/>
                </a:solidFill>
                <a:latin typeface="Times New Roman" panose="02020603050405020304" pitchFamily="18" charset="0"/>
                <a:ea typeface="宋体" pitchFamily="2" charset="-122"/>
              </a:rPr>
              <a:t>解决问题的思路</a:t>
            </a:r>
            <a:endParaRPr lang="zh-CN" altLang="en-US" sz="4000" b="0">
              <a:solidFill>
                <a:srgbClr val="990033"/>
              </a:solidFill>
              <a:latin typeface="Times New Roman" panose="02020603050405020304" pitchFamily="18" charset="0"/>
              <a:ea typeface="宋体" pitchFamily="2" charset="-122"/>
            </a:endParaRPr>
          </a:p>
        </p:txBody>
      </p:sp>
      <p:sp>
        <p:nvSpPr>
          <p:cNvPr id="95234" name="文本占位符 82946"/>
          <p:cNvSpPr>
            <a:spLocks noGrp="true"/>
          </p:cNvSpPr>
          <p:nvPr>
            <p:ph idx="1"/>
          </p:nvPr>
        </p:nvSpPr>
        <p:spPr>
          <a:xfrm>
            <a:off x="366713" y="1625600"/>
            <a:ext cx="8208963" cy="3833495"/>
          </a:xfrm>
          <a:ln>
            <a:miter/>
          </a:ln>
        </p:spPr>
        <p:txBody>
          <a:bodyPr wrap="square" anchor="t">
            <a:spAutoFit/>
          </a:bodyPr>
          <a:p>
            <a:pPr lvl="0">
              <a:lnSpc>
                <a:spcPct val="100000"/>
              </a:lnSpc>
              <a:buChar char="Ø"/>
            </a:pPr>
            <a:r>
              <a:rPr lang="zh-CN" altLang="en-US">
                <a:solidFill>
                  <a:schemeClr val="tx1"/>
                </a:solidFill>
                <a:effectLst/>
                <a:latin typeface="Times New Roman" panose="02020603050405020304" pitchFamily="18" charset="0"/>
                <a:ea typeface="宋体" pitchFamily="2" charset="-122"/>
              </a:rPr>
              <a:t>把进程的两项功能－－“独立分配资源”与“被调度分派执行”分离开来，</a:t>
            </a:r>
            <a:endParaRPr lang="zh-CN" altLang="en-US">
              <a:solidFill>
                <a:schemeClr val="tx1"/>
              </a:solidFill>
              <a:effectLst/>
              <a:latin typeface="Times New Roman" panose="02020603050405020304" pitchFamily="18" charset="0"/>
              <a:ea typeface="宋体" pitchFamily="2" charset="-122"/>
            </a:endParaRPr>
          </a:p>
          <a:p>
            <a:pPr lvl="0">
              <a:lnSpc>
                <a:spcPct val="100000"/>
              </a:lnSpc>
              <a:buChar char="Ø"/>
            </a:pPr>
            <a:r>
              <a:rPr lang="zh-CN" altLang="en-US">
                <a:solidFill>
                  <a:schemeClr val="tx1"/>
                </a:solidFill>
                <a:effectLst/>
                <a:latin typeface="Times New Roman" panose="02020603050405020304" pitchFamily="18" charset="0"/>
                <a:ea typeface="宋体" pitchFamily="2" charset="-122"/>
              </a:rPr>
              <a:t>进程作为系统资源的分配单位，不需要频繁地切换；</a:t>
            </a:r>
            <a:endParaRPr lang="zh-CN" altLang="en-US">
              <a:solidFill>
                <a:schemeClr val="tx1"/>
              </a:solidFill>
              <a:effectLst/>
              <a:latin typeface="Times New Roman" panose="02020603050405020304" pitchFamily="18" charset="0"/>
              <a:ea typeface="宋体" pitchFamily="2" charset="-122"/>
            </a:endParaRPr>
          </a:p>
          <a:p>
            <a:pPr lvl="0">
              <a:lnSpc>
                <a:spcPct val="100000"/>
              </a:lnSpc>
              <a:buChar char="Ø"/>
            </a:pPr>
            <a:r>
              <a:rPr lang="zh-CN" altLang="en-US">
                <a:solidFill>
                  <a:schemeClr val="tx1"/>
                </a:solidFill>
                <a:effectLst/>
                <a:latin typeface="Times New Roman" panose="02020603050405020304" pitchFamily="18" charset="0"/>
                <a:ea typeface="宋体" pitchFamily="2" charset="-122"/>
              </a:rPr>
              <a:t>线程作为系统任务调度的基本单位，能轻装运行，会被频繁地调度和切换，在这种指导思想下，产生了线程的概念。</a:t>
            </a:r>
            <a:endParaRPr lang="zh-CN" altLang="en-US">
              <a:solidFill>
                <a:schemeClr val="tx1"/>
              </a:solidFill>
              <a:effectLst/>
              <a:latin typeface="Times New Roman" panose="02020603050405020304" pitchFamily="18" charset="0"/>
              <a:ea typeface="宋体" pitchFamily="2" charset="-122"/>
            </a:endParaRP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1555" name="矩形 151554"/>
          <p:cNvSpPr/>
          <p:nvPr/>
        </p:nvSpPr>
        <p:spPr>
          <a:xfrm>
            <a:off x="442913" y="644525"/>
            <a:ext cx="6426200" cy="646113"/>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800" b="1" strike="noStrike" noProof="1">
                <a:solidFill>
                  <a:srgbClr val="A50021"/>
                </a:solidFill>
                <a:latin typeface="Times New Roman" panose="02020603050405020304" pitchFamily="18" charset="0"/>
                <a:ea typeface="宋体" pitchFamily="2" charset="-122"/>
                <a:cs typeface="+mn-ea"/>
              </a:rPr>
              <a:t>(</a:t>
            </a:r>
            <a:r>
              <a:rPr lang="x-none" altLang="en-US" sz="2800" b="1" strike="noStrike" noProof="1">
                <a:solidFill>
                  <a:srgbClr val="A50021"/>
                </a:solidFill>
                <a:latin typeface="Times New Roman" panose="02020603050405020304" pitchFamily="18" charset="0"/>
                <a:ea typeface="宋体" pitchFamily="2" charset="-122"/>
                <a:cs typeface="+mn-ea"/>
              </a:rPr>
              <a:t>4</a:t>
            </a:r>
            <a:r>
              <a:rPr lang="en-US" altLang="zh-CN" sz="2800" b="1" strike="noStrike" noProof="1">
                <a:solidFill>
                  <a:srgbClr val="A50021"/>
                </a:solidFill>
                <a:latin typeface="Times New Roman" panose="02020603050405020304" pitchFamily="18" charset="0"/>
                <a:ea typeface="宋体" pitchFamily="2" charset="-122"/>
                <a:cs typeface="+mn-ea"/>
              </a:rPr>
              <a:t>)</a:t>
            </a:r>
            <a:r>
              <a:rPr lang="zh-CN" altLang="en-US" sz="2800" b="1" strike="noStrike" noProof="1" dirty="0">
                <a:solidFill>
                  <a:srgbClr val="A50021"/>
                </a:solidFill>
                <a:latin typeface="Times New Roman" panose="02020603050405020304" pitchFamily="18" charset="0"/>
                <a:ea typeface="宋体" pitchFamily="2" charset="-122"/>
                <a:cs typeface="+mn-ea"/>
              </a:rPr>
              <a:t>并发程序的描述</a:t>
            </a:r>
            <a:endParaRPr lang="zh-CN" altLang="en-US" sz="2000" strike="noStrike" noProof="1">
              <a:solidFill>
                <a:schemeClr val="tx1"/>
              </a:solidFill>
              <a:latin typeface="Times New Roman" panose="02020603050405020304" pitchFamily="18" charset="0"/>
              <a:ea typeface="宋体" pitchFamily="2" charset="-122"/>
            </a:endParaRPr>
          </a:p>
        </p:txBody>
      </p:sp>
      <p:sp>
        <p:nvSpPr>
          <p:cNvPr id="151556" name="矩形 151555"/>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进程的引入</a:t>
            </a:r>
            <a:endParaRPr lang="zh-CN" altLang="en-US" sz="2400" strike="noStrike" noProof="1">
              <a:ea typeface="宋体" pitchFamily="2" charset="-122"/>
            </a:endParaRPr>
          </a:p>
        </p:txBody>
      </p:sp>
      <p:sp>
        <p:nvSpPr>
          <p:cNvPr id="151557" name="矩形 151556"/>
          <p:cNvSpPr/>
          <p:nvPr/>
        </p:nvSpPr>
        <p:spPr>
          <a:xfrm>
            <a:off x="443230" y="1445895"/>
            <a:ext cx="8209280" cy="4398645"/>
          </a:xfrm>
          <a:prstGeom prst="rect">
            <a:avLst/>
          </a:prstGeom>
          <a:noFill/>
          <a:ln w="9525">
            <a:noFill/>
          </a:ln>
        </p:spPr>
        <p:txBody>
          <a:bodyPr/>
          <a:p>
            <a:pPr marL="571500" lvl="0" indent="-571500">
              <a:lnSpc>
                <a:spcPct val="90000"/>
              </a:lnSpc>
              <a:spcBef>
                <a:spcPct val="30000"/>
              </a:spcBef>
              <a:buClr>
                <a:schemeClr val="tx2"/>
              </a:buClr>
              <a:buSzPct val="95000"/>
              <a:buFont typeface="Wingdings" panose="05000000000000000000" pitchFamily="2" charset="2"/>
              <a:buNone/>
            </a:pPr>
            <a:r>
              <a:rPr lang="zh-CN" altLang="en-US" sz="2800" b="0">
                <a:solidFill>
                  <a:schemeClr val="tx1"/>
                </a:solidFill>
                <a:effectLst>
                  <a:outerShdw blurRad="38100" dist="38100" dir="2700000">
                    <a:srgbClr val="FFFFFF"/>
                  </a:outerShdw>
                </a:effectLst>
                <a:latin typeface="+mn-ea"/>
                <a:ea typeface="+mn-ea"/>
              </a:rPr>
              <a:t>把一个程序设计成若干个可同时执行的程序模块</a:t>
            </a:r>
            <a:r>
              <a:rPr lang="x-none" altLang="zh-CN" sz="2800" b="0">
                <a:solidFill>
                  <a:schemeClr val="tx1"/>
                </a:solidFill>
                <a:effectLst>
                  <a:outerShdw blurRad="38100" dist="38100" dir="2700000">
                    <a:srgbClr val="FFFFFF"/>
                  </a:outerShdw>
                </a:effectLst>
                <a:latin typeface="+mn-ea"/>
                <a:ea typeface="+mn-ea"/>
              </a:rPr>
              <a:t>，</a:t>
            </a:r>
            <a:endParaRPr lang="x-none" altLang="zh-CN" sz="2800" b="0">
              <a:solidFill>
                <a:schemeClr val="tx1"/>
              </a:solidFill>
              <a:effectLst>
                <a:outerShdw blurRad="38100" dist="38100" dir="2700000">
                  <a:srgbClr val="FFFFFF"/>
                </a:outerShdw>
              </a:effectLst>
              <a:latin typeface="+mn-ea"/>
              <a:ea typeface="+mn-ea"/>
            </a:endParaRPr>
          </a:p>
          <a:p>
            <a:pPr marL="571500" lvl="0" indent="-571500">
              <a:lnSpc>
                <a:spcPct val="90000"/>
              </a:lnSpc>
              <a:spcBef>
                <a:spcPct val="30000"/>
              </a:spcBef>
              <a:buClr>
                <a:schemeClr val="tx2"/>
              </a:buClr>
              <a:buSzPct val="95000"/>
              <a:buFont typeface="Wingdings" panose="05000000000000000000" pitchFamily="2" charset="2"/>
              <a:buNone/>
            </a:pPr>
            <a:r>
              <a:rPr lang="zh-CN" altLang="en-US" sz="2800" b="0">
                <a:solidFill>
                  <a:schemeClr val="tx1"/>
                </a:solidFill>
                <a:effectLst>
                  <a:outerShdw blurRad="38100" dist="38100" dir="2700000">
                    <a:srgbClr val="FFFFFF"/>
                  </a:outerShdw>
                </a:effectLst>
                <a:latin typeface="Times New Roman" panose="02020603050405020304" pitchFamily="18" charset="0"/>
              </a:rPr>
              <a:t>用下面语句表示并发执行这些程序段：</a:t>
            </a:r>
            <a:endParaRPr lang="zh-CN" altLang="en-US" sz="2800" b="0">
              <a:solidFill>
                <a:schemeClr val="tx1"/>
              </a:solidFill>
              <a:effectLst>
                <a:outerShdw blurRad="38100" dist="38100" dir="2700000">
                  <a:srgbClr val="FFFFFF"/>
                </a:outerShdw>
              </a:effectLst>
              <a:latin typeface="Times New Roman" panose="02020603050405020304" pitchFamily="18" charset="0"/>
            </a:endParaRPr>
          </a:p>
          <a:p>
            <a:pPr marL="571500" lvl="0" indent="-571500">
              <a:lnSpc>
                <a:spcPct val="90000"/>
              </a:lnSpc>
              <a:spcBef>
                <a:spcPct val="30000"/>
              </a:spcBef>
              <a:buClr>
                <a:schemeClr val="tx2"/>
              </a:buClr>
              <a:buSzPct val="95000"/>
              <a:buFont typeface="Wingdings" panose="05000000000000000000" pitchFamily="2" charset="2"/>
              <a:buNone/>
            </a:pPr>
            <a:r>
              <a:rPr lang="zh-CN" altLang="en-US" sz="2800" b="0">
                <a:solidFill>
                  <a:schemeClr val="tx1"/>
                </a:solidFill>
                <a:effectLst>
                  <a:outerShdw blurRad="38100" dist="38100" dir="2700000">
                    <a:srgbClr val="FFFFFF"/>
                  </a:outerShdw>
                </a:effectLst>
                <a:latin typeface="Times New Roman" panose="02020603050405020304" pitchFamily="18" charset="0"/>
              </a:rPr>
              <a:t>	</a:t>
            </a:r>
            <a:r>
              <a:rPr lang="en-US" altLang="zh-CN" sz="2800" b="0">
                <a:solidFill>
                  <a:schemeClr val="tx1"/>
                </a:solidFill>
                <a:effectLst>
                  <a:outerShdw blurRad="38100" dist="38100" dir="2700000">
                    <a:srgbClr val="FFFFFF"/>
                  </a:outerShdw>
                </a:effectLst>
                <a:latin typeface="Times New Roman" panose="02020603050405020304" pitchFamily="18" charset="0"/>
              </a:rPr>
              <a:t>cobegin</a:t>
            </a:r>
            <a:endParaRPr lang="en-US" altLang="zh-CN" sz="2800" b="0">
              <a:solidFill>
                <a:schemeClr val="tx1"/>
              </a:solidFill>
              <a:effectLst>
                <a:outerShdw blurRad="38100" dist="38100" dir="2700000">
                  <a:srgbClr val="FFFFFF"/>
                </a:outerShdw>
              </a:effectLst>
              <a:latin typeface="Times New Roman" panose="02020603050405020304" pitchFamily="18" charset="0"/>
            </a:endParaRPr>
          </a:p>
          <a:p>
            <a:pPr marL="571500" lvl="0" indent="-571500">
              <a:lnSpc>
                <a:spcPct val="90000"/>
              </a:lnSpc>
              <a:spcBef>
                <a:spcPct val="30000"/>
              </a:spcBef>
              <a:buClr>
                <a:schemeClr val="tx2"/>
              </a:buClr>
              <a:buSzPct val="95000"/>
              <a:buFont typeface="Wingdings" panose="05000000000000000000" pitchFamily="2" charset="2"/>
              <a:buNone/>
            </a:pPr>
            <a:r>
              <a:rPr lang="en-US" altLang="zh-CN" sz="2800" b="0">
                <a:solidFill>
                  <a:schemeClr val="tx1"/>
                </a:solidFill>
                <a:effectLst>
                  <a:outerShdw blurRad="38100" dist="38100" dir="2700000">
                    <a:srgbClr val="FFFFFF"/>
                  </a:outerShdw>
                </a:effectLst>
                <a:latin typeface="Times New Roman" panose="02020603050405020304" pitchFamily="18" charset="0"/>
              </a:rPr>
              <a:t>		S</a:t>
            </a:r>
            <a:r>
              <a:rPr lang="en-US" altLang="zh-CN" sz="2800" b="0" baseline="-25000">
                <a:solidFill>
                  <a:schemeClr val="tx1"/>
                </a:solidFill>
                <a:effectLst>
                  <a:outerShdw blurRad="38100" dist="38100" dir="2700000">
                    <a:srgbClr val="FFFFFF"/>
                  </a:outerShdw>
                </a:effectLst>
                <a:latin typeface="Times New Roman" panose="02020603050405020304" pitchFamily="18" charset="0"/>
              </a:rPr>
              <a:t>1</a:t>
            </a:r>
            <a:r>
              <a:rPr lang="zh-CN" altLang="en-US" sz="2800" b="0">
                <a:solidFill>
                  <a:schemeClr val="tx1"/>
                </a:solidFill>
                <a:effectLst>
                  <a:outerShdw blurRad="38100" dist="38100" dir="2700000">
                    <a:srgbClr val="FFFFFF"/>
                  </a:outerShdw>
                </a:effectLst>
                <a:latin typeface="Times New Roman" panose="02020603050405020304" pitchFamily="18" charset="0"/>
              </a:rPr>
              <a:t>；</a:t>
            </a:r>
            <a:r>
              <a:rPr lang="en-US" altLang="zh-CN" sz="2800" b="0">
                <a:solidFill>
                  <a:schemeClr val="tx1"/>
                </a:solidFill>
                <a:effectLst>
                  <a:outerShdw blurRad="38100" dist="38100" dir="2700000">
                    <a:srgbClr val="FFFFFF"/>
                  </a:outerShdw>
                </a:effectLst>
                <a:latin typeface="Times New Roman" panose="02020603050405020304" pitchFamily="18" charset="0"/>
              </a:rPr>
              <a:t>S</a:t>
            </a:r>
            <a:r>
              <a:rPr lang="en-US" altLang="zh-CN" sz="2800" b="0" baseline="-25000">
                <a:solidFill>
                  <a:schemeClr val="tx1"/>
                </a:solidFill>
                <a:effectLst>
                  <a:outerShdw blurRad="38100" dist="38100" dir="2700000">
                    <a:srgbClr val="FFFFFF"/>
                  </a:outerShdw>
                </a:effectLst>
                <a:latin typeface="Times New Roman" panose="02020603050405020304" pitchFamily="18" charset="0"/>
              </a:rPr>
              <a:t>2</a:t>
            </a:r>
            <a:r>
              <a:rPr lang="zh-CN" altLang="en-US" sz="2800" b="0">
                <a:solidFill>
                  <a:schemeClr val="tx1"/>
                </a:solidFill>
                <a:effectLst>
                  <a:outerShdw blurRad="38100" dist="38100" dir="2700000">
                    <a:srgbClr val="FFFFFF"/>
                  </a:outerShdw>
                </a:effectLst>
                <a:latin typeface="Times New Roman" panose="02020603050405020304" pitchFamily="18" charset="0"/>
              </a:rPr>
              <a:t>；</a:t>
            </a:r>
            <a:r>
              <a:rPr lang="en-US" altLang="zh-CN" sz="2800" b="0">
                <a:solidFill>
                  <a:schemeClr val="tx1"/>
                </a:solidFill>
                <a:effectLst>
                  <a:outerShdw blurRad="38100" dist="38100" dir="2700000">
                    <a:srgbClr val="FFFFFF"/>
                  </a:outerShdw>
                </a:effectLst>
                <a:latin typeface="Times New Roman" panose="02020603050405020304" pitchFamily="18" charset="0"/>
              </a:rPr>
              <a:t>…  </a:t>
            </a:r>
            <a:r>
              <a:rPr lang="zh-CN" altLang="en-US" sz="2800" b="0">
                <a:solidFill>
                  <a:schemeClr val="tx1"/>
                </a:solidFill>
                <a:effectLst>
                  <a:outerShdw blurRad="38100" dist="38100" dir="2700000">
                    <a:srgbClr val="FFFFFF"/>
                  </a:outerShdw>
                </a:effectLst>
                <a:latin typeface="Times New Roman" panose="02020603050405020304" pitchFamily="18" charset="0"/>
              </a:rPr>
              <a:t>；</a:t>
            </a:r>
            <a:r>
              <a:rPr lang="en-US" altLang="zh-CN" sz="2800" b="0">
                <a:solidFill>
                  <a:schemeClr val="tx1"/>
                </a:solidFill>
                <a:effectLst>
                  <a:outerShdw blurRad="38100" dist="38100" dir="2700000">
                    <a:srgbClr val="FFFFFF"/>
                  </a:outerShdw>
                </a:effectLst>
                <a:latin typeface="Times New Roman" panose="02020603050405020304" pitchFamily="18" charset="0"/>
              </a:rPr>
              <a:t>S</a:t>
            </a:r>
            <a:r>
              <a:rPr lang="en-US" altLang="zh-CN" sz="2800" b="0" baseline="-25000">
                <a:solidFill>
                  <a:schemeClr val="tx1"/>
                </a:solidFill>
                <a:effectLst>
                  <a:outerShdw blurRad="38100" dist="38100" dir="2700000">
                    <a:srgbClr val="FFFFFF"/>
                  </a:outerShdw>
                </a:effectLst>
                <a:latin typeface="Times New Roman" panose="02020603050405020304" pitchFamily="18" charset="0"/>
              </a:rPr>
              <a:t>n</a:t>
            </a:r>
            <a:endParaRPr lang="en-US" altLang="zh-CN" sz="2800" b="0" baseline="-25000">
              <a:solidFill>
                <a:schemeClr val="tx1"/>
              </a:solidFill>
              <a:effectLst>
                <a:outerShdw blurRad="38100" dist="38100" dir="2700000">
                  <a:srgbClr val="FFFFFF"/>
                </a:outerShdw>
              </a:effectLst>
              <a:latin typeface="Times New Roman" panose="02020603050405020304" pitchFamily="18" charset="0"/>
            </a:endParaRPr>
          </a:p>
          <a:p>
            <a:pPr marL="571500" lvl="0" indent="-571500">
              <a:lnSpc>
                <a:spcPct val="90000"/>
              </a:lnSpc>
              <a:spcBef>
                <a:spcPct val="30000"/>
              </a:spcBef>
              <a:buClr>
                <a:schemeClr val="tx2"/>
              </a:buClr>
              <a:buSzPct val="95000"/>
              <a:buFont typeface="Wingdings" panose="05000000000000000000" pitchFamily="2" charset="2"/>
              <a:buNone/>
            </a:pPr>
            <a:r>
              <a:rPr lang="en-US" altLang="zh-CN" sz="2800" b="0">
                <a:solidFill>
                  <a:schemeClr val="tx1"/>
                </a:solidFill>
                <a:effectLst>
                  <a:outerShdw blurRad="38100" dist="38100" dir="2700000">
                    <a:srgbClr val="FFFFFF"/>
                  </a:outerShdw>
                </a:effectLst>
                <a:latin typeface="Times New Roman" panose="02020603050405020304" pitchFamily="18" charset="0"/>
              </a:rPr>
              <a:t>	coend</a:t>
            </a:r>
            <a:endParaRPr lang="en-US" altLang="zh-CN" sz="2800" b="0">
              <a:solidFill>
                <a:schemeClr val="tx1"/>
              </a:solidFill>
              <a:effectLst>
                <a:outerShdw blurRad="38100" dist="38100" dir="2700000">
                  <a:srgbClr val="FFFFFF"/>
                </a:outerShdw>
              </a:effectLst>
              <a:latin typeface="Times New Roman" panose="02020603050405020304" pitchFamily="18" charset="0"/>
            </a:endParaRPr>
          </a:p>
          <a:p>
            <a:pPr marL="571500" lvl="0" indent="-571500" algn="just">
              <a:lnSpc>
                <a:spcPct val="90000"/>
              </a:lnSpc>
              <a:spcBef>
                <a:spcPct val="30000"/>
              </a:spcBef>
              <a:buClr>
                <a:schemeClr val="tx2"/>
              </a:buClr>
              <a:buSzPct val="95000"/>
              <a:buFont typeface="Wingdings" panose="05000000000000000000" pitchFamily="2" charset="2"/>
              <a:buNone/>
            </a:pPr>
            <a:r>
              <a:rPr lang="en-US" altLang="zh-CN" sz="2800" b="0">
                <a:solidFill>
                  <a:schemeClr val="tx1"/>
                </a:solidFill>
                <a:effectLst>
                  <a:outerShdw blurRad="38100" dist="38100" dir="2700000">
                    <a:srgbClr val="FFFFFF"/>
                  </a:outerShdw>
                </a:effectLst>
                <a:latin typeface="Times New Roman" panose="02020603050405020304" pitchFamily="18" charset="0"/>
              </a:rPr>
              <a:t>	</a:t>
            </a:r>
            <a:r>
              <a:rPr lang="zh-CN" altLang="en-US" sz="2800" b="0">
                <a:solidFill>
                  <a:schemeClr val="tx1"/>
                </a:solidFill>
                <a:effectLst>
                  <a:outerShdw blurRad="38100" dist="38100" dir="2700000">
                    <a:srgbClr val="FFFFFF"/>
                  </a:outerShdw>
                </a:effectLst>
                <a:latin typeface="Times New Roman" panose="02020603050405020304" pitchFamily="18" charset="0"/>
              </a:rPr>
              <a:t>表示程序段（函数）</a:t>
            </a:r>
            <a:r>
              <a:rPr lang="en-US" altLang="zh-CN" sz="2800" b="0">
                <a:solidFill>
                  <a:schemeClr val="tx1"/>
                </a:solidFill>
                <a:effectLst>
                  <a:outerShdw blurRad="38100" dist="38100" dir="2700000">
                    <a:srgbClr val="FFFFFF"/>
                  </a:outerShdw>
                </a:effectLst>
                <a:latin typeface="Times New Roman" panose="02020603050405020304" pitchFamily="18" charset="0"/>
              </a:rPr>
              <a:t>S</a:t>
            </a:r>
            <a:r>
              <a:rPr lang="en-US" altLang="zh-CN" sz="2800" b="0" baseline="-25000">
                <a:solidFill>
                  <a:schemeClr val="tx1"/>
                </a:solidFill>
                <a:effectLst>
                  <a:outerShdw blurRad="38100" dist="38100" dir="2700000">
                    <a:srgbClr val="FFFFFF"/>
                  </a:outerShdw>
                </a:effectLst>
                <a:latin typeface="Times New Roman" panose="02020603050405020304" pitchFamily="18" charset="0"/>
              </a:rPr>
              <a:t>1</a:t>
            </a:r>
            <a:r>
              <a:rPr lang="zh-CN" altLang="en-US" sz="2800" b="0">
                <a:solidFill>
                  <a:schemeClr val="tx1"/>
                </a:solidFill>
                <a:effectLst>
                  <a:outerShdw blurRad="38100" dist="38100" dir="2700000">
                    <a:srgbClr val="FFFFFF"/>
                  </a:outerShdw>
                </a:effectLst>
                <a:latin typeface="Times New Roman" panose="02020603050405020304" pitchFamily="18" charset="0"/>
              </a:rPr>
              <a:t>，</a:t>
            </a:r>
            <a:r>
              <a:rPr lang="en-US" altLang="zh-CN" sz="2800" b="0">
                <a:solidFill>
                  <a:schemeClr val="tx1"/>
                </a:solidFill>
                <a:effectLst>
                  <a:outerShdw blurRad="38100" dist="38100" dir="2700000">
                    <a:srgbClr val="FFFFFF"/>
                  </a:outerShdw>
                </a:effectLst>
                <a:latin typeface="Times New Roman" panose="02020603050405020304" pitchFamily="18" charset="0"/>
              </a:rPr>
              <a:t>S</a:t>
            </a:r>
            <a:r>
              <a:rPr lang="en-US" altLang="zh-CN" sz="2800" b="0" baseline="-25000">
                <a:solidFill>
                  <a:schemeClr val="tx1"/>
                </a:solidFill>
                <a:effectLst>
                  <a:outerShdw blurRad="38100" dist="38100" dir="2700000">
                    <a:srgbClr val="FFFFFF"/>
                  </a:outerShdw>
                </a:effectLst>
                <a:latin typeface="Times New Roman" panose="02020603050405020304" pitchFamily="18" charset="0"/>
              </a:rPr>
              <a:t>2</a:t>
            </a:r>
            <a:r>
              <a:rPr lang="zh-CN" altLang="en-US" sz="2800" b="0">
                <a:solidFill>
                  <a:schemeClr val="tx1"/>
                </a:solidFill>
                <a:effectLst>
                  <a:outerShdw blurRad="38100" dist="38100" dir="2700000">
                    <a:srgbClr val="FFFFFF"/>
                  </a:outerShdw>
                </a:effectLst>
                <a:latin typeface="Times New Roman" panose="02020603050405020304" pitchFamily="18" charset="0"/>
              </a:rPr>
              <a:t>，</a:t>
            </a:r>
            <a:r>
              <a:rPr lang="en-US" altLang="zh-CN" sz="2800" b="0">
                <a:solidFill>
                  <a:schemeClr val="tx1"/>
                </a:solidFill>
                <a:effectLst>
                  <a:outerShdw blurRad="38100" dist="38100" dir="2700000">
                    <a:srgbClr val="FFFFFF"/>
                  </a:outerShdw>
                </a:effectLst>
                <a:latin typeface="Times New Roman" panose="02020603050405020304" pitchFamily="18" charset="0"/>
                <a:sym typeface="MT Extra" panose="05050102010205020202" pitchFamily="18" charset="2"/>
              </a:rPr>
              <a:t>…</a:t>
            </a:r>
            <a:r>
              <a:rPr lang="zh-CN" altLang="en-US" sz="2800" b="0">
                <a:solidFill>
                  <a:schemeClr val="tx1"/>
                </a:solidFill>
                <a:effectLst>
                  <a:outerShdw blurRad="38100" dist="38100" dir="2700000">
                    <a:srgbClr val="FFFFFF"/>
                  </a:outerShdw>
                </a:effectLst>
                <a:latin typeface="Times New Roman" panose="02020603050405020304" pitchFamily="18" charset="0"/>
              </a:rPr>
              <a:t>，</a:t>
            </a:r>
            <a:r>
              <a:rPr lang="en-US" altLang="zh-CN" sz="2800" b="0">
                <a:solidFill>
                  <a:schemeClr val="tx1"/>
                </a:solidFill>
                <a:effectLst>
                  <a:outerShdw blurRad="38100" dist="38100" dir="2700000">
                    <a:srgbClr val="FFFFFF"/>
                  </a:outerShdw>
                </a:effectLst>
                <a:latin typeface="Times New Roman" panose="02020603050405020304" pitchFamily="18" charset="0"/>
              </a:rPr>
              <a:t>S</a:t>
            </a:r>
            <a:r>
              <a:rPr lang="en-US" altLang="zh-CN" sz="2800" b="0" baseline="-25000">
                <a:solidFill>
                  <a:schemeClr val="tx1"/>
                </a:solidFill>
                <a:effectLst>
                  <a:outerShdw blurRad="38100" dist="38100" dir="2700000">
                    <a:srgbClr val="FFFFFF"/>
                  </a:outerShdw>
                </a:effectLst>
                <a:latin typeface="Times New Roman" panose="02020603050405020304" pitchFamily="18" charset="0"/>
              </a:rPr>
              <a:t>n</a:t>
            </a:r>
            <a:r>
              <a:rPr lang="zh-CN" altLang="en-US" sz="2800" b="0">
                <a:solidFill>
                  <a:schemeClr val="tx1"/>
                </a:solidFill>
                <a:effectLst>
                  <a:outerShdw blurRad="38100" dist="38100" dir="2700000">
                    <a:srgbClr val="FFFFFF"/>
                  </a:outerShdw>
                </a:effectLst>
                <a:latin typeface="Times New Roman" panose="02020603050405020304" pitchFamily="18" charset="0"/>
              </a:rPr>
              <a:t>可以并发执行。并发执行意味着各个程序段以不可预知的次序运行。甚至也可能是串行</a:t>
            </a:r>
            <a:r>
              <a:rPr lang="x-none" altLang="zh-CN" sz="2800" b="0">
                <a:solidFill>
                  <a:schemeClr val="tx1"/>
                </a:solidFill>
                <a:effectLst>
                  <a:outerShdw blurRad="38100" dist="38100" dir="2700000">
                    <a:srgbClr val="FFFFFF"/>
                  </a:outerShdw>
                </a:effectLst>
                <a:latin typeface="Times New Roman" panose="02020603050405020304" pitchFamily="18" charset="0"/>
              </a:rPr>
              <a:t>。</a:t>
            </a:r>
            <a:endParaRPr lang="x-none" altLang="zh-CN" sz="2800" b="0">
              <a:solidFill>
                <a:schemeClr val="tx1"/>
              </a:solidFill>
              <a:effectLst>
                <a:outerShdw blurRad="38100" dist="38100" dir="2700000">
                  <a:srgbClr val="FFFFFF"/>
                </a:outerShdw>
              </a:effectLst>
              <a:latin typeface="Times New Roman" panose="02020603050405020304"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51555">
                                            <p:txEl>
                                              <p:charRg st="0" end="11"/>
                                            </p:txEl>
                                          </p:spTgt>
                                        </p:tgtEl>
                                        <p:attrNameLst>
                                          <p:attrName>style.visibility</p:attrName>
                                        </p:attrNameLst>
                                      </p:cBhvr>
                                      <p:to>
                                        <p:strVal val="visible"/>
                                      </p:to>
                                    </p:set>
                                    <p:anim calcmode="lin" valueType="num">
                                      <p:cBhvr additive="base">
                                        <p:cTn id="7" dur="500" fill="hold"/>
                                        <p:tgtEl>
                                          <p:spTgt spid="151555">
                                            <p:txEl>
                                              <p:charRg st="0" end="1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1555">
                                            <p:txEl>
                                              <p:charRg st="0"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1" name="矩形 83970"/>
          <p:cNvSpPr/>
          <p:nvPr/>
        </p:nvSpPr>
        <p:spPr>
          <a:xfrm>
            <a:off x="271463" y="492125"/>
            <a:ext cx="5197475" cy="72548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b="1" strike="noStrike" noProof="1">
                <a:solidFill>
                  <a:srgbClr val="990000"/>
                </a:solidFill>
                <a:latin typeface="Times New Roman" panose="02020603050405020304" pitchFamily="18" charset="0"/>
                <a:ea typeface="宋体" pitchFamily="2" charset="-122"/>
                <a:cs typeface="+mn-ea"/>
              </a:rPr>
              <a:t>1.</a:t>
            </a:r>
            <a:r>
              <a:rPr lang="en-US" altLang="zh-CN" b="1" strike="noStrike" noProof="1">
                <a:solidFill>
                  <a:srgbClr val="990000"/>
                </a:solidFill>
                <a:latin typeface="Arial" panose="02080604020202020204" pitchFamily="34" charset="0"/>
                <a:ea typeface="宋体" pitchFamily="2" charset="-122"/>
                <a:cs typeface="+mn-ea"/>
              </a:rPr>
              <a:t> </a:t>
            </a:r>
            <a:r>
              <a:rPr lang="zh-CN" altLang="en-US" b="1" strike="noStrike" noProof="1">
                <a:solidFill>
                  <a:srgbClr val="990000"/>
                </a:solidFill>
                <a:latin typeface="Arial" panose="02080604020202020204" pitchFamily="34" charset="0"/>
                <a:ea typeface="宋体" pitchFamily="2" charset="-122"/>
                <a:cs typeface="+mn-ea"/>
              </a:rPr>
              <a:t>什么是线程</a:t>
            </a:r>
            <a:endParaRPr lang="zh-CN" altLang="en-US" b="1" strike="noStrike" noProof="1">
              <a:solidFill>
                <a:srgbClr val="990000"/>
              </a:solidFill>
              <a:ea typeface="宋体" pitchFamily="2" charset="-122"/>
            </a:endParaRPr>
          </a:p>
        </p:txBody>
      </p:sp>
      <p:sp>
        <p:nvSpPr>
          <p:cNvPr id="83972" name="矩形 83971"/>
          <p:cNvSpPr/>
          <p:nvPr/>
        </p:nvSpPr>
        <p:spPr>
          <a:xfrm>
            <a:off x="366713" y="1127125"/>
            <a:ext cx="8462963" cy="515556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800" b="1" strike="noStrike" noProof="1">
                <a:solidFill>
                  <a:srgbClr val="A50021"/>
                </a:solidFill>
                <a:latin typeface="Times New Roman" panose="02020603050405020304" pitchFamily="18" charset="0"/>
                <a:ea typeface="宋体" pitchFamily="2" charset="-122"/>
                <a:cs typeface="+mn-ea"/>
              </a:rPr>
              <a:t>(1) </a:t>
            </a:r>
            <a:r>
              <a:rPr lang="zh-CN" altLang="en-US" sz="2800" b="1" strike="noStrike" noProof="1">
                <a:solidFill>
                  <a:srgbClr val="A50021"/>
                </a:solidFill>
                <a:latin typeface="Times New Roman" panose="02020603050405020304" pitchFamily="18" charset="0"/>
                <a:ea typeface="宋体" pitchFamily="2" charset="-122"/>
                <a:cs typeface="+mn-ea"/>
              </a:rPr>
              <a:t>线程定义</a:t>
            </a:r>
            <a:endParaRPr lang="zh-CN" altLang="en-US" sz="2800" b="1" strike="noStrike" noProof="1">
              <a:solidFill>
                <a:srgbClr val="A50021"/>
              </a:solidFill>
              <a:latin typeface="Times New Roman" panose="02020603050405020304" pitchFamily="18" charset="0"/>
              <a:ea typeface="宋体" pitchFamily="2" charset="-122"/>
            </a:endParaRPr>
          </a:p>
          <a:p>
            <a:pPr marL="533400" lvl="0" indent="-533400" fontAlgn="base">
              <a:lnSpc>
                <a:spcPct val="130000"/>
              </a:lnSpc>
              <a:buNone/>
            </a:pPr>
            <a:r>
              <a:rPr lang="zh-CN" altLang="en-US" sz="2400" b="1" strike="noStrike" noProof="1">
                <a:solidFill>
                  <a:schemeClr val="tx1"/>
                </a:solidFill>
                <a:effectLst/>
                <a:latin typeface="Times New Roman" panose="02020603050405020304" pitchFamily="18" charset="0"/>
                <a:ea typeface="宋体" pitchFamily="2" charset="-122"/>
                <a:cs typeface="+mn-ea"/>
              </a:rPr>
              <a:t>线程是比进程更小的活动单位，它是进程中的一个执行路径（执行分支）。一个进程可以有多条执行路径，即多个可以独立活动的单位。</a:t>
            </a:r>
            <a:endParaRPr lang="zh-CN" altLang="en-US" sz="2400" b="1" strike="noStrike" noProof="1">
              <a:solidFill>
                <a:schemeClr val="tx1"/>
              </a:solidFill>
              <a:effectLst/>
              <a:latin typeface="Times New Roman" panose="02020603050405020304" pitchFamily="18" charset="0"/>
              <a:ea typeface="宋体" pitchFamily="2" charset="-122"/>
            </a:endParaRPr>
          </a:p>
          <a:p>
            <a:pPr marL="533400" lvl="0" indent="-533400" fontAlgn="base">
              <a:lnSpc>
                <a:spcPct val="130000"/>
              </a:lnSpc>
              <a:spcBef>
                <a:spcPct val="25000"/>
              </a:spcBef>
              <a:buNone/>
            </a:pPr>
            <a:r>
              <a:rPr lang="en-US" altLang="zh-CN" sz="2800" b="1" strike="noStrike" noProof="1">
                <a:solidFill>
                  <a:srgbClr val="A50021"/>
                </a:solidFill>
                <a:latin typeface="Times New Roman" panose="02020603050405020304" pitchFamily="18" charset="0"/>
                <a:ea typeface="宋体" pitchFamily="2" charset="-122"/>
                <a:cs typeface="+mn-ea"/>
              </a:rPr>
              <a:t>(2) </a:t>
            </a:r>
            <a:r>
              <a:rPr lang="zh-CN" altLang="en-US" sz="2800" b="1" strike="noStrike" noProof="1">
                <a:solidFill>
                  <a:srgbClr val="A50021"/>
                </a:solidFill>
                <a:latin typeface="Times New Roman" panose="02020603050405020304" pitchFamily="18" charset="0"/>
                <a:ea typeface="宋体" pitchFamily="2" charset="-122"/>
                <a:cs typeface="+mn-ea"/>
              </a:rPr>
              <a:t>线程可以这样来描述</a:t>
            </a:r>
            <a:endParaRPr lang="zh-CN" altLang="en-US" sz="2800" b="1" strike="noStrike" noProof="1">
              <a:solidFill>
                <a:srgbClr val="A50021"/>
              </a:solidFill>
              <a:latin typeface="Times New Roman" panose="02020603050405020304" pitchFamily="18" charset="0"/>
              <a:ea typeface="宋体" pitchFamily="2" charset="-122"/>
              <a:cs typeface="+mn-ea"/>
            </a:endParaRPr>
          </a:p>
          <a:p>
            <a:pPr marL="533400" lvl="0" indent="-533400" fontAlgn="base">
              <a:lnSpc>
                <a:spcPct val="130000"/>
              </a:lnSpc>
              <a:spcBef>
                <a:spcPct val="25000"/>
              </a:spcBef>
              <a:buFont typeface="Arial" panose="02080604020202020204" pitchFamily="34" charset="0"/>
              <a:buChar char="•"/>
            </a:pPr>
            <a:r>
              <a:rPr lang="zh-CN" altLang="en-US" sz="2400" b="1">
                <a:solidFill>
                  <a:schemeClr val="tx1"/>
                </a:solidFill>
                <a:effectLst/>
                <a:latin typeface="Times New Roman" panose="02020603050405020304" pitchFamily="18" charset="0"/>
                <a:cs typeface="+mn-cs"/>
                <a:sym typeface="+mn-ea"/>
              </a:rPr>
              <a:t>进程中的一条执行路径；</a:t>
            </a:r>
            <a:r>
              <a:rPr lang="zh-CN" altLang="en-US" sz="2400">
                <a:solidFill>
                  <a:schemeClr val="tx1"/>
                </a:solidFill>
                <a:latin typeface="Times New Roman" panose="02020603050405020304" pitchFamily="18" charset="0"/>
                <a:cs typeface="+mn-cs"/>
                <a:sym typeface="+mn-ea"/>
              </a:rPr>
              <a:t> </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algn="l" fontAlgn="base">
              <a:lnSpc>
                <a:spcPct val="130000"/>
              </a:lnSpc>
              <a:spcBef>
                <a:spcPct val="25000"/>
              </a:spcBef>
              <a:buFont typeface="Arial" panose="02080604020202020204" pitchFamily="34" charset="0"/>
              <a:buChar char="•"/>
            </a:pPr>
            <a:r>
              <a:rPr lang="zh-CN" altLang="en-US" sz="2400" b="1">
                <a:solidFill>
                  <a:schemeClr val="tx1"/>
                </a:solidFill>
                <a:effectLst/>
                <a:latin typeface="Times New Roman" panose="02020603050405020304" pitchFamily="18" charset="0"/>
                <a:cs typeface="+mn-cs"/>
                <a:sym typeface="+mn-ea"/>
              </a:rPr>
              <a:t>它有自己私用的运行栈和处理机执行环境 ；</a:t>
            </a:r>
            <a:endParaRPr lang="zh-CN" altLang="en-US" sz="2400" b="1" strike="noStrike" noProof="1">
              <a:solidFill>
                <a:schemeClr val="tx1"/>
              </a:solidFill>
              <a:effectLst/>
              <a:latin typeface="Times New Roman" panose="02020603050405020304" pitchFamily="18" charset="0"/>
              <a:cs typeface="+mn-cs"/>
            </a:endParaRPr>
          </a:p>
          <a:p>
            <a:pPr marL="533400" lvl="0" indent="-533400" algn="l" fontAlgn="base">
              <a:lnSpc>
                <a:spcPct val="130000"/>
              </a:lnSpc>
              <a:spcBef>
                <a:spcPct val="25000"/>
              </a:spcBef>
              <a:buFont typeface="Arial" panose="02080604020202020204" pitchFamily="34" charset="0"/>
              <a:buChar char="•"/>
            </a:pPr>
            <a:r>
              <a:rPr lang="zh-CN" altLang="en-US" sz="2400" b="1">
                <a:solidFill>
                  <a:schemeClr val="tx1"/>
                </a:solidFill>
                <a:effectLst/>
                <a:latin typeface="Times New Roman" panose="02020603050405020304" pitchFamily="18" charset="0"/>
                <a:cs typeface="+mn-cs"/>
                <a:sym typeface="+mn-ea"/>
              </a:rPr>
              <a:t>它与其他线程共享分配给进程的内存、文件等资源；</a:t>
            </a:r>
            <a:endParaRPr lang="zh-CN" altLang="en-US" sz="2400" b="1" strike="noStrike" noProof="1">
              <a:solidFill>
                <a:schemeClr val="tx1"/>
              </a:solidFill>
              <a:effectLst/>
              <a:latin typeface="Times New Roman" panose="02020603050405020304" pitchFamily="18" charset="0"/>
              <a:cs typeface="+mn-cs"/>
            </a:endParaRPr>
          </a:p>
          <a:p>
            <a:pPr marL="533400" lvl="0" indent="-533400" algn="l" fontAlgn="base">
              <a:lnSpc>
                <a:spcPct val="130000"/>
              </a:lnSpc>
              <a:spcBef>
                <a:spcPct val="25000"/>
              </a:spcBef>
              <a:buFont typeface="Arial" panose="02080604020202020204" pitchFamily="34" charset="0"/>
              <a:buChar char="•"/>
            </a:pPr>
            <a:r>
              <a:rPr lang="zh-CN" altLang="en-US" sz="2400" b="1">
                <a:solidFill>
                  <a:schemeClr val="tx1"/>
                </a:solidFill>
                <a:effectLst/>
                <a:latin typeface="Times New Roman" panose="02020603050405020304" pitchFamily="18" charset="0"/>
                <a:cs typeface="+mn-cs"/>
                <a:sym typeface="+mn-ea"/>
              </a:rPr>
              <a:t>它是单个进程所创建的许多个同时存在的线程中的一个。</a:t>
            </a:r>
            <a:endParaRPr lang="zh-CN" altLang="en-US" sz="2400" b="1" strike="noStrike" noProof="1">
              <a:solidFill>
                <a:schemeClr val="tx1"/>
              </a:solidFill>
              <a:latin typeface="Times New Roman" panose="02020603050405020304" pitchFamily="18" charset="0"/>
              <a:ea typeface="宋体" pitchFamily="2" charset="-122"/>
              <a:cs typeface="+mn-cs"/>
              <a:sym typeface="+mn-ea"/>
            </a:endParaRPr>
          </a:p>
        </p:txBody>
      </p:sp>
      <p:sp>
        <p:nvSpPr>
          <p:cNvPr id="83973" name="矩形 83972"/>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线程概念及特点</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3971">
                                            <p:txEl>
                                              <p:charRg st="0" end="9"/>
                                            </p:txEl>
                                          </p:spTgt>
                                        </p:tgtEl>
                                        <p:attrNameLst>
                                          <p:attrName>style.visibility</p:attrName>
                                        </p:attrNameLst>
                                      </p:cBhvr>
                                      <p:to>
                                        <p:strVal val="visible"/>
                                      </p:to>
                                    </p:set>
                                    <p:anim calcmode="lin" valueType="num">
                                      <p:cBhvr additive="base">
                                        <p:cTn id="7" dur="1000" fill="hold"/>
                                        <p:tgtEl>
                                          <p:spTgt spid="83971">
                                            <p:txEl>
                                              <p:charRg st="0" end="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83971">
                                            <p:txEl>
                                              <p:charRg st="0" end="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3972">
                                            <p:txEl>
                                              <p:charRg st="0" end="9"/>
                                            </p:txEl>
                                          </p:spTgt>
                                        </p:tgtEl>
                                        <p:attrNameLst>
                                          <p:attrName>style.visibility</p:attrName>
                                        </p:attrNameLst>
                                      </p:cBhvr>
                                      <p:to>
                                        <p:strVal val="visible"/>
                                      </p:to>
                                    </p:set>
                                    <p:anim calcmode="lin" valueType="num">
                                      <p:cBhvr additive="base">
                                        <p:cTn id="13" dur="1000" fill="hold"/>
                                        <p:tgtEl>
                                          <p:spTgt spid="83972">
                                            <p:txEl>
                                              <p:charRg st="0" end="9"/>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83972">
                                            <p:txEl>
                                              <p:charRg st="0" end="9"/>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3972">
                                            <p:txEl>
                                              <p:charRg st="9" end="41"/>
                                            </p:txEl>
                                          </p:spTgt>
                                        </p:tgtEl>
                                        <p:attrNameLst>
                                          <p:attrName>style.visibility</p:attrName>
                                        </p:attrNameLst>
                                      </p:cBhvr>
                                      <p:to>
                                        <p:strVal val="visible"/>
                                      </p:to>
                                    </p:set>
                                    <p:anim calcmode="lin" valueType="num">
                                      <p:cBhvr additive="base">
                                        <p:cTn id="19" dur="500" fill="hold"/>
                                        <p:tgtEl>
                                          <p:spTgt spid="83972">
                                            <p:txEl>
                                              <p:charRg st="9" end="4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3972">
                                            <p:txEl>
                                              <p:charRg st="9" end="4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3972">
                                            <p:txEl>
                                              <p:charRg st="50" end="64"/>
                                            </p:txEl>
                                          </p:spTgt>
                                        </p:tgtEl>
                                        <p:attrNameLst>
                                          <p:attrName>style.visibility</p:attrName>
                                        </p:attrNameLst>
                                      </p:cBhvr>
                                      <p:to>
                                        <p:strVal val="visible"/>
                                      </p:to>
                                    </p:set>
                                    <p:anim calcmode="lin" valueType="num">
                                      <p:cBhvr additive="base">
                                        <p:cTn id="25" dur="1000" fill="hold"/>
                                        <p:tgtEl>
                                          <p:spTgt spid="83972">
                                            <p:txEl>
                                              <p:charRg st="50" end="64"/>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83972">
                                            <p:txEl>
                                              <p:charRg st="50" end="6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83972">
                                            <p:txEl>
                                              <p:charRg st="3" end="3"/>
                                            </p:txEl>
                                          </p:spTgt>
                                        </p:tgtEl>
                                        <p:attrNameLst>
                                          <p:attrName>style.visibility</p:attrName>
                                        </p:attrNameLst>
                                      </p:cBhvr>
                                      <p:to>
                                        <p:strVal val="visible"/>
                                      </p:to>
                                    </p:set>
                                    <p:anim calcmode="lin" valueType="num">
                                      <p:cBhvr additive="base">
                                        <p:cTn id="31" dur="1000" fill="hold"/>
                                        <p:tgtEl>
                                          <p:spTgt spid="83972">
                                            <p:txEl>
                                              <p:charRg st="3" end="3"/>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83972">
                                            <p:txEl>
                                              <p:char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3972">
                                            <p:txEl>
                                              <p:charRg st="4" end="4"/>
                                            </p:txEl>
                                          </p:spTgt>
                                        </p:tgtEl>
                                        <p:attrNameLst>
                                          <p:attrName>style.visibility</p:attrName>
                                        </p:attrNameLst>
                                      </p:cBhvr>
                                      <p:to>
                                        <p:strVal val="visible"/>
                                      </p:to>
                                    </p:set>
                                    <p:anim calcmode="lin" valueType="num">
                                      <p:cBhvr additive="base">
                                        <p:cTn id="37" dur="1000" fill="hold"/>
                                        <p:tgtEl>
                                          <p:spTgt spid="83972">
                                            <p:txEl>
                                              <p:charRg st="4" end="4"/>
                                            </p:txEl>
                                          </p:spTgt>
                                        </p:tgtEl>
                                        <p:attrNameLst>
                                          <p:attrName>ppt_x</p:attrName>
                                        </p:attrNameLst>
                                      </p:cBhvr>
                                      <p:tavLst>
                                        <p:tav tm="0">
                                          <p:val>
                                            <p:strVal val="0-#ppt_w/2"/>
                                          </p:val>
                                        </p:tav>
                                        <p:tav tm="100000">
                                          <p:val>
                                            <p:strVal val="#ppt_x"/>
                                          </p:val>
                                        </p:tav>
                                      </p:tavLst>
                                    </p:anim>
                                    <p:anim calcmode="lin" valueType="num">
                                      <p:cBhvr additive="base">
                                        <p:cTn id="38" dur="1000" fill="hold"/>
                                        <p:tgtEl>
                                          <p:spTgt spid="83972">
                                            <p:txEl>
                                              <p:char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83972">
                                            <p:txEl>
                                              <p:charRg st="5" end="5"/>
                                            </p:txEl>
                                          </p:spTgt>
                                        </p:tgtEl>
                                        <p:attrNameLst>
                                          <p:attrName>style.visibility</p:attrName>
                                        </p:attrNameLst>
                                      </p:cBhvr>
                                      <p:to>
                                        <p:strVal val="visible"/>
                                      </p:to>
                                    </p:set>
                                    <p:anim calcmode="lin" valueType="num">
                                      <p:cBhvr additive="base">
                                        <p:cTn id="43" dur="1000" fill="hold"/>
                                        <p:tgtEl>
                                          <p:spTgt spid="83972">
                                            <p:txEl>
                                              <p:charRg st="5" end="5"/>
                                            </p:txEl>
                                          </p:spTgt>
                                        </p:tgtEl>
                                        <p:attrNameLst>
                                          <p:attrName>ppt_x</p:attrName>
                                        </p:attrNameLst>
                                      </p:cBhvr>
                                      <p:tavLst>
                                        <p:tav tm="0">
                                          <p:val>
                                            <p:strVal val="0-#ppt_w/2"/>
                                          </p:val>
                                        </p:tav>
                                        <p:tav tm="100000">
                                          <p:val>
                                            <p:strVal val="#ppt_x"/>
                                          </p:val>
                                        </p:tav>
                                      </p:tavLst>
                                    </p:anim>
                                    <p:anim calcmode="lin" valueType="num">
                                      <p:cBhvr additive="base">
                                        <p:cTn id="44" dur="1000" fill="hold"/>
                                        <p:tgtEl>
                                          <p:spTgt spid="83972">
                                            <p:txEl>
                                              <p:charRg st="5" end="5"/>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83972">
                                            <p:txEl>
                                              <p:charRg st="6" end="6"/>
                                            </p:txEl>
                                          </p:spTgt>
                                        </p:tgtEl>
                                        <p:attrNameLst>
                                          <p:attrName>style.visibility</p:attrName>
                                        </p:attrNameLst>
                                      </p:cBhvr>
                                      <p:to>
                                        <p:strVal val="visible"/>
                                      </p:to>
                                    </p:set>
                                    <p:anim calcmode="lin" valueType="num">
                                      <p:cBhvr additive="base">
                                        <p:cTn id="49" dur="1000" fill="hold"/>
                                        <p:tgtEl>
                                          <p:spTgt spid="83972">
                                            <p:txEl>
                                              <p:charRg st="6" end="6"/>
                                            </p:txEl>
                                          </p:spTgt>
                                        </p:tgtEl>
                                        <p:attrNameLst>
                                          <p:attrName>ppt_x</p:attrName>
                                        </p:attrNameLst>
                                      </p:cBhvr>
                                      <p:tavLst>
                                        <p:tav tm="0">
                                          <p:val>
                                            <p:strVal val="0-#ppt_w/2"/>
                                          </p:val>
                                        </p:tav>
                                        <p:tav tm="100000">
                                          <p:val>
                                            <p:strVal val="#ppt_x"/>
                                          </p:val>
                                        </p:tav>
                                      </p:tavLst>
                                    </p:anim>
                                    <p:anim calcmode="lin" valueType="num">
                                      <p:cBhvr additive="base">
                                        <p:cTn id="50" dur="1000" fill="hold"/>
                                        <p:tgtEl>
                                          <p:spTgt spid="83972">
                                            <p:txEl>
                                              <p:char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1" grpId="0" build="p"/>
      <p:bldP spid="83972" grpId="0" build="p"/>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9" name="矩形 86018"/>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线程概念及特点</a:t>
            </a:r>
            <a:endParaRPr lang="zh-CN" altLang="en-US" sz="2400" strike="noStrike" noProof="1">
              <a:ea typeface="宋体" pitchFamily="2" charset="-122"/>
            </a:endParaRPr>
          </a:p>
        </p:txBody>
      </p:sp>
      <p:sp>
        <p:nvSpPr>
          <p:cNvPr id="86020" name="矩形 86019"/>
          <p:cNvSpPr/>
          <p:nvPr/>
        </p:nvSpPr>
        <p:spPr>
          <a:xfrm>
            <a:off x="268288" y="630238"/>
            <a:ext cx="8318500" cy="72548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b="1" strike="noStrike" noProof="1">
                <a:solidFill>
                  <a:srgbClr val="990000"/>
                </a:solidFill>
                <a:latin typeface="Times New Roman" panose="02020603050405020304" pitchFamily="18" charset="0"/>
                <a:ea typeface="宋体" pitchFamily="2" charset="-122"/>
                <a:cs typeface="+mn-ea"/>
              </a:rPr>
              <a:t>2. </a:t>
            </a:r>
            <a:r>
              <a:rPr lang="zh-CN" altLang="en-US" b="1" strike="noStrike" noProof="1">
                <a:solidFill>
                  <a:srgbClr val="990000"/>
                </a:solidFill>
                <a:latin typeface="Arial" panose="02080604020202020204" pitchFamily="34" charset="0"/>
                <a:ea typeface="宋体" pitchFamily="2" charset="-122"/>
                <a:cs typeface="+mn-ea"/>
              </a:rPr>
              <a:t>线程的特点</a:t>
            </a:r>
            <a:r>
              <a:rPr lang="zh-CN" altLang="en-US" sz="2000" strike="noStrike" noProof="1">
                <a:latin typeface="Times New Roman" panose="02020603050405020304" pitchFamily="18" charset="0"/>
                <a:ea typeface="宋体" pitchFamily="2" charset="-122"/>
                <a:cs typeface="+mn-ea"/>
              </a:rPr>
              <a:t> </a:t>
            </a:r>
            <a:endParaRPr lang="zh-CN" altLang="en-US" sz="2000" strike="noStrike" noProof="1">
              <a:latin typeface="Times New Roman" panose="02020603050405020304" pitchFamily="18" charset="0"/>
              <a:ea typeface="宋体" pitchFamily="2" charset="-122"/>
            </a:endParaRPr>
          </a:p>
        </p:txBody>
      </p:sp>
      <p:sp>
        <p:nvSpPr>
          <p:cNvPr id="86021" name="矩形 86020"/>
          <p:cNvSpPr/>
          <p:nvPr/>
        </p:nvSpPr>
        <p:spPr>
          <a:xfrm>
            <a:off x="-330200" y="1452563"/>
            <a:ext cx="9299575" cy="465613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1295400" lvl="2" indent="-381000" fontAlgn="base">
              <a:lnSpc>
                <a:spcPct val="130000"/>
              </a:lnSpc>
            </a:pPr>
            <a:r>
              <a:rPr lang="zh-CN" altLang="en-US" strike="noStrike" noProof="1">
                <a:solidFill>
                  <a:schemeClr val="tx1"/>
                </a:solidFill>
                <a:latin typeface="Times New Roman" panose="02020603050405020304" pitchFamily="18" charset="0"/>
                <a:ea typeface="宋体" pitchFamily="2" charset="-122"/>
                <a:cs typeface="+mn-cs"/>
              </a:rPr>
              <a:t> 线程是比进程更小的活动单位，它是进程中的一个执行路</a:t>
            </a:r>
            <a:endParaRPr lang="zh-CN" altLang="en-US" strike="noStrike" noProof="1">
              <a:solidFill>
                <a:schemeClr val="tx1"/>
              </a:solidFill>
              <a:latin typeface="Times New Roman" panose="02020603050405020304" pitchFamily="18" charset="0"/>
              <a:ea typeface="宋体" pitchFamily="2" charset="-122"/>
            </a:endParaRPr>
          </a:p>
          <a:p>
            <a:pPr marL="1295400" lvl="2" indent="-381000" fontAlgn="base">
              <a:lnSpc>
                <a:spcPct val="130000"/>
              </a:lnSpc>
              <a:buNone/>
            </a:pPr>
            <a:r>
              <a:rPr lang="zh-CN" altLang="en-US" strike="noStrike" noProof="1">
                <a:solidFill>
                  <a:schemeClr val="tx1"/>
                </a:solidFill>
                <a:latin typeface="Times New Roman" panose="02020603050405020304" pitchFamily="18" charset="0"/>
                <a:ea typeface="宋体" pitchFamily="2" charset="-122"/>
                <a:cs typeface="+mn-cs"/>
              </a:rPr>
              <a:t>     径。</a:t>
            </a:r>
            <a:r>
              <a:rPr lang="zh-CN" altLang="en-US" sz="1800" strike="noStrike" noProof="1">
                <a:solidFill>
                  <a:schemeClr val="tx1"/>
                </a:solidFill>
                <a:latin typeface="Times New Roman" panose="02020603050405020304" pitchFamily="18" charset="0"/>
                <a:ea typeface="宋体" pitchFamily="2" charset="-122"/>
                <a:cs typeface="+mn-cs"/>
              </a:rPr>
              <a:t> </a:t>
            </a:r>
            <a:r>
              <a:rPr lang="zh-CN" altLang="en-US" strike="noStrike" noProof="1">
                <a:solidFill>
                  <a:schemeClr val="tx1"/>
                </a:solidFill>
                <a:latin typeface="Times New Roman" panose="02020603050405020304" pitchFamily="18" charset="0"/>
                <a:ea typeface="宋体" pitchFamily="2" charset="-122"/>
                <a:cs typeface="+mn-cs"/>
              </a:rPr>
              <a:t>创建一个线程比创建一个进程开销要小得多。 </a:t>
            </a:r>
            <a:endParaRPr lang="zh-CN" altLang="en-US" strike="noStrike" noProof="1">
              <a:solidFill>
                <a:schemeClr val="tx1"/>
              </a:solidFill>
              <a:latin typeface="Times New Roman" panose="02020603050405020304" pitchFamily="18" charset="0"/>
              <a:ea typeface="宋体" pitchFamily="2" charset="-122"/>
            </a:endParaRPr>
          </a:p>
          <a:p>
            <a:pPr marL="1295400" lvl="2" indent="-381000" fontAlgn="base">
              <a:lnSpc>
                <a:spcPct val="130000"/>
              </a:lnSpc>
            </a:pPr>
            <a:r>
              <a:rPr lang="zh-CN" altLang="en-US" strike="noStrike" noProof="1">
                <a:solidFill>
                  <a:schemeClr val="tx1"/>
                </a:solidFill>
                <a:latin typeface="Times New Roman" panose="02020603050405020304" pitchFamily="18" charset="0"/>
                <a:ea typeface="宋体" pitchFamily="2" charset="-122"/>
                <a:cs typeface="+mn-cs"/>
                <a:sym typeface="Symbol" panose="05050102010706020507" pitchFamily="18" charset="2"/>
              </a:rPr>
              <a:t> 实现线程间通信十分方便，因为</a:t>
            </a:r>
            <a:r>
              <a:rPr lang="zh-CN" altLang="en-US" strike="noStrike" noProof="1">
                <a:solidFill>
                  <a:schemeClr val="tx1"/>
                </a:solidFill>
                <a:latin typeface="Times New Roman" panose="02020603050405020304" pitchFamily="18" charset="0"/>
                <a:ea typeface="宋体" pitchFamily="2" charset="-122"/>
                <a:cs typeface="+mn-cs"/>
              </a:rPr>
              <a:t>一个进程创建的多个线程</a:t>
            </a:r>
            <a:endParaRPr lang="zh-CN" altLang="en-US" strike="noStrike" noProof="1">
              <a:solidFill>
                <a:schemeClr val="tx1"/>
              </a:solidFill>
              <a:latin typeface="Times New Roman" panose="02020603050405020304" pitchFamily="18" charset="0"/>
              <a:ea typeface="宋体" pitchFamily="2" charset="-122"/>
            </a:endParaRPr>
          </a:p>
          <a:p>
            <a:pPr marL="1295400" lvl="2" indent="-381000" fontAlgn="base">
              <a:lnSpc>
                <a:spcPct val="130000"/>
              </a:lnSpc>
              <a:buNone/>
            </a:pPr>
            <a:r>
              <a:rPr lang="zh-CN" altLang="en-US" strike="noStrike" noProof="1">
                <a:solidFill>
                  <a:schemeClr val="tx1"/>
                </a:solidFill>
                <a:latin typeface="Times New Roman" panose="02020603050405020304" pitchFamily="18" charset="0"/>
                <a:ea typeface="宋体" pitchFamily="2" charset="-122"/>
                <a:cs typeface="+mn-cs"/>
              </a:rPr>
              <a:t>     可以共享地址区域和数据。</a:t>
            </a:r>
            <a:endParaRPr lang="zh-CN" altLang="en-US" strike="noStrike" noProof="1">
              <a:solidFill>
                <a:schemeClr val="tx1"/>
              </a:solidFill>
              <a:latin typeface="Times New Roman" panose="02020603050405020304" pitchFamily="18" charset="0"/>
              <a:ea typeface="宋体" pitchFamily="2" charset="-122"/>
            </a:endParaRPr>
          </a:p>
          <a:p>
            <a:pPr marL="1295400" lvl="2" indent="-381000" fontAlgn="base">
              <a:lnSpc>
                <a:spcPct val="130000"/>
              </a:lnSpc>
            </a:pPr>
            <a:r>
              <a:rPr lang="zh-CN" altLang="en-US" strike="noStrike" noProof="1">
                <a:solidFill>
                  <a:schemeClr val="tx1"/>
                </a:solidFill>
                <a:latin typeface="Times New Roman" panose="02020603050405020304" pitchFamily="18" charset="0"/>
                <a:ea typeface="宋体" pitchFamily="2" charset="-122"/>
                <a:cs typeface="+mn-cs"/>
              </a:rPr>
              <a:t> 线程是一个动态的概念。</a:t>
            </a:r>
            <a:endParaRPr lang="zh-CN" altLang="en-US" strike="noStrike" noProof="1">
              <a:solidFill>
                <a:schemeClr val="tx1"/>
              </a:solidFill>
              <a:latin typeface="Times New Roman" panose="02020603050405020304" pitchFamily="18" charset="0"/>
              <a:ea typeface="宋体" pitchFamily="2" charset="-122"/>
            </a:endParaRPr>
          </a:p>
          <a:p>
            <a:pPr marL="1295400" lvl="2" indent="-381000" fontAlgn="base">
              <a:lnSpc>
                <a:spcPct val="130000"/>
              </a:lnSpc>
            </a:pPr>
            <a:r>
              <a:rPr lang="zh-CN" altLang="en-US" strike="noStrike" noProof="1">
                <a:solidFill>
                  <a:schemeClr val="tx1"/>
                </a:solidFill>
                <a:latin typeface="Times New Roman" panose="02020603050405020304" pitchFamily="18" charset="0"/>
                <a:ea typeface="宋体" pitchFamily="2" charset="-122"/>
                <a:cs typeface="+mn-cs"/>
              </a:rPr>
              <a:t> 在进程内创建多线程，可以提高系统的并行处理能力，加</a:t>
            </a:r>
            <a:endParaRPr lang="zh-CN" altLang="en-US" strike="noStrike" noProof="1">
              <a:solidFill>
                <a:schemeClr val="tx1"/>
              </a:solidFill>
              <a:latin typeface="Times New Roman" panose="02020603050405020304" pitchFamily="18" charset="0"/>
              <a:ea typeface="宋体" pitchFamily="2" charset="-122"/>
            </a:endParaRPr>
          </a:p>
          <a:p>
            <a:pPr marL="1295400" lvl="2" indent="-381000" fontAlgn="base">
              <a:lnSpc>
                <a:spcPct val="130000"/>
              </a:lnSpc>
              <a:buNone/>
            </a:pPr>
            <a:r>
              <a:rPr lang="zh-CN" altLang="en-US" strike="noStrike" noProof="1">
                <a:solidFill>
                  <a:schemeClr val="tx1"/>
                </a:solidFill>
                <a:latin typeface="Times New Roman" panose="02020603050405020304" pitchFamily="18" charset="0"/>
                <a:ea typeface="宋体" pitchFamily="2" charset="-122"/>
                <a:cs typeface="+mn-cs"/>
              </a:rPr>
              <a:t>     快进程的处理速度。。</a:t>
            </a:r>
            <a:endParaRPr lang="zh-CN" altLang="en-US" strike="noStrike" noProof="1">
              <a:solidFill>
                <a:schemeClr val="tx1"/>
              </a:solidFill>
              <a:latin typeface="Times New Roman" panose="02020603050405020304" pitchFamily="18" charset="0"/>
              <a:ea typeface="宋体" pitchFamily="2" charset="-122"/>
            </a:endParaRPr>
          </a:p>
          <a:p>
            <a:pPr marL="1295400" lvl="2" indent="-381000" fontAlgn="base">
              <a:lnSpc>
                <a:spcPct val="130000"/>
              </a:lnSpc>
            </a:pPr>
            <a:endParaRPr lang="zh-CN" altLang="en-US" strike="noStrike" noProof="1">
              <a:solidFill>
                <a:schemeClr val="tx1"/>
              </a:solidFill>
              <a:latin typeface="Times New Roman" panose="02020603050405020304"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6020">
                                            <p:txEl>
                                              <p:charRg st="0" end="10"/>
                                            </p:txEl>
                                          </p:spTgt>
                                        </p:tgtEl>
                                        <p:attrNameLst>
                                          <p:attrName>style.visibility</p:attrName>
                                        </p:attrNameLst>
                                      </p:cBhvr>
                                      <p:to>
                                        <p:strVal val="visible"/>
                                      </p:to>
                                    </p:set>
                                    <p:anim calcmode="lin" valueType="num">
                                      <p:cBhvr additive="base">
                                        <p:cTn id="7" dur="1000" fill="hold"/>
                                        <p:tgtEl>
                                          <p:spTgt spid="86020">
                                            <p:txEl>
                                              <p:charRg st="0" end="1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86020">
                                            <p:txEl>
                                              <p:charRg st="0" end="10"/>
                                            </p:txEl>
                                          </p:spTgt>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6021">
                                            <p:txEl>
                                              <p:charRg st="0" end="27"/>
                                            </p:txEl>
                                          </p:spTgt>
                                        </p:tgtEl>
                                        <p:attrNameLst>
                                          <p:attrName>style.visibility</p:attrName>
                                        </p:attrNameLst>
                                      </p:cBhvr>
                                      <p:to>
                                        <p:strVal val="visible"/>
                                      </p:to>
                                    </p:set>
                                    <p:anim calcmode="lin" valueType="num">
                                      <p:cBhvr additive="base">
                                        <p:cTn id="11" dur="500" fill="hold"/>
                                        <p:tgtEl>
                                          <p:spTgt spid="86021">
                                            <p:txEl>
                                              <p:charRg st="0" end="2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6021">
                                            <p:txEl>
                                              <p:charRg st="0" end="27"/>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6021">
                                            <p:txEl>
                                              <p:charRg st="27" end="57"/>
                                            </p:txEl>
                                          </p:spTgt>
                                        </p:tgtEl>
                                        <p:attrNameLst>
                                          <p:attrName>style.visibility</p:attrName>
                                        </p:attrNameLst>
                                      </p:cBhvr>
                                      <p:to>
                                        <p:strVal val="visible"/>
                                      </p:to>
                                    </p:set>
                                    <p:anim calcmode="lin" valueType="num">
                                      <p:cBhvr additive="base">
                                        <p:cTn id="15" dur="500" fill="hold"/>
                                        <p:tgtEl>
                                          <p:spTgt spid="86021">
                                            <p:txEl>
                                              <p:charRg st="27" end="5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6021">
                                            <p:txEl>
                                              <p:charRg st="27" end="57"/>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86021">
                                            <p:txEl>
                                              <p:charRg st="57" end="84"/>
                                            </p:txEl>
                                          </p:spTgt>
                                        </p:tgtEl>
                                        <p:attrNameLst>
                                          <p:attrName>style.visibility</p:attrName>
                                        </p:attrNameLst>
                                      </p:cBhvr>
                                      <p:to>
                                        <p:strVal val="visible"/>
                                      </p:to>
                                    </p:set>
                                    <p:anim calcmode="lin" valueType="num">
                                      <p:cBhvr additive="base">
                                        <p:cTn id="19" dur="500" fill="hold"/>
                                        <p:tgtEl>
                                          <p:spTgt spid="86021">
                                            <p:txEl>
                                              <p:charRg st="57" end="8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6021">
                                            <p:txEl>
                                              <p:charRg st="57" end="8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86021">
                                            <p:txEl>
                                              <p:charRg st="84" end="102"/>
                                            </p:txEl>
                                          </p:spTgt>
                                        </p:tgtEl>
                                        <p:attrNameLst>
                                          <p:attrName>style.visibility</p:attrName>
                                        </p:attrNameLst>
                                      </p:cBhvr>
                                      <p:to>
                                        <p:strVal val="visible"/>
                                      </p:to>
                                    </p:set>
                                    <p:anim calcmode="lin" valueType="num">
                                      <p:cBhvr additive="base">
                                        <p:cTn id="23" dur="500" fill="hold"/>
                                        <p:tgtEl>
                                          <p:spTgt spid="86021">
                                            <p:txEl>
                                              <p:charRg st="84" end="10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86021">
                                            <p:txEl>
                                              <p:charRg st="84" end="102"/>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86021">
                                            <p:txEl>
                                              <p:charRg st="102" end="115"/>
                                            </p:txEl>
                                          </p:spTgt>
                                        </p:tgtEl>
                                        <p:attrNameLst>
                                          <p:attrName>style.visibility</p:attrName>
                                        </p:attrNameLst>
                                      </p:cBhvr>
                                      <p:to>
                                        <p:strVal val="visible"/>
                                      </p:to>
                                    </p:set>
                                    <p:anim calcmode="lin" valueType="num">
                                      <p:cBhvr additive="base">
                                        <p:cTn id="27" dur="500" fill="hold"/>
                                        <p:tgtEl>
                                          <p:spTgt spid="86021">
                                            <p:txEl>
                                              <p:charRg st="102" end="11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86021">
                                            <p:txEl>
                                              <p:charRg st="102" end="11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86021">
                                            <p:txEl>
                                              <p:charRg st="115" end="142"/>
                                            </p:txEl>
                                          </p:spTgt>
                                        </p:tgtEl>
                                        <p:attrNameLst>
                                          <p:attrName>style.visibility</p:attrName>
                                        </p:attrNameLst>
                                      </p:cBhvr>
                                      <p:to>
                                        <p:strVal val="visible"/>
                                      </p:to>
                                    </p:set>
                                    <p:anim calcmode="lin" valueType="num">
                                      <p:cBhvr additive="base">
                                        <p:cTn id="31" dur="500" fill="hold"/>
                                        <p:tgtEl>
                                          <p:spTgt spid="86021">
                                            <p:txEl>
                                              <p:charRg st="115" end="14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6021">
                                            <p:txEl>
                                              <p:charRg st="115" end="142"/>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86021">
                                            <p:txEl>
                                              <p:charRg st="142" end="158"/>
                                            </p:txEl>
                                          </p:spTgt>
                                        </p:tgtEl>
                                        <p:attrNameLst>
                                          <p:attrName>style.visibility</p:attrName>
                                        </p:attrNameLst>
                                      </p:cBhvr>
                                      <p:to>
                                        <p:strVal val="visible"/>
                                      </p:to>
                                    </p:set>
                                    <p:anim calcmode="lin" valueType="num">
                                      <p:cBhvr additive="base">
                                        <p:cTn id="35" dur="500" fill="hold"/>
                                        <p:tgtEl>
                                          <p:spTgt spid="86021">
                                            <p:txEl>
                                              <p:charRg st="142" end="15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86021">
                                            <p:txEl>
                                              <p:charRg st="142" end="15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0" grpId="0" build="p"/>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7042" name="组合 87041"/>
          <p:cNvGrpSpPr/>
          <p:nvPr/>
        </p:nvGrpSpPr>
        <p:grpSpPr>
          <a:xfrm>
            <a:off x="579438" y="1768475"/>
            <a:ext cx="7069137" cy="2490788"/>
            <a:chOff x="0" y="0"/>
            <a:chExt cx="5047" cy="1798"/>
          </a:xfrm>
        </p:grpSpPr>
        <p:grpSp>
          <p:nvGrpSpPr>
            <p:cNvPr id="99330" name="组合 87042"/>
            <p:cNvGrpSpPr/>
            <p:nvPr/>
          </p:nvGrpSpPr>
          <p:grpSpPr>
            <a:xfrm>
              <a:off x="2154" y="0"/>
              <a:ext cx="933" cy="545"/>
              <a:chOff x="0" y="0"/>
              <a:chExt cx="933" cy="545"/>
            </a:xfrm>
          </p:grpSpPr>
          <p:sp>
            <p:nvSpPr>
              <p:cNvPr id="99331" name="椭圆 87043"/>
              <p:cNvSpPr/>
              <p:nvPr/>
            </p:nvSpPr>
            <p:spPr>
              <a:xfrm>
                <a:off x="0" y="0"/>
                <a:ext cx="933" cy="545"/>
              </a:xfrm>
              <a:prstGeom prst="ellipse">
                <a:avLst/>
              </a:prstGeom>
              <a:solidFill>
                <a:srgbClr val="FFFFFF"/>
              </a:solidFill>
              <a:ln w="12700" cap="flat" cmpd="sng">
                <a:solidFill>
                  <a:srgbClr val="000000"/>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99332" name="矩形 87044"/>
              <p:cNvSpPr/>
              <p:nvPr/>
            </p:nvSpPr>
            <p:spPr>
              <a:xfrm>
                <a:off x="167" y="168"/>
                <a:ext cx="630" cy="202"/>
              </a:xfrm>
              <a:prstGeom prst="rect">
                <a:avLst/>
              </a:prstGeom>
              <a:solidFill>
                <a:srgbClr val="FFFFFF"/>
              </a:solidFill>
              <a:ln w="9525">
                <a:noFill/>
                <a:miter/>
              </a:ln>
            </p:spPr>
            <p:txBody>
              <a:bodyPr lIns="12700" tIns="12700" rIns="12700" bIns="12700" anchor="t"/>
              <a:p>
                <a:pPr lvl="0" algn="ctr"/>
                <a:r>
                  <a:rPr lang="zh-CN" altLang="en-US" sz="2000" b="0">
                    <a:solidFill>
                      <a:schemeClr val="tx1"/>
                    </a:solidFill>
                    <a:latin typeface="Times New Roman" panose="02020603050405020304" pitchFamily="18" charset="0"/>
                    <a:ea typeface="宋体" pitchFamily="2" charset="-122"/>
                  </a:rPr>
                  <a:t>运 行</a:t>
                </a:r>
                <a:r>
                  <a:rPr lang="zh-CN" altLang="en-US" sz="1800" b="0">
                    <a:solidFill>
                      <a:schemeClr val="tx1"/>
                    </a:solidFill>
                    <a:latin typeface="Times New Roman" panose="02020603050405020304" pitchFamily="18" charset="0"/>
                    <a:ea typeface="宋体" pitchFamily="2" charset="-122"/>
                  </a:rPr>
                  <a:t> </a:t>
                </a:r>
                <a:endParaRPr lang="zh-CN" altLang="en-US" sz="1800" b="0">
                  <a:solidFill>
                    <a:schemeClr val="tx1"/>
                  </a:solidFill>
                  <a:latin typeface="Times New Roman" panose="02020603050405020304" pitchFamily="18" charset="0"/>
                  <a:ea typeface="宋体" pitchFamily="2" charset="-122"/>
                </a:endParaRPr>
              </a:p>
            </p:txBody>
          </p:sp>
        </p:grpSp>
        <p:sp>
          <p:nvSpPr>
            <p:cNvPr id="99333" name="直接连接符 87045"/>
            <p:cNvSpPr/>
            <p:nvPr/>
          </p:nvSpPr>
          <p:spPr>
            <a:xfrm>
              <a:off x="944" y="1512"/>
              <a:ext cx="373" cy="0"/>
            </a:xfrm>
            <a:prstGeom prst="line">
              <a:avLst/>
            </a:prstGeom>
            <a:ln w="9525" cap="flat" cmpd="sng">
              <a:solidFill>
                <a:srgbClr val="000000"/>
              </a:solidFill>
              <a:prstDash val="solid"/>
              <a:round/>
              <a:headEnd type="none" w="med" len="med"/>
              <a:tailEnd type="triangle" w="med" len="med"/>
            </a:ln>
          </p:spPr>
          <p:txBody>
            <a:bodyPr anchor="t"/>
            <a:p>
              <a:pPr lvl="0"/>
              <a:endParaRPr lang="zh-CN" altLang="en-US">
                <a:latin typeface="Arial" panose="02080604020202020204" pitchFamily="34" charset="0"/>
                <a:ea typeface="宋体" pitchFamily="2" charset="-122"/>
              </a:endParaRPr>
            </a:p>
          </p:txBody>
        </p:sp>
        <p:sp>
          <p:nvSpPr>
            <p:cNvPr id="99334" name="直接连接符 87046"/>
            <p:cNvSpPr/>
            <p:nvPr/>
          </p:nvSpPr>
          <p:spPr>
            <a:xfrm flipV="true">
              <a:off x="1808" y="541"/>
              <a:ext cx="677" cy="701"/>
            </a:xfrm>
            <a:prstGeom prst="line">
              <a:avLst/>
            </a:prstGeom>
            <a:ln w="9525" cap="flat" cmpd="sng">
              <a:solidFill>
                <a:srgbClr val="000000"/>
              </a:solidFill>
              <a:prstDash val="solid"/>
              <a:round/>
              <a:headEnd type="none" w="med" len="med"/>
              <a:tailEnd type="triangle" w="med" len="med"/>
            </a:ln>
          </p:spPr>
          <p:txBody>
            <a:bodyPr anchor="t"/>
            <a:p>
              <a:pPr lvl="0"/>
              <a:endParaRPr lang="zh-CN" altLang="en-US">
                <a:latin typeface="Arial" panose="02080604020202020204" pitchFamily="34" charset="0"/>
                <a:ea typeface="宋体" pitchFamily="2" charset="-122"/>
              </a:endParaRPr>
            </a:p>
          </p:txBody>
        </p:sp>
        <p:sp>
          <p:nvSpPr>
            <p:cNvPr id="99335" name="直接连接符 87047"/>
            <p:cNvSpPr/>
            <p:nvPr/>
          </p:nvSpPr>
          <p:spPr>
            <a:xfrm>
              <a:off x="2936" y="456"/>
              <a:ext cx="691" cy="810"/>
            </a:xfrm>
            <a:prstGeom prst="line">
              <a:avLst/>
            </a:prstGeom>
            <a:ln w="9525" cap="flat" cmpd="sng">
              <a:solidFill>
                <a:srgbClr val="000000"/>
              </a:solidFill>
              <a:prstDash val="solid"/>
              <a:round/>
              <a:headEnd type="none" w="med" len="med"/>
              <a:tailEnd type="triangle" w="med" len="med"/>
            </a:ln>
          </p:spPr>
          <p:txBody>
            <a:bodyPr anchor="t"/>
            <a:p>
              <a:pPr lvl="0"/>
              <a:endParaRPr lang="zh-CN" altLang="en-US">
                <a:latin typeface="Arial" panose="02080604020202020204" pitchFamily="34" charset="0"/>
                <a:ea typeface="宋体" pitchFamily="2" charset="-122"/>
              </a:endParaRPr>
            </a:p>
          </p:txBody>
        </p:sp>
        <p:sp>
          <p:nvSpPr>
            <p:cNvPr id="99336" name="直接连接符 87048"/>
            <p:cNvSpPr/>
            <p:nvPr/>
          </p:nvSpPr>
          <p:spPr>
            <a:xfrm flipH="true">
              <a:off x="2249" y="1513"/>
              <a:ext cx="923" cy="0"/>
            </a:xfrm>
            <a:prstGeom prst="line">
              <a:avLst/>
            </a:prstGeom>
            <a:ln w="9525" cap="flat" cmpd="sng">
              <a:solidFill>
                <a:srgbClr val="000000"/>
              </a:solidFill>
              <a:prstDash val="solid"/>
              <a:round/>
              <a:headEnd type="none" w="med" len="med"/>
              <a:tailEnd type="triangle" w="med" len="med"/>
            </a:ln>
          </p:spPr>
          <p:txBody>
            <a:bodyPr anchor="t"/>
            <a:p>
              <a:pPr lvl="0"/>
              <a:endParaRPr lang="zh-CN" altLang="en-US">
                <a:latin typeface="Arial" panose="02080604020202020204" pitchFamily="34" charset="0"/>
                <a:ea typeface="宋体" pitchFamily="2" charset="-122"/>
              </a:endParaRPr>
            </a:p>
          </p:txBody>
        </p:sp>
        <p:sp>
          <p:nvSpPr>
            <p:cNvPr id="99337" name="直接连接符 87049"/>
            <p:cNvSpPr/>
            <p:nvPr/>
          </p:nvSpPr>
          <p:spPr>
            <a:xfrm>
              <a:off x="3084" y="267"/>
              <a:ext cx="1041" cy="163"/>
            </a:xfrm>
            <a:prstGeom prst="line">
              <a:avLst/>
            </a:prstGeom>
            <a:ln w="9525" cap="flat" cmpd="sng">
              <a:solidFill>
                <a:srgbClr val="000000"/>
              </a:solidFill>
              <a:prstDash val="solid"/>
              <a:round/>
              <a:headEnd type="none" w="med" len="med"/>
              <a:tailEnd type="triangle" w="med" len="med"/>
            </a:ln>
          </p:spPr>
          <p:txBody>
            <a:bodyPr anchor="t"/>
            <a:p>
              <a:pPr lvl="0"/>
              <a:endParaRPr lang="zh-CN" altLang="en-US">
                <a:latin typeface="Arial" panose="02080604020202020204" pitchFamily="34" charset="0"/>
                <a:ea typeface="宋体" pitchFamily="2" charset="-122"/>
              </a:endParaRPr>
            </a:p>
          </p:txBody>
        </p:sp>
        <p:grpSp>
          <p:nvGrpSpPr>
            <p:cNvPr id="99338" name="组合 87050"/>
            <p:cNvGrpSpPr/>
            <p:nvPr/>
          </p:nvGrpSpPr>
          <p:grpSpPr>
            <a:xfrm>
              <a:off x="4114" y="148"/>
              <a:ext cx="933" cy="545"/>
              <a:chOff x="0" y="0"/>
              <a:chExt cx="933" cy="545"/>
            </a:xfrm>
          </p:grpSpPr>
          <p:sp>
            <p:nvSpPr>
              <p:cNvPr id="99339" name="椭圆 87051"/>
              <p:cNvSpPr/>
              <p:nvPr/>
            </p:nvSpPr>
            <p:spPr>
              <a:xfrm>
                <a:off x="0" y="0"/>
                <a:ext cx="933" cy="545"/>
              </a:xfrm>
              <a:prstGeom prst="ellipse">
                <a:avLst/>
              </a:prstGeom>
              <a:solidFill>
                <a:srgbClr val="FFFFFF"/>
              </a:solidFill>
              <a:ln w="12700" cap="flat" cmpd="sng">
                <a:solidFill>
                  <a:srgbClr val="000000"/>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99340" name="矩形 87052"/>
              <p:cNvSpPr/>
              <p:nvPr/>
            </p:nvSpPr>
            <p:spPr>
              <a:xfrm>
                <a:off x="167" y="168"/>
                <a:ext cx="630" cy="202"/>
              </a:xfrm>
              <a:prstGeom prst="rect">
                <a:avLst/>
              </a:prstGeom>
              <a:solidFill>
                <a:srgbClr val="FFFFFF"/>
              </a:solidFill>
              <a:ln w="9525">
                <a:noFill/>
                <a:miter/>
              </a:ln>
            </p:spPr>
            <p:txBody>
              <a:bodyPr lIns="12700" tIns="12700" rIns="12700" bIns="12700" anchor="t"/>
              <a:p>
                <a:pPr lvl="0" algn="ctr"/>
                <a:r>
                  <a:rPr lang="zh-CN" altLang="en-US" sz="2000" b="0">
                    <a:solidFill>
                      <a:schemeClr val="tx1"/>
                    </a:solidFill>
                    <a:latin typeface="Times New Roman" panose="02020603050405020304" pitchFamily="18" charset="0"/>
                    <a:ea typeface="宋体" pitchFamily="2" charset="-122"/>
                  </a:rPr>
                  <a:t>终止</a:t>
                </a:r>
                <a:r>
                  <a:rPr lang="zh-CN" altLang="en-US" sz="1800" b="0">
                    <a:solidFill>
                      <a:schemeClr val="tx1"/>
                    </a:solidFill>
                    <a:latin typeface="Times New Roman" panose="02020603050405020304" pitchFamily="18" charset="0"/>
                    <a:ea typeface="宋体" pitchFamily="2" charset="-122"/>
                  </a:rPr>
                  <a:t> </a:t>
                </a:r>
                <a:endParaRPr lang="zh-CN" altLang="en-US" sz="1800" b="0">
                  <a:solidFill>
                    <a:schemeClr val="tx1"/>
                  </a:solidFill>
                  <a:latin typeface="Times New Roman" panose="02020603050405020304" pitchFamily="18" charset="0"/>
                  <a:ea typeface="宋体" pitchFamily="2" charset="-122"/>
                </a:endParaRPr>
              </a:p>
            </p:txBody>
          </p:sp>
        </p:grpSp>
        <p:grpSp>
          <p:nvGrpSpPr>
            <p:cNvPr id="99341" name="组合 87053"/>
            <p:cNvGrpSpPr/>
            <p:nvPr/>
          </p:nvGrpSpPr>
          <p:grpSpPr>
            <a:xfrm>
              <a:off x="0" y="1229"/>
              <a:ext cx="933" cy="545"/>
              <a:chOff x="0" y="0"/>
              <a:chExt cx="933" cy="545"/>
            </a:xfrm>
          </p:grpSpPr>
          <p:sp>
            <p:nvSpPr>
              <p:cNvPr id="99342" name="椭圆 87054"/>
              <p:cNvSpPr/>
              <p:nvPr/>
            </p:nvSpPr>
            <p:spPr>
              <a:xfrm>
                <a:off x="0" y="0"/>
                <a:ext cx="933" cy="545"/>
              </a:xfrm>
              <a:prstGeom prst="ellipse">
                <a:avLst/>
              </a:prstGeom>
              <a:solidFill>
                <a:srgbClr val="FFFFFF"/>
              </a:solidFill>
              <a:ln w="12700" cap="flat" cmpd="sng">
                <a:solidFill>
                  <a:srgbClr val="000000"/>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99343" name="矩形 87055"/>
              <p:cNvSpPr/>
              <p:nvPr/>
            </p:nvSpPr>
            <p:spPr>
              <a:xfrm>
                <a:off x="167" y="168"/>
                <a:ext cx="630" cy="202"/>
              </a:xfrm>
              <a:prstGeom prst="rect">
                <a:avLst/>
              </a:prstGeom>
              <a:solidFill>
                <a:srgbClr val="FFFFFF"/>
              </a:solidFill>
              <a:ln w="9525">
                <a:noFill/>
                <a:miter/>
              </a:ln>
            </p:spPr>
            <p:txBody>
              <a:bodyPr lIns="12700" tIns="12700" rIns="12700" bIns="12700" anchor="t"/>
              <a:p>
                <a:pPr lvl="0" algn="ctr"/>
                <a:r>
                  <a:rPr lang="zh-CN" altLang="en-US" sz="2000" b="0">
                    <a:solidFill>
                      <a:schemeClr val="tx1"/>
                    </a:solidFill>
                    <a:latin typeface="Times New Roman" panose="02020603050405020304" pitchFamily="18" charset="0"/>
                    <a:ea typeface="宋体" pitchFamily="2" charset="-122"/>
                  </a:rPr>
                  <a:t>创建</a:t>
                </a:r>
                <a:r>
                  <a:rPr lang="zh-CN" altLang="en-US" sz="1800" b="0">
                    <a:solidFill>
                      <a:schemeClr val="tx1"/>
                    </a:solidFill>
                    <a:latin typeface="Times New Roman" panose="02020603050405020304" pitchFamily="18" charset="0"/>
                    <a:ea typeface="宋体" pitchFamily="2" charset="-122"/>
                  </a:rPr>
                  <a:t> </a:t>
                </a:r>
                <a:endParaRPr lang="zh-CN" altLang="en-US" sz="1800" b="0">
                  <a:solidFill>
                    <a:schemeClr val="tx1"/>
                  </a:solidFill>
                  <a:latin typeface="Times New Roman" panose="02020603050405020304" pitchFamily="18" charset="0"/>
                  <a:ea typeface="宋体" pitchFamily="2" charset="-122"/>
                </a:endParaRPr>
              </a:p>
            </p:txBody>
          </p:sp>
        </p:grpSp>
        <p:grpSp>
          <p:nvGrpSpPr>
            <p:cNvPr id="99344" name="组合 87056"/>
            <p:cNvGrpSpPr/>
            <p:nvPr/>
          </p:nvGrpSpPr>
          <p:grpSpPr>
            <a:xfrm>
              <a:off x="1318" y="1232"/>
              <a:ext cx="933" cy="545"/>
              <a:chOff x="0" y="0"/>
              <a:chExt cx="933" cy="545"/>
            </a:xfrm>
          </p:grpSpPr>
          <p:sp>
            <p:nvSpPr>
              <p:cNvPr id="99345" name="椭圆 87057"/>
              <p:cNvSpPr/>
              <p:nvPr/>
            </p:nvSpPr>
            <p:spPr>
              <a:xfrm>
                <a:off x="0" y="0"/>
                <a:ext cx="933" cy="545"/>
              </a:xfrm>
              <a:prstGeom prst="ellipse">
                <a:avLst/>
              </a:prstGeom>
              <a:solidFill>
                <a:srgbClr val="FFFFFF"/>
              </a:solidFill>
              <a:ln w="12700" cap="flat" cmpd="sng">
                <a:solidFill>
                  <a:srgbClr val="000000"/>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99346" name="矩形 87058"/>
              <p:cNvSpPr/>
              <p:nvPr/>
            </p:nvSpPr>
            <p:spPr>
              <a:xfrm>
                <a:off x="167" y="168"/>
                <a:ext cx="630" cy="202"/>
              </a:xfrm>
              <a:prstGeom prst="rect">
                <a:avLst/>
              </a:prstGeom>
              <a:solidFill>
                <a:srgbClr val="FFFFFF"/>
              </a:solidFill>
              <a:ln w="9525">
                <a:noFill/>
                <a:miter/>
              </a:ln>
            </p:spPr>
            <p:txBody>
              <a:bodyPr lIns="12700" tIns="12700" rIns="12700" bIns="12700" anchor="t"/>
              <a:p>
                <a:pPr lvl="0" algn="ctr"/>
                <a:r>
                  <a:rPr lang="zh-CN" altLang="en-US" sz="2000" b="0">
                    <a:solidFill>
                      <a:schemeClr val="tx1"/>
                    </a:solidFill>
                    <a:latin typeface="Times New Roman" panose="02020603050405020304" pitchFamily="18" charset="0"/>
                    <a:ea typeface="宋体" pitchFamily="2" charset="-122"/>
                  </a:rPr>
                  <a:t>就绪</a:t>
                </a:r>
                <a:r>
                  <a:rPr lang="zh-CN" altLang="en-US" sz="1800" b="0">
                    <a:solidFill>
                      <a:schemeClr val="tx1"/>
                    </a:solidFill>
                    <a:latin typeface="Times New Roman" panose="02020603050405020304" pitchFamily="18" charset="0"/>
                    <a:ea typeface="宋体" pitchFamily="2" charset="-122"/>
                  </a:rPr>
                  <a:t> </a:t>
                </a:r>
                <a:endParaRPr lang="zh-CN" altLang="en-US" sz="1800" b="0">
                  <a:solidFill>
                    <a:schemeClr val="tx1"/>
                  </a:solidFill>
                  <a:latin typeface="Times New Roman" panose="02020603050405020304" pitchFamily="18" charset="0"/>
                  <a:ea typeface="宋体" pitchFamily="2" charset="-122"/>
                </a:endParaRPr>
              </a:p>
            </p:txBody>
          </p:sp>
        </p:grpSp>
        <p:grpSp>
          <p:nvGrpSpPr>
            <p:cNvPr id="99347" name="组合 87059"/>
            <p:cNvGrpSpPr/>
            <p:nvPr/>
          </p:nvGrpSpPr>
          <p:grpSpPr>
            <a:xfrm>
              <a:off x="3192" y="1253"/>
              <a:ext cx="933" cy="545"/>
              <a:chOff x="0" y="0"/>
              <a:chExt cx="933" cy="545"/>
            </a:xfrm>
          </p:grpSpPr>
          <p:sp>
            <p:nvSpPr>
              <p:cNvPr id="99348" name="椭圆 87060"/>
              <p:cNvSpPr/>
              <p:nvPr/>
            </p:nvSpPr>
            <p:spPr>
              <a:xfrm>
                <a:off x="0" y="0"/>
                <a:ext cx="933" cy="545"/>
              </a:xfrm>
              <a:prstGeom prst="ellipse">
                <a:avLst/>
              </a:prstGeom>
              <a:solidFill>
                <a:srgbClr val="FFFFFF"/>
              </a:solidFill>
              <a:ln w="12700" cap="flat" cmpd="sng">
                <a:solidFill>
                  <a:srgbClr val="000000"/>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99349" name="矩形 87061"/>
              <p:cNvSpPr/>
              <p:nvPr/>
            </p:nvSpPr>
            <p:spPr>
              <a:xfrm>
                <a:off x="167" y="168"/>
                <a:ext cx="630" cy="202"/>
              </a:xfrm>
              <a:prstGeom prst="rect">
                <a:avLst/>
              </a:prstGeom>
              <a:solidFill>
                <a:srgbClr val="FFFFFF"/>
              </a:solidFill>
              <a:ln w="9525">
                <a:noFill/>
                <a:miter/>
              </a:ln>
            </p:spPr>
            <p:txBody>
              <a:bodyPr lIns="12700" tIns="12700" rIns="12700" bIns="12700" anchor="t"/>
              <a:p>
                <a:pPr lvl="0" algn="ctr"/>
                <a:r>
                  <a:rPr lang="zh-CN" altLang="en-US" sz="2000" b="0">
                    <a:solidFill>
                      <a:schemeClr val="tx1"/>
                    </a:solidFill>
                    <a:latin typeface="Times New Roman" panose="02020603050405020304" pitchFamily="18" charset="0"/>
                    <a:ea typeface="宋体" pitchFamily="2" charset="-122"/>
                  </a:rPr>
                  <a:t>等待</a:t>
                </a:r>
                <a:r>
                  <a:rPr lang="zh-CN" altLang="en-US" sz="1800" b="0">
                    <a:solidFill>
                      <a:schemeClr val="tx1"/>
                    </a:solidFill>
                    <a:latin typeface="Times New Roman" panose="02020603050405020304" pitchFamily="18" charset="0"/>
                    <a:ea typeface="宋体" pitchFamily="2" charset="-122"/>
                  </a:rPr>
                  <a:t> </a:t>
                </a:r>
                <a:endParaRPr lang="zh-CN" altLang="en-US" sz="1800" b="0">
                  <a:solidFill>
                    <a:schemeClr val="tx1"/>
                  </a:solidFill>
                  <a:latin typeface="Times New Roman" panose="02020603050405020304" pitchFamily="18" charset="0"/>
                  <a:ea typeface="宋体" pitchFamily="2" charset="-122"/>
                </a:endParaRPr>
              </a:p>
            </p:txBody>
          </p:sp>
        </p:grpSp>
      </p:grpSp>
      <p:sp>
        <p:nvSpPr>
          <p:cNvPr id="87063" name="矩形 87062"/>
          <p:cNvSpPr/>
          <p:nvPr/>
        </p:nvSpPr>
        <p:spPr>
          <a:xfrm>
            <a:off x="273050" y="622300"/>
            <a:ext cx="3965575" cy="72548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b="1" strike="noStrike" noProof="1">
                <a:solidFill>
                  <a:srgbClr val="990000"/>
                </a:solidFill>
                <a:latin typeface="Times New Roman" panose="02020603050405020304" pitchFamily="18" charset="0"/>
                <a:ea typeface="宋体" pitchFamily="2" charset="-122"/>
                <a:cs typeface="+mn-ea"/>
              </a:rPr>
              <a:t>3. </a:t>
            </a:r>
            <a:r>
              <a:rPr lang="zh-CN" altLang="en-US" sz="2800" b="1" strike="noStrike" noProof="1">
                <a:solidFill>
                  <a:srgbClr val="A50021"/>
                </a:solidFill>
                <a:latin typeface="Times New Roman" panose="02020603050405020304" pitchFamily="18" charset="0"/>
                <a:ea typeface="宋体" pitchFamily="2" charset="-122"/>
                <a:cs typeface="+mn-ea"/>
              </a:rPr>
              <a:t>线程的状态变迁</a:t>
            </a:r>
            <a:endParaRPr lang="zh-CN" altLang="en-US" sz="2800" b="1" strike="noStrike" noProof="1">
              <a:solidFill>
                <a:srgbClr val="A50021"/>
              </a:solidFill>
              <a:latin typeface="Times New Roman" panose="02020603050405020304" pitchFamily="18" charset="0"/>
              <a:ea typeface="宋体" pitchFamily="2" charset="-122"/>
            </a:endParaRPr>
          </a:p>
        </p:txBody>
      </p:sp>
      <p:sp>
        <p:nvSpPr>
          <p:cNvPr id="87064" name="文本框 87063"/>
          <p:cNvSpPr txBox="true"/>
          <p:nvPr/>
        </p:nvSpPr>
        <p:spPr>
          <a:xfrm>
            <a:off x="3394075" y="4692650"/>
            <a:ext cx="1889125" cy="385763"/>
          </a:xfrm>
          <a:prstGeom prst="rect">
            <a:avLst/>
          </a:prstGeom>
          <a:noFill/>
          <a:ln w="9525">
            <a:noFill/>
            <a:miter/>
          </a:ln>
        </p:spPr>
        <p:txBody>
          <a:bodyPr anchor="t">
            <a:spAutoFit/>
          </a:bodyPr>
          <a:p>
            <a:pPr lvl="0" algn="just">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线程的状态变迁图</a:t>
            </a:r>
            <a:endParaRPr lang="zh-CN" altLang="en-US" sz="1600" b="0">
              <a:solidFill>
                <a:schemeClr val="tx1"/>
              </a:solidFill>
              <a:latin typeface="Times New Roman" panose="02020603050405020304" pitchFamily="18" charset="0"/>
              <a:ea typeface="宋体" pitchFamily="2" charset="-122"/>
            </a:endParaRPr>
          </a:p>
        </p:txBody>
      </p:sp>
      <p:sp>
        <p:nvSpPr>
          <p:cNvPr id="87066" name="矩形 87065"/>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线程概念及特点</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7063">
                                            <p:txEl>
                                              <p:charRg st="0" end="11"/>
                                            </p:txEl>
                                          </p:spTgt>
                                        </p:tgtEl>
                                        <p:attrNameLst>
                                          <p:attrName>style.visibility</p:attrName>
                                        </p:attrNameLst>
                                      </p:cBhvr>
                                      <p:to>
                                        <p:strVal val="visible"/>
                                      </p:to>
                                    </p:set>
                                    <p:anim calcmode="lin" valueType="num">
                                      <p:cBhvr additive="base">
                                        <p:cTn id="7" dur="500" fill="hold"/>
                                        <p:tgtEl>
                                          <p:spTgt spid="87063">
                                            <p:txEl>
                                              <p:charRg st="0" end="1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7063">
                                            <p:txEl>
                                              <p:charRg st="0" end="1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87042"/>
                                        </p:tgtEl>
                                        <p:attrNameLst>
                                          <p:attrName>style.visibility</p:attrName>
                                        </p:attrNameLst>
                                      </p:cBhvr>
                                      <p:to>
                                        <p:strVal val="visible"/>
                                      </p:to>
                                    </p:set>
                                    <p:anim calcmode="lin" valueType="num">
                                      <p:cBhvr additive="base">
                                        <p:cTn id="13" dur="500" fill="hold"/>
                                        <p:tgtEl>
                                          <p:spTgt spid="87042"/>
                                        </p:tgtEl>
                                        <p:attrNameLst>
                                          <p:attrName>ppt_x</p:attrName>
                                        </p:attrNameLst>
                                      </p:cBhvr>
                                      <p:tavLst>
                                        <p:tav tm="0">
                                          <p:val>
                                            <p:strVal val="0-#ppt_w/2"/>
                                          </p:val>
                                        </p:tav>
                                        <p:tav tm="100000">
                                          <p:val>
                                            <p:strVal val="#ppt_x"/>
                                          </p:val>
                                        </p:tav>
                                      </p:tavLst>
                                    </p:anim>
                                    <p:anim calcmode="lin" valueType="num">
                                      <p:cBhvr additive="base">
                                        <p:cTn id="14" dur="500" fill="hold"/>
                                        <p:tgtEl>
                                          <p:spTgt spid="8704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870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64" grpId="1"/>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4" name="标题 110593"/>
          <p:cNvSpPr>
            <a:spLocks noGrp="true"/>
          </p:cNvSpPr>
          <p:nvPr>
            <p:ph type="title"/>
          </p:nvPr>
        </p:nvSpPr>
        <p:spPr>
          <a:xfrm>
            <a:off x="317500" y="838200"/>
            <a:ext cx="8637588" cy="646113"/>
          </a:xfrm>
        </p:spPr>
        <p:txBody>
          <a:bodyPr anchor="b">
            <a:spAutoFit/>
          </a:bodyPr>
          <a:p>
            <a:pPr marL="533400" lvl="0" indent="-533400">
              <a:lnSpc>
                <a:spcPct val="130000"/>
              </a:lnSpc>
              <a:spcBef>
                <a:spcPct val="30000"/>
              </a:spcBef>
              <a:buClr>
                <a:schemeClr val="tx2"/>
              </a:buClr>
              <a:buSzPct val="95000"/>
              <a:buFont typeface="Wingdings" panose="05000000000000000000" pitchFamily="2" charset="2"/>
              <a:buChar char="•"/>
            </a:pPr>
            <a:r>
              <a:rPr lang="zh-CN" altLang="en-US" sz="2800">
                <a:solidFill>
                  <a:srgbClr val="A50021"/>
                </a:solidFill>
                <a:latin typeface="Times New Roman" panose="02020603050405020304" pitchFamily="18" charset="0"/>
                <a:ea typeface="宋体" pitchFamily="2" charset="-122"/>
              </a:rPr>
              <a:t>进程与线程的关系</a:t>
            </a:r>
            <a:endParaRPr lang="zh-CN" altLang="en-US" sz="2800">
              <a:solidFill>
                <a:srgbClr val="A50021"/>
              </a:solidFill>
              <a:latin typeface="Times New Roman" panose="02020603050405020304" pitchFamily="18" charset="0"/>
              <a:ea typeface="宋体" pitchFamily="2" charset="-122"/>
            </a:endParaRPr>
          </a:p>
        </p:txBody>
      </p:sp>
      <p:pic>
        <p:nvPicPr>
          <p:cNvPr id="100354" name="图片 110594"/>
          <p:cNvPicPr>
            <a:picLocks noChangeAspect="true"/>
          </p:cNvPicPr>
          <p:nvPr/>
        </p:nvPicPr>
        <p:blipFill>
          <a:blip r:embed="rId1"/>
          <a:stretch>
            <a:fillRect/>
          </a:stretch>
        </p:blipFill>
        <p:spPr>
          <a:xfrm>
            <a:off x="1066800" y="1905000"/>
            <a:ext cx="7239000" cy="4191000"/>
          </a:xfrm>
          <a:prstGeom prst="rect">
            <a:avLst/>
          </a:prstGeom>
          <a:noFill/>
          <a:ln w="9525">
            <a:noFill/>
            <a:miter/>
          </a:ln>
        </p:spPr>
      </p:pic>
      <p:sp>
        <p:nvSpPr>
          <p:cNvPr id="100355" name="页脚占位符 1"/>
          <p:cNvSpPr/>
          <p:nvPr>
            <p:ph type="ftr" sz="quarter"/>
          </p:nvPr>
        </p:nvSpPr>
        <p:spPr>
          <a:xfrm>
            <a:off x="6108700" y="6343650"/>
            <a:ext cx="2895600" cy="457200"/>
          </a:xfrm>
          <a:prstGeom prst="rect">
            <a:avLst/>
          </a:prstGeom>
          <a:noFill/>
          <a:ln w="9525">
            <a:noFill/>
            <a:miter/>
          </a:ln>
        </p:spPr>
        <p:txBody>
          <a:bodyPr anchor="b"/>
          <a:p>
            <a:pPr lvl="0"/>
            <a:fld id="{9A0DB2DC-4C9A-4742-B13C-FB6460FD3503}" type="slidenum">
              <a:rPr lang="zh-CN" altLang="en-US"/>
            </a:fld>
            <a:r>
              <a:rPr lang="en-US" altLang="zh-CN"/>
              <a:t>/130</a:t>
            </a:r>
            <a:endParaRPr lang="en-US" altLang="zh-CN"/>
          </a:p>
        </p:txBody>
      </p:sp>
    </p:spTree>
  </p:cSld>
  <p:clrMapOvr>
    <a:masterClrMapping/>
  </p:clrMapOvr>
  <p:transition>
    <p:fade/>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7" name="矩形 111617"/>
          <p:cNvSpPr/>
          <p:nvPr/>
        </p:nvSpPr>
        <p:spPr>
          <a:xfrm>
            <a:off x="255905" y="1115695"/>
            <a:ext cx="8604885" cy="5029200"/>
          </a:xfrm>
          <a:prstGeom prst="rect">
            <a:avLst/>
          </a:prstGeom>
          <a:noFill/>
          <a:ln w="9525">
            <a:noFill/>
            <a:miter/>
          </a:ln>
        </p:spPr>
        <p:txBody>
          <a:bodyPr anchor="t"/>
          <a:p>
            <a:pPr marL="381000" lvl="0" indent="-381000" algn="l">
              <a:lnSpc>
                <a:spcPct val="130000"/>
              </a:lnSpc>
              <a:spcBef>
                <a:spcPct val="30000"/>
              </a:spcBef>
              <a:buClr>
                <a:schemeClr val="tx2"/>
              </a:buClr>
              <a:buFont typeface="Wingdings" panose="05000000000000000000" pitchFamily="2" charset="2"/>
              <a:buBlip>
                <a:blip r:embed="rId1"/>
              </a:buBlip>
            </a:pPr>
            <a:r>
              <a:rPr lang="zh-CN" altLang="en-US" sz="2800">
                <a:solidFill>
                  <a:schemeClr val="tx1"/>
                </a:solidFill>
                <a:effectLst/>
                <a:latin typeface="Times New Roman" panose="02020603050405020304" pitchFamily="18" charset="0"/>
                <a:cs typeface="+mn-cs"/>
              </a:rPr>
              <a:t>MS-DOS支持单用户进程，进程是单线程的；</a:t>
            </a:r>
            <a:endParaRPr lang="zh-CN" altLang="en-US" sz="2800">
              <a:solidFill>
                <a:schemeClr val="tx1"/>
              </a:solidFill>
              <a:effectLst/>
              <a:latin typeface="Times New Roman" panose="02020603050405020304" pitchFamily="18" charset="0"/>
              <a:cs typeface="+mn-cs"/>
            </a:endParaRPr>
          </a:p>
          <a:p>
            <a:pPr marL="381000" lvl="0" indent="-381000" algn="l">
              <a:lnSpc>
                <a:spcPct val="130000"/>
              </a:lnSpc>
              <a:spcBef>
                <a:spcPct val="30000"/>
              </a:spcBef>
              <a:buClr>
                <a:schemeClr val="tx2"/>
              </a:buClr>
              <a:buFont typeface="Wingdings" panose="05000000000000000000" pitchFamily="2" charset="2"/>
              <a:buBlip>
                <a:blip r:embed="rId1"/>
              </a:buBlip>
            </a:pPr>
            <a:r>
              <a:rPr lang="zh-CN" altLang="en-US" sz="2800">
                <a:solidFill>
                  <a:schemeClr val="tx1"/>
                </a:solidFill>
                <a:effectLst/>
                <a:latin typeface="Times New Roman" panose="02020603050405020304" pitchFamily="18" charset="0"/>
                <a:cs typeface="+mn-cs"/>
              </a:rPr>
              <a:t>传统UNIX支持多用户进程，进程是单线程的。</a:t>
            </a:r>
            <a:endParaRPr lang="zh-CN" altLang="en-US" sz="2800">
              <a:solidFill>
                <a:schemeClr val="tx1"/>
              </a:solidFill>
              <a:effectLst/>
              <a:latin typeface="Times New Roman" panose="02020603050405020304" pitchFamily="18" charset="0"/>
              <a:cs typeface="+mn-cs"/>
            </a:endParaRPr>
          </a:p>
          <a:p>
            <a:pPr marL="381000" lvl="0" indent="-381000" algn="l">
              <a:lnSpc>
                <a:spcPct val="130000"/>
              </a:lnSpc>
              <a:spcBef>
                <a:spcPct val="30000"/>
              </a:spcBef>
              <a:buClr>
                <a:schemeClr val="tx2"/>
              </a:buClr>
              <a:buFont typeface="Wingdings" panose="05000000000000000000" pitchFamily="2" charset="2"/>
              <a:buBlip>
                <a:blip r:embed="rId1"/>
              </a:buBlip>
            </a:pPr>
            <a:r>
              <a:rPr lang="zh-CN" altLang="en-US" sz="2800">
                <a:solidFill>
                  <a:schemeClr val="tx1"/>
                </a:solidFill>
                <a:effectLst/>
                <a:latin typeface="Times New Roman" panose="02020603050405020304" pitchFamily="18" charset="0"/>
                <a:cs typeface="+mn-cs"/>
              </a:rPr>
              <a:t>很多著名操作系统都支持多进程多线程，如：Solaris 、Mach 、SVR4、OS/390、OS/2、Window、Linux等；</a:t>
            </a:r>
            <a:endParaRPr lang="zh-CN" altLang="en-US" sz="2800">
              <a:solidFill>
                <a:schemeClr val="tx1"/>
              </a:solidFill>
              <a:effectLst/>
              <a:latin typeface="Times New Roman" panose="02020603050405020304" pitchFamily="18" charset="0"/>
              <a:cs typeface="+mn-cs"/>
            </a:endParaRPr>
          </a:p>
          <a:p>
            <a:pPr marL="381000" lvl="0" indent="-381000" algn="l">
              <a:lnSpc>
                <a:spcPct val="130000"/>
              </a:lnSpc>
              <a:spcBef>
                <a:spcPct val="30000"/>
              </a:spcBef>
              <a:buClr>
                <a:schemeClr val="tx2"/>
              </a:buClr>
              <a:buFont typeface="Wingdings" panose="05000000000000000000" pitchFamily="2" charset="2"/>
              <a:buBlip>
                <a:blip r:embed="rId1"/>
              </a:buBlip>
            </a:pPr>
            <a:r>
              <a:rPr lang="zh-CN" altLang="en-US" sz="2800">
                <a:solidFill>
                  <a:schemeClr val="tx1"/>
                </a:solidFill>
                <a:effectLst/>
                <a:latin typeface="Times New Roman" panose="02020603050405020304" pitchFamily="18" charset="0"/>
                <a:cs typeface="+mn-cs"/>
              </a:rPr>
              <a:t>JAVA的虚拟机运行环境则是单进程多线程的例子</a:t>
            </a:r>
            <a:r>
              <a:rPr lang="zh-CN" altLang="en-US" sz="2800" b="0">
                <a:solidFill>
                  <a:schemeClr val="tx1"/>
                </a:solidFill>
                <a:effectLst>
                  <a:outerShdw blurRad="38100" dist="38100" dir="2700000">
                    <a:srgbClr val="000000"/>
                  </a:outerShdw>
                </a:effectLst>
                <a:latin typeface="Times New Roman" panose="02020603050405020304" pitchFamily="18" charset="0"/>
                <a:cs typeface="+mn-cs"/>
              </a:rPr>
              <a:t>。</a:t>
            </a:r>
            <a:endParaRPr lang="zh-CN" altLang="en-US" sz="2800" dirty="0">
              <a:solidFill>
                <a:schemeClr val="tx1"/>
              </a:solidFill>
              <a:latin typeface="方正书宋_GBK" panose="02000000000000000000" charset="-122"/>
              <a:ea typeface="方正书宋_GBK" panose="02000000000000000000" charset="-122"/>
              <a:cs typeface="方正书宋_GBK" panose="02000000000000000000" charset="-122"/>
            </a:endParaRPr>
          </a:p>
        </p:txBody>
      </p:sp>
      <p:sp>
        <p:nvSpPr>
          <p:cNvPr id="101378" name="页脚占位符 1"/>
          <p:cNvSpPr/>
          <p:nvPr>
            <p:ph type="ftr" sz="quarter"/>
          </p:nvPr>
        </p:nvSpPr>
        <p:spPr>
          <a:xfrm>
            <a:off x="6108700" y="6343650"/>
            <a:ext cx="2895600" cy="457200"/>
          </a:xfrm>
          <a:prstGeom prst="rect">
            <a:avLst/>
          </a:prstGeom>
          <a:noFill/>
          <a:ln w="9525">
            <a:noFill/>
            <a:miter/>
          </a:ln>
        </p:spPr>
        <p:txBody>
          <a:bodyPr anchor="b"/>
          <a:p>
            <a:pPr lvl="0"/>
            <a:fld id="{9A0DB2DC-4C9A-4742-B13C-FB6460FD3503}" type="slidenum">
              <a:rPr lang="zh-CN" altLang="en-US"/>
            </a:fld>
            <a:r>
              <a:rPr lang="en-US" altLang="zh-CN"/>
              <a:t>/130</a:t>
            </a:r>
            <a:endParaRPr lang="en-US" altLang="zh-CN"/>
          </a:p>
        </p:txBody>
      </p:sp>
    </p:spTree>
  </p:cSld>
  <p:clrMapOvr>
    <a:masterClrMapping/>
  </p:clrMapOvr>
  <p:transition>
    <p:fade/>
  </p:transition>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1" name="标题 112641"/>
          <p:cNvSpPr>
            <a:spLocks noGrp="true"/>
          </p:cNvSpPr>
          <p:nvPr>
            <p:ph type="title"/>
          </p:nvPr>
        </p:nvSpPr>
        <p:spPr>
          <a:xfrm>
            <a:off x="317500" y="838200"/>
            <a:ext cx="8637588" cy="646113"/>
          </a:xfrm>
        </p:spPr>
        <p:txBody>
          <a:bodyPr anchor="b">
            <a:spAutoFit/>
          </a:bodyPr>
          <a:p>
            <a:pPr lvl="0">
              <a:lnSpc>
                <a:spcPct val="130000"/>
              </a:lnSpc>
              <a:spcBef>
                <a:spcPct val="30000"/>
              </a:spcBef>
              <a:buClr>
                <a:schemeClr val="tx2"/>
              </a:buClr>
              <a:buSzPct val="95000"/>
              <a:buFont typeface="Wingdings" panose="05000000000000000000" pitchFamily="2" charset="2"/>
              <a:buChar char="•"/>
            </a:pPr>
            <a:r>
              <a:rPr lang="zh-CN" altLang="en-US" sz="2800">
                <a:solidFill>
                  <a:srgbClr val="A50021"/>
                </a:solidFill>
                <a:latin typeface="Times New Roman" panose="02020603050405020304" pitchFamily="18" charset="0"/>
                <a:ea typeface="宋体" pitchFamily="2" charset="-122"/>
              </a:rPr>
              <a:t>Linux系统中的pthread</a:t>
            </a:r>
            <a:r>
              <a:rPr lang="zh-CN" altLang="zh-CN" sz="2800">
                <a:solidFill>
                  <a:srgbClr val="A50021"/>
                </a:solidFill>
                <a:latin typeface="Times New Roman" panose="02020603050405020304" pitchFamily="18" charset="0"/>
                <a:ea typeface="宋体" pitchFamily="2" charset="-122"/>
              </a:rPr>
              <a:t>控制</a:t>
            </a:r>
            <a:r>
              <a:rPr lang="zh-CN" altLang="en-US" sz="2800">
                <a:solidFill>
                  <a:srgbClr val="A50021"/>
                </a:solidFill>
                <a:latin typeface="Times New Roman" panose="02020603050405020304" pitchFamily="18" charset="0"/>
                <a:ea typeface="宋体" pitchFamily="2" charset="-122"/>
              </a:rPr>
              <a:t>接口</a:t>
            </a:r>
            <a:endParaRPr lang="zh-CN" altLang="en-US" sz="2800">
              <a:solidFill>
                <a:srgbClr val="A50021"/>
              </a:solidFill>
              <a:latin typeface="Times New Roman" panose="02020603050405020304" pitchFamily="18" charset="0"/>
              <a:ea typeface="宋体" pitchFamily="2" charset="-122"/>
            </a:endParaRPr>
          </a:p>
        </p:txBody>
      </p:sp>
      <p:sp>
        <p:nvSpPr>
          <p:cNvPr id="102402" name="文本占位符 112642"/>
          <p:cNvSpPr>
            <a:spLocks noGrp="true"/>
          </p:cNvSpPr>
          <p:nvPr>
            <p:ph idx="1"/>
          </p:nvPr>
        </p:nvSpPr>
        <p:spPr>
          <a:xfrm>
            <a:off x="277813" y="1746250"/>
            <a:ext cx="8586788" cy="2305685"/>
          </a:xfrm>
          <a:ln>
            <a:miter/>
          </a:ln>
        </p:spPr>
        <p:txBody>
          <a:bodyPr wrap="square" anchor="t">
            <a:spAutoFit/>
          </a:bodyPr>
          <a:p>
            <a:pPr fontAlgn="base">
              <a:buNone/>
            </a:pPr>
            <a:r>
              <a:rPr lang="zh-CN" altLang="en-US" strike="noStrike" noProof="1" dirty="0">
                <a:solidFill>
                  <a:schemeClr val="tx1"/>
                </a:solidFill>
                <a:effectLst/>
                <a:latin typeface="Times New Roman" panose="02020603050405020304" pitchFamily="18" charset="0"/>
              </a:rPr>
              <a:t>pthread_create() </a:t>
            </a:r>
            <a:endParaRPr lang="zh-CN" altLang="en-US" strike="noStrike" noProof="1" dirty="0">
              <a:solidFill>
                <a:schemeClr val="tx1"/>
              </a:solidFill>
              <a:effectLst/>
              <a:latin typeface="Times New Roman" panose="02020603050405020304" pitchFamily="18" charset="0"/>
            </a:endParaRPr>
          </a:p>
          <a:p>
            <a:pPr fontAlgn="base">
              <a:buNone/>
            </a:pPr>
            <a:r>
              <a:rPr lang="zh-CN" altLang="en-US" strike="noStrike" noProof="1" dirty="0">
                <a:solidFill>
                  <a:schemeClr val="tx1"/>
                </a:solidFill>
                <a:effectLst/>
                <a:latin typeface="Times New Roman" panose="02020603050405020304" pitchFamily="18" charset="0"/>
              </a:rPr>
              <a:t>pthread_exit() </a:t>
            </a:r>
            <a:endParaRPr lang="zh-CN" altLang="en-US" strike="noStrike" noProof="1" dirty="0">
              <a:solidFill>
                <a:schemeClr val="tx1"/>
              </a:solidFill>
              <a:effectLst/>
              <a:latin typeface="Times New Roman" panose="02020603050405020304" pitchFamily="18" charset="0"/>
            </a:endParaRPr>
          </a:p>
          <a:p>
            <a:pPr fontAlgn="base">
              <a:buNone/>
            </a:pPr>
            <a:r>
              <a:rPr lang="zh-CN" altLang="en-US" strike="noStrike" noProof="1" dirty="0">
                <a:solidFill>
                  <a:schemeClr val="tx1"/>
                </a:solidFill>
                <a:effectLst/>
                <a:latin typeface="Times New Roman" panose="02020603050405020304" pitchFamily="18" charset="0"/>
              </a:rPr>
              <a:t>pthread_join();</a:t>
            </a:r>
            <a:endParaRPr lang="zh-CN" altLang="en-US" strike="noStrike" noProof="1" dirty="0">
              <a:solidFill>
                <a:schemeClr val="tx1"/>
              </a:solidFill>
              <a:effectLst/>
              <a:latin typeface="Times New Roman" panose="02020603050405020304" pitchFamily="18" charset="0"/>
            </a:endParaRPr>
          </a:p>
          <a:p>
            <a:pPr fontAlgn="base">
              <a:buNone/>
            </a:pPr>
            <a:r>
              <a:rPr lang="zh-CN" altLang="en-US" strike="noStrike" noProof="1" dirty="0">
                <a:solidFill>
                  <a:schemeClr val="tx1"/>
                </a:solidFill>
                <a:effectLst/>
                <a:latin typeface="Times New Roman" panose="02020603050405020304" pitchFamily="18" charset="0"/>
              </a:rPr>
              <a:t>pthread_detach();</a:t>
            </a:r>
            <a:endParaRPr lang="zh-CN" altLang="en-US" strike="noStrike" noProof="1" dirty="0">
              <a:solidFill>
                <a:schemeClr val="tx1"/>
              </a:solidFill>
              <a:effectLst/>
              <a:latin typeface="Times New Roman" panose="02020603050405020304" pitchFamily="18" charset="0"/>
              <a:sym typeface="Arial" panose="02080604020202020204" pitchFamily="34" charset="0"/>
            </a:endParaRPr>
          </a:p>
        </p:txBody>
      </p:sp>
      <p:sp>
        <p:nvSpPr>
          <p:cNvPr id="102403" name="页脚占位符 1"/>
          <p:cNvSpPr/>
          <p:nvPr>
            <p:ph type="ftr" sz="quarter"/>
          </p:nvPr>
        </p:nvSpPr>
        <p:spPr>
          <a:xfrm>
            <a:off x="6108700" y="6343650"/>
            <a:ext cx="2895600" cy="457200"/>
          </a:xfrm>
          <a:prstGeom prst="rect">
            <a:avLst/>
          </a:prstGeom>
          <a:noFill/>
          <a:ln w="9525">
            <a:noFill/>
            <a:miter/>
          </a:ln>
        </p:spPr>
        <p:txBody>
          <a:bodyPr anchor="b"/>
          <a:p>
            <a:pPr lvl="0"/>
            <a:fld id="{9A0DB2DC-4C9A-4742-B13C-FB6460FD3503}" type="slidenum">
              <a:rPr lang="zh-CN" altLang="en-US"/>
            </a:fld>
            <a:r>
              <a:rPr lang="en-US" altLang="zh-CN"/>
              <a:t>/130</a:t>
            </a:r>
            <a:endParaRPr lang="en-US" altLang="zh-CN"/>
          </a:p>
        </p:txBody>
      </p:sp>
    </p:spTree>
  </p:cSld>
  <p:clrMapOvr>
    <a:masterClrMapping/>
  </p:clrMapOvr>
  <p:transition>
    <p:fade/>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矩形 98305"/>
          <p:cNvSpPr/>
          <p:nvPr/>
        </p:nvSpPr>
        <p:spPr>
          <a:xfrm>
            <a:off x="138113" y="584200"/>
            <a:ext cx="8318500" cy="72548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b="1" strike="noStrike" noProof="1">
                <a:solidFill>
                  <a:srgbClr val="990000"/>
                </a:solidFill>
                <a:latin typeface="Times New Roman" panose="02020603050405020304" pitchFamily="18" charset="0"/>
                <a:ea typeface="宋体" pitchFamily="2" charset="-122"/>
                <a:cs typeface="+mn-ea"/>
              </a:rPr>
              <a:t>2.  </a:t>
            </a:r>
            <a:r>
              <a:rPr lang="zh-CN" altLang="en-US" b="1" strike="noStrike" noProof="1">
                <a:solidFill>
                  <a:srgbClr val="990000"/>
                </a:solidFill>
                <a:latin typeface="Arial" panose="02080604020202020204" pitchFamily="34" charset="0"/>
                <a:ea typeface="宋体" pitchFamily="2" charset="-122"/>
                <a:cs typeface="+mn-ea"/>
              </a:rPr>
              <a:t>创建线程及应用实例</a:t>
            </a:r>
            <a:endParaRPr lang="zh-CN" altLang="en-US" b="1" strike="noStrike" noProof="1">
              <a:solidFill>
                <a:srgbClr val="990000"/>
              </a:solidFill>
              <a:latin typeface="Times New Roman" panose="02020603050405020304" pitchFamily="18" charset="0"/>
              <a:ea typeface="宋体" pitchFamily="2" charset="-122"/>
            </a:endParaRPr>
          </a:p>
        </p:txBody>
      </p:sp>
      <p:sp>
        <p:nvSpPr>
          <p:cNvPr id="98307" name="矩形 98306"/>
          <p:cNvSpPr/>
          <p:nvPr/>
        </p:nvSpPr>
        <p:spPr>
          <a:xfrm>
            <a:off x="647700" y="1250315"/>
            <a:ext cx="7807325" cy="2420620"/>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800" b="1" strike="noStrike" noProof="1">
                <a:solidFill>
                  <a:srgbClr val="A50021"/>
                </a:solidFill>
                <a:latin typeface="Times New Roman" panose="02020603050405020304" pitchFamily="18" charset="0"/>
                <a:ea typeface="宋体" pitchFamily="2" charset="-122"/>
                <a:cs typeface="+mn-ea"/>
              </a:rPr>
              <a:t>(1) </a:t>
            </a:r>
            <a:r>
              <a:rPr lang="zh-CN" altLang="en-US" sz="2800" b="1" strike="noStrike" noProof="1">
                <a:solidFill>
                  <a:srgbClr val="A50021"/>
                </a:solidFill>
                <a:latin typeface="Times New Roman" panose="02020603050405020304" pitchFamily="18" charset="0"/>
                <a:ea typeface="宋体" pitchFamily="2" charset="-122"/>
                <a:cs typeface="+mn-ea"/>
              </a:rPr>
              <a:t>调用形式</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algn="just" fontAlgn="base">
              <a:buNone/>
            </a:pPr>
            <a:r>
              <a:rPr lang="en-US" altLang="zh-CN" sz="2400" strike="noStrike" noProof="1">
                <a:solidFill>
                  <a:schemeClr val="tx1"/>
                </a:solidFill>
                <a:latin typeface="Times New Roman" panose="02020603050405020304" pitchFamily="18" charset="0"/>
                <a:ea typeface="宋体" pitchFamily="2" charset="-122"/>
                <a:cs typeface="+mn-ea"/>
              </a:rPr>
              <a:t>int pthread_create(pthread_t  *tid,</a:t>
            </a:r>
            <a:endParaRPr lang="en-US" altLang="zh-CN" sz="2400" strike="noStrike" noProof="1">
              <a:solidFill>
                <a:schemeClr val="tx1"/>
              </a:solidFill>
              <a:latin typeface="Times New Roman" panose="02020603050405020304" pitchFamily="18" charset="0"/>
              <a:ea typeface="宋体" pitchFamily="2" charset="-122"/>
              <a:cs typeface="+mn-ea"/>
            </a:endParaRPr>
          </a:p>
          <a:p>
            <a:pPr marL="533400" lvl="0" indent="-533400" algn="just" fontAlgn="base">
              <a:buNone/>
            </a:pPr>
            <a:r>
              <a:rPr lang="x-none" altLang="en-US" sz="2400" strike="noStrike" noProof="1">
                <a:solidFill>
                  <a:schemeClr val="tx1"/>
                </a:solidFill>
                <a:latin typeface="Times New Roman" panose="02020603050405020304" pitchFamily="18" charset="0"/>
                <a:ea typeface="宋体" pitchFamily="2" charset="-122"/>
                <a:cs typeface="+mn-ea"/>
              </a:rPr>
              <a:t>				</a:t>
            </a:r>
            <a:r>
              <a:rPr lang="en-US" altLang="zh-CN" sz="2400" strike="noStrike" noProof="1">
                <a:solidFill>
                  <a:schemeClr val="tx1"/>
                </a:solidFill>
                <a:latin typeface="Times New Roman" panose="02020603050405020304" pitchFamily="18" charset="0"/>
                <a:ea typeface="宋体" pitchFamily="2" charset="-122"/>
                <a:cs typeface="+mn-ea"/>
              </a:rPr>
              <a:t>pthread_attr_t *attr,</a:t>
            </a:r>
            <a:endParaRPr lang="en-US" altLang="zh-CN" sz="2400" strike="noStrike" noProof="1">
              <a:solidFill>
                <a:schemeClr val="tx1"/>
              </a:solidFill>
              <a:latin typeface="Times New Roman" panose="02020603050405020304" pitchFamily="18" charset="0"/>
              <a:ea typeface="宋体" pitchFamily="2" charset="-122"/>
            </a:endParaRPr>
          </a:p>
          <a:p>
            <a:pPr marL="533400" lvl="0" indent="-533400" fontAlgn="base">
              <a:buNone/>
            </a:pPr>
            <a:r>
              <a:rPr lang="en-US" altLang="zh-CN" sz="2400" strike="noStrike" noProof="1">
                <a:solidFill>
                  <a:schemeClr val="tx1"/>
                </a:solidFill>
                <a:latin typeface="Times New Roman" panose="02020603050405020304" pitchFamily="18" charset="0"/>
                <a:ea typeface="宋体" pitchFamily="2" charset="-122"/>
                <a:cs typeface="+mn-ea"/>
              </a:rPr>
              <a:t>	</a:t>
            </a:r>
            <a:r>
              <a:rPr lang="x-none" altLang="en-US" sz="2400" strike="noStrike" noProof="1">
                <a:solidFill>
                  <a:schemeClr val="tx1"/>
                </a:solidFill>
                <a:latin typeface="Times New Roman" panose="02020603050405020304" pitchFamily="18" charset="0"/>
                <a:ea typeface="宋体" pitchFamily="2" charset="-122"/>
                <a:cs typeface="+mn-ea"/>
              </a:rPr>
              <a:t>			</a:t>
            </a:r>
            <a:r>
              <a:rPr lang="en-US" altLang="zh-CN" sz="2400" strike="noStrike" noProof="1">
                <a:solidFill>
                  <a:schemeClr val="tx1"/>
                </a:solidFill>
                <a:latin typeface="Times New Roman" panose="02020603050405020304" pitchFamily="18" charset="0"/>
                <a:ea typeface="宋体" pitchFamily="2" charset="-122"/>
                <a:cs typeface="+mn-ea"/>
              </a:rPr>
              <a:t>void *(*start_routine)(void *),</a:t>
            </a:r>
            <a:endParaRPr lang="en-US" altLang="zh-CN" sz="2400" strike="noStrike" noProof="1">
              <a:solidFill>
                <a:schemeClr val="tx1"/>
              </a:solidFill>
              <a:latin typeface="Times New Roman" panose="02020603050405020304" pitchFamily="18" charset="0"/>
              <a:ea typeface="宋体" pitchFamily="2" charset="-122"/>
              <a:cs typeface="+mn-ea"/>
            </a:endParaRPr>
          </a:p>
          <a:p>
            <a:pPr marL="533400" lvl="0" indent="-533400" fontAlgn="base">
              <a:buNone/>
            </a:pPr>
            <a:r>
              <a:rPr lang="x-none" altLang="en-US" sz="2400" strike="noStrike" noProof="1">
                <a:solidFill>
                  <a:schemeClr val="tx1"/>
                </a:solidFill>
                <a:latin typeface="Times New Roman" panose="02020603050405020304" pitchFamily="18" charset="0"/>
                <a:ea typeface="宋体" pitchFamily="2" charset="-122"/>
                <a:cs typeface="+mn-ea"/>
              </a:rPr>
              <a:t>				</a:t>
            </a:r>
            <a:r>
              <a:rPr lang="en-US" altLang="zh-CN" sz="2400" strike="noStrike" noProof="1">
                <a:solidFill>
                  <a:schemeClr val="tx1"/>
                </a:solidFill>
                <a:latin typeface="Times New Roman" panose="02020603050405020304" pitchFamily="18" charset="0"/>
                <a:ea typeface="宋体" pitchFamily="2" charset="-122"/>
                <a:cs typeface="+mn-ea"/>
              </a:rPr>
              <a:t>void *arg);</a:t>
            </a:r>
            <a:endParaRPr lang="en-US" altLang="zh-CN" sz="2400" strike="noStrike" noProof="1">
              <a:solidFill>
                <a:schemeClr val="tx1"/>
              </a:solidFill>
              <a:latin typeface="Times New Roman" panose="02020603050405020304" pitchFamily="18" charset="0"/>
              <a:ea typeface="宋体" pitchFamily="2" charset="-122"/>
            </a:endParaRPr>
          </a:p>
        </p:txBody>
      </p:sp>
      <p:sp>
        <p:nvSpPr>
          <p:cNvPr id="112644" name="文本框 98308"/>
          <p:cNvSpPr txBox="true"/>
          <p:nvPr/>
        </p:nvSpPr>
        <p:spPr>
          <a:xfrm>
            <a:off x="781050" y="3786188"/>
            <a:ext cx="7453313" cy="2738120"/>
          </a:xfrm>
          <a:prstGeom prst="rect">
            <a:avLst/>
          </a:prstGeom>
          <a:noFill/>
          <a:ln w="9525">
            <a:noFill/>
            <a:miter/>
          </a:ln>
        </p:spPr>
        <p:txBody>
          <a:bodyPr wrap="square" anchor="t">
            <a:spAutoFit/>
          </a:bodyPr>
          <a:p>
            <a:pPr lvl="0">
              <a:spcBef>
                <a:spcPct val="50000"/>
              </a:spcBef>
            </a:pPr>
            <a:r>
              <a:rPr lang="zh-CN" altLang="en-US" sz="2800">
                <a:solidFill>
                  <a:schemeClr val="tx1"/>
                </a:solidFill>
                <a:latin typeface="Arial" panose="02080604020202020204" pitchFamily="34" charset="0"/>
                <a:ea typeface="宋体" pitchFamily="2" charset="-122"/>
              </a:rPr>
              <a:t>参数：</a:t>
            </a:r>
            <a:endParaRPr lang="zh-CN" altLang="en-US" sz="2800">
              <a:solidFill>
                <a:schemeClr val="tx1"/>
              </a:solidFill>
              <a:latin typeface="Arial" panose="02080604020202020204" pitchFamily="34" charset="0"/>
              <a:ea typeface="宋体" pitchFamily="2" charset="-122"/>
            </a:endParaRPr>
          </a:p>
          <a:p>
            <a:pPr lvl="1" indent="0">
              <a:spcBef>
                <a:spcPct val="50000"/>
              </a:spcBef>
            </a:pPr>
            <a:r>
              <a:rPr lang="en-US" altLang="zh-CN" sz="2400" b="0">
                <a:solidFill>
                  <a:schemeClr val="tx1"/>
                </a:solidFill>
                <a:latin typeface="Arial" panose="02080604020202020204" pitchFamily="34" charset="0"/>
                <a:ea typeface="宋体" pitchFamily="2" charset="-122"/>
              </a:rPr>
              <a:t>tid</a:t>
            </a:r>
            <a:r>
              <a:rPr lang="x-none" altLang="en-US" sz="2400" b="0">
                <a:solidFill>
                  <a:schemeClr val="tx1"/>
                </a:solidFill>
                <a:latin typeface="Arial" panose="02080604020202020204" pitchFamily="34" charset="0"/>
                <a:ea typeface="宋体" pitchFamily="2" charset="-122"/>
              </a:rPr>
              <a:t>：</a:t>
            </a:r>
            <a:r>
              <a:rPr lang="zh-CN" altLang="en-US" sz="2400" b="0">
                <a:solidFill>
                  <a:schemeClr val="tx1"/>
                </a:solidFill>
                <a:latin typeface="Arial" panose="02080604020202020204" pitchFamily="34" charset="0"/>
                <a:ea typeface="宋体" pitchFamily="2" charset="-122"/>
              </a:rPr>
              <a:t>指向返回线程标识符的指针 ；</a:t>
            </a:r>
            <a:endParaRPr lang="zh-CN" altLang="en-US" sz="2400" b="0">
              <a:solidFill>
                <a:schemeClr val="tx1"/>
              </a:solidFill>
              <a:latin typeface="Arial" panose="02080604020202020204" pitchFamily="34" charset="0"/>
              <a:ea typeface="宋体" pitchFamily="2" charset="-122"/>
            </a:endParaRPr>
          </a:p>
          <a:p>
            <a:pPr lvl="1" indent="0">
              <a:spcBef>
                <a:spcPct val="50000"/>
              </a:spcBef>
            </a:pPr>
            <a:r>
              <a:rPr lang="en-US" altLang="zh-CN" sz="2400" b="0">
                <a:solidFill>
                  <a:schemeClr val="tx1"/>
                </a:solidFill>
                <a:latin typeface="Arial" panose="02080604020202020204" pitchFamily="34" charset="0"/>
                <a:ea typeface="宋体" pitchFamily="2" charset="-122"/>
              </a:rPr>
              <a:t>attr</a:t>
            </a:r>
            <a:r>
              <a:rPr lang="x-none" altLang="en-US" sz="2400" b="0">
                <a:solidFill>
                  <a:schemeClr val="tx1"/>
                </a:solidFill>
                <a:latin typeface="Arial" panose="02080604020202020204" pitchFamily="34" charset="0"/>
                <a:ea typeface="宋体" pitchFamily="2" charset="-122"/>
              </a:rPr>
              <a:t>：</a:t>
            </a:r>
            <a:r>
              <a:rPr lang="zh-CN" altLang="en-US" sz="2400" b="0">
                <a:solidFill>
                  <a:schemeClr val="tx1"/>
                </a:solidFill>
                <a:latin typeface="Arial" panose="02080604020202020204" pitchFamily="34" charset="0"/>
                <a:ea typeface="宋体" pitchFamily="2" charset="-122"/>
              </a:rPr>
              <a:t>设置线程属性 ；</a:t>
            </a:r>
            <a:endParaRPr lang="zh-CN" altLang="en-US" sz="2400" b="0">
              <a:solidFill>
                <a:schemeClr val="tx1"/>
              </a:solidFill>
              <a:latin typeface="Arial" panose="02080604020202020204" pitchFamily="34" charset="0"/>
              <a:ea typeface="宋体" pitchFamily="2" charset="-122"/>
            </a:endParaRPr>
          </a:p>
          <a:p>
            <a:pPr lvl="1" indent="0">
              <a:spcBef>
                <a:spcPct val="50000"/>
              </a:spcBef>
            </a:pPr>
            <a:r>
              <a:rPr lang="en-US" altLang="zh-CN" sz="2400" b="0">
                <a:solidFill>
                  <a:schemeClr val="tx1"/>
                </a:solidFill>
                <a:latin typeface="Arial" panose="02080604020202020204" pitchFamily="34" charset="0"/>
                <a:ea typeface="宋体" pitchFamily="2" charset="-122"/>
              </a:rPr>
              <a:t>start_routine</a:t>
            </a:r>
            <a:r>
              <a:rPr lang="x-none" altLang="en-US" sz="2400" b="0">
                <a:solidFill>
                  <a:schemeClr val="tx1"/>
                </a:solidFill>
                <a:latin typeface="Arial" panose="02080604020202020204" pitchFamily="34" charset="0"/>
                <a:ea typeface="宋体" pitchFamily="2" charset="-122"/>
              </a:rPr>
              <a:t>：</a:t>
            </a:r>
            <a:r>
              <a:rPr lang="zh-CN" altLang="en-US" sz="2400" b="0">
                <a:solidFill>
                  <a:schemeClr val="tx1"/>
                </a:solidFill>
                <a:latin typeface="Arial" panose="02080604020202020204" pitchFamily="34" charset="0"/>
                <a:ea typeface="宋体" pitchFamily="2" charset="-122"/>
              </a:rPr>
              <a:t>线程运行函数地址 ；</a:t>
            </a:r>
            <a:endParaRPr lang="zh-CN" altLang="en-US" sz="2400" b="0">
              <a:solidFill>
                <a:schemeClr val="tx1"/>
              </a:solidFill>
              <a:latin typeface="Arial" panose="02080604020202020204" pitchFamily="34" charset="0"/>
              <a:ea typeface="宋体" pitchFamily="2" charset="-122"/>
            </a:endParaRPr>
          </a:p>
          <a:p>
            <a:pPr lvl="1" indent="0">
              <a:spcBef>
                <a:spcPct val="50000"/>
              </a:spcBef>
            </a:pPr>
            <a:r>
              <a:rPr lang="en-US" altLang="zh-CN" sz="2400" b="0">
                <a:solidFill>
                  <a:schemeClr val="tx1"/>
                </a:solidFill>
                <a:latin typeface="Arial" panose="02080604020202020204" pitchFamily="34" charset="0"/>
                <a:ea typeface="宋体" pitchFamily="2" charset="-122"/>
              </a:rPr>
              <a:t>arg</a:t>
            </a:r>
            <a:r>
              <a:rPr lang="x-none" altLang="en-US" sz="2400" b="0">
                <a:solidFill>
                  <a:schemeClr val="tx1"/>
                </a:solidFill>
                <a:latin typeface="Arial" panose="02080604020202020204" pitchFamily="34" charset="0"/>
                <a:ea typeface="宋体" pitchFamily="2" charset="-122"/>
              </a:rPr>
              <a:t>：</a:t>
            </a:r>
            <a:r>
              <a:rPr lang="zh-CN" altLang="en-US" sz="2400" b="0">
                <a:solidFill>
                  <a:schemeClr val="tx1"/>
                </a:solidFill>
                <a:latin typeface="Arial" panose="02080604020202020204" pitchFamily="34" charset="0"/>
                <a:ea typeface="宋体" pitchFamily="2" charset="-122"/>
              </a:rPr>
              <a:t>运行函数的参数 。</a:t>
            </a:r>
            <a:endParaRPr lang="zh-CN" altLang="en-US" sz="2400" b="0">
              <a:solidFill>
                <a:schemeClr val="tx1"/>
              </a:solidFill>
              <a:latin typeface="Arial" panose="02080604020202020204" pitchFamily="34"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8306">
                                            <p:txEl>
                                              <p:charRg st="0" end="14"/>
                                            </p:txEl>
                                          </p:spTgt>
                                        </p:tgtEl>
                                        <p:attrNameLst>
                                          <p:attrName>style.visibility</p:attrName>
                                        </p:attrNameLst>
                                      </p:cBhvr>
                                      <p:to>
                                        <p:strVal val="visible"/>
                                      </p:to>
                                    </p:set>
                                    <p:anim calcmode="lin" valueType="num">
                                      <p:cBhvr additive="base">
                                        <p:cTn id="7" dur="1000" fill="hold"/>
                                        <p:tgtEl>
                                          <p:spTgt spid="98306">
                                            <p:txEl>
                                              <p:charRg st="0" end="14"/>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98306">
                                            <p:txEl>
                                              <p:charRg st="0" end="1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83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6" grpId="0" build="p"/>
      <p:bldP spid="98307" grpId="0"/>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80" name="矩形 101379"/>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操作系统的并发</a:t>
            </a:r>
            <a:r>
              <a:rPr lang="zh-CN" altLang="en-US" sz="2400" b="0" strike="noStrike" noProof="1">
                <a:latin typeface="Arial" panose="02080604020202020204" pitchFamily="34" charset="0"/>
                <a:ea typeface="宋体" pitchFamily="2" charset="-122"/>
                <a:cs typeface="+mn-ea"/>
              </a:rPr>
              <a:t>机制实例</a:t>
            </a:r>
            <a:endParaRPr lang="zh-CN" altLang="en-US" sz="2400" b="0" strike="noStrike" noProof="1">
              <a:ea typeface="宋体" pitchFamily="2" charset="-122"/>
            </a:endParaRPr>
          </a:p>
        </p:txBody>
      </p:sp>
      <p:sp>
        <p:nvSpPr>
          <p:cNvPr id="115716" name="文本框 101380"/>
          <p:cNvSpPr txBox="true"/>
          <p:nvPr/>
        </p:nvSpPr>
        <p:spPr>
          <a:xfrm>
            <a:off x="491173" y="934085"/>
            <a:ext cx="8021637" cy="3599815"/>
          </a:xfrm>
          <a:prstGeom prst="rect">
            <a:avLst/>
          </a:prstGeom>
          <a:noFill/>
          <a:ln w="9525">
            <a:noFill/>
            <a:miter/>
          </a:ln>
        </p:spPr>
        <p:txBody>
          <a:bodyPr anchor="t">
            <a:spAutoFit/>
          </a:bodyPr>
          <a:p>
            <a:pPr lvl="0">
              <a:buFont typeface="Wingdings" panose="05000000000000000000" pitchFamily="2" charset="2"/>
              <a:buNone/>
            </a:pPr>
            <a:r>
              <a:rPr lang="zh-CN" altLang="en-US" sz="2400" dirty="0">
                <a:solidFill>
                  <a:srgbClr val="FF0000"/>
                </a:solidFill>
                <a:latin typeface="Arial" panose="02080604020202020204" pitchFamily="34" charset="0"/>
                <a:ea typeface="宋体" pitchFamily="2" charset="-122"/>
              </a:rPr>
              <a:t>线程等待：</a:t>
            </a:r>
            <a:r>
              <a:rPr lang="zh-CN" altLang="en-US" sz="2400" b="0" dirty="0">
                <a:solidFill>
                  <a:srgbClr val="FF0000"/>
                </a:solidFill>
                <a:latin typeface="Arial" panose="02080604020202020204" pitchFamily="34" charset="0"/>
                <a:ea typeface="宋体" pitchFamily="2" charset="-122"/>
              </a:rPr>
              <a:t>等待一个线程的结束</a:t>
            </a:r>
            <a:endParaRPr lang="zh-CN" altLang="en-US" sz="2400" b="0" dirty="0">
              <a:solidFill>
                <a:srgbClr val="FF0000"/>
              </a:solidFill>
              <a:latin typeface="Arial" panose="02080604020202020204" pitchFamily="34" charset="0"/>
              <a:ea typeface="宋体" pitchFamily="2" charset="-122"/>
            </a:endParaRPr>
          </a:p>
          <a:p>
            <a:pPr lvl="0">
              <a:buFont typeface="Wingdings" panose="05000000000000000000" pitchFamily="2" charset="2"/>
              <a:buNone/>
            </a:pPr>
            <a:endParaRPr lang="zh-CN" altLang="en-US" sz="2400" dirty="0">
              <a:solidFill>
                <a:srgbClr val="000099"/>
              </a:solidFill>
              <a:latin typeface="Arial" panose="02080604020202020204" pitchFamily="34" charset="0"/>
              <a:ea typeface="宋体" pitchFamily="2" charset="-122"/>
            </a:endParaRPr>
          </a:p>
          <a:p>
            <a:pPr lvl="0"/>
            <a:r>
              <a:rPr lang="zh-CN" altLang="en-US" sz="1800" dirty="0">
                <a:solidFill>
                  <a:schemeClr val="tx1"/>
                </a:solidFill>
                <a:latin typeface="Arial" panose="02080604020202020204" pitchFamily="34" charset="0"/>
                <a:ea typeface="宋体" pitchFamily="2" charset="-122"/>
              </a:rPr>
              <a:t>int pthread_join (pthread_t </a:t>
            </a:r>
            <a:r>
              <a:rPr lang="en-US" altLang="zh-CN" sz="1800" dirty="0">
                <a:solidFill>
                  <a:schemeClr val="tx1"/>
                </a:solidFill>
                <a:latin typeface="Arial" panose="02080604020202020204" pitchFamily="34" charset="0"/>
                <a:ea typeface="宋体" pitchFamily="2" charset="-122"/>
              </a:rPr>
              <a:t>tid</a:t>
            </a:r>
            <a:r>
              <a:rPr lang="zh-CN" altLang="en-US" sz="1800" dirty="0">
                <a:solidFill>
                  <a:schemeClr val="tx1"/>
                </a:solidFill>
                <a:latin typeface="Arial" panose="02080604020202020204" pitchFamily="34" charset="0"/>
                <a:ea typeface="宋体" pitchFamily="2" charset="-122"/>
              </a:rPr>
              <a:t>, void **thread_return);</a:t>
            </a:r>
            <a:br>
              <a:rPr lang="zh-CN" altLang="en-US" sz="1800" dirty="0">
                <a:solidFill>
                  <a:schemeClr val="tx1"/>
                </a:solidFill>
                <a:latin typeface="Arial" panose="02080604020202020204" pitchFamily="34" charset="0"/>
                <a:ea typeface="宋体" pitchFamily="2" charset="-122"/>
              </a:rPr>
            </a:br>
            <a:endParaRPr lang="zh-CN" altLang="en-US" sz="1800" dirty="0">
              <a:solidFill>
                <a:schemeClr val="tx1"/>
              </a:solidFill>
              <a:latin typeface="Arial" panose="02080604020202020204" pitchFamily="34" charset="0"/>
              <a:ea typeface="宋体" pitchFamily="2" charset="-122"/>
            </a:endParaRPr>
          </a:p>
          <a:p>
            <a:pPr lvl="0"/>
            <a:r>
              <a:rPr lang="en-US" altLang="zh-CN" sz="1800" dirty="0">
                <a:solidFill>
                  <a:schemeClr val="tx1"/>
                </a:solidFill>
                <a:latin typeface="Arial" panose="02080604020202020204" pitchFamily="34" charset="0"/>
                <a:ea typeface="宋体" pitchFamily="2" charset="-122"/>
              </a:rPr>
              <a:t>tid:</a:t>
            </a:r>
            <a:r>
              <a:rPr lang="zh-CN" altLang="en-US" sz="2400" b="0" dirty="0">
                <a:solidFill>
                  <a:schemeClr val="tx1"/>
                </a:solidFill>
                <a:latin typeface="Arial" panose="02080604020202020204" pitchFamily="34" charset="0"/>
                <a:ea typeface="宋体" pitchFamily="2" charset="-122"/>
              </a:rPr>
              <a:t>等待线程的标识符</a:t>
            </a:r>
            <a:r>
              <a:rPr lang="x-none" altLang="zh-CN" sz="2400" b="0" dirty="0">
                <a:solidFill>
                  <a:schemeClr val="tx1"/>
                </a:solidFill>
                <a:latin typeface="Arial" panose="02080604020202020204" pitchFamily="34" charset="0"/>
                <a:ea typeface="宋体" pitchFamily="2" charset="-122"/>
              </a:rPr>
              <a:t>；</a:t>
            </a:r>
            <a:endParaRPr lang="x-none" altLang="zh-CN" sz="2400" b="0" dirty="0">
              <a:solidFill>
                <a:schemeClr val="tx1"/>
              </a:solidFill>
              <a:latin typeface="Arial" panose="02080604020202020204" pitchFamily="34" charset="0"/>
              <a:ea typeface="宋体" pitchFamily="2" charset="-122"/>
            </a:endParaRPr>
          </a:p>
          <a:p>
            <a:pPr lvl="0"/>
            <a:r>
              <a:rPr lang="zh-CN" altLang="en-US" sz="1800" dirty="0">
                <a:solidFill>
                  <a:schemeClr val="tx1"/>
                </a:solidFill>
                <a:latin typeface="Arial" panose="02080604020202020204" pitchFamily="34" charset="0"/>
                <a:ea typeface="宋体" pitchFamily="2" charset="-122"/>
              </a:rPr>
              <a:t>thread_return</a:t>
            </a:r>
            <a:r>
              <a:rPr lang="en-US" altLang="zh-CN" sz="1800" dirty="0">
                <a:solidFill>
                  <a:schemeClr val="tx1"/>
                </a:solidFill>
                <a:latin typeface="Arial" panose="02080604020202020204" pitchFamily="34" charset="0"/>
                <a:ea typeface="宋体" pitchFamily="2" charset="-122"/>
              </a:rPr>
              <a:t>:</a:t>
            </a:r>
            <a:r>
              <a:rPr lang="zh-CN" altLang="en-US" sz="2400" b="0" dirty="0">
                <a:solidFill>
                  <a:schemeClr val="tx1"/>
                </a:solidFill>
                <a:latin typeface="Arial" panose="02080604020202020204" pitchFamily="34" charset="0"/>
                <a:ea typeface="宋体" pitchFamily="2" charset="-122"/>
              </a:rPr>
              <a:t>存储等待线程的返回值。</a:t>
            </a:r>
            <a:endParaRPr lang="zh-CN" altLang="en-US" sz="2400" b="0" dirty="0">
              <a:solidFill>
                <a:schemeClr val="tx1"/>
              </a:solidFill>
              <a:latin typeface="Arial" panose="02080604020202020204" pitchFamily="34" charset="0"/>
              <a:ea typeface="宋体" pitchFamily="2" charset="-122"/>
            </a:endParaRPr>
          </a:p>
          <a:p>
            <a:pPr lvl="0"/>
            <a:endParaRPr lang="zh-CN" altLang="en-US" sz="2400" b="0" dirty="0">
              <a:solidFill>
                <a:schemeClr val="tx1"/>
              </a:solidFill>
              <a:latin typeface="Arial" panose="02080604020202020204" pitchFamily="34" charset="0"/>
              <a:ea typeface="宋体" pitchFamily="2" charset="-122"/>
            </a:endParaRPr>
          </a:p>
          <a:p>
            <a:pPr lvl="0"/>
            <a:r>
              <a:rPr lang="zh-CN" altLang="en-US" sz="2400" b="0" dirty="0">
                <a:solidFill>
                  <a:schemeClr val="tx1"/>
                </a:solidFill>
                <a:latin typeface="Arial" panose="02080604020202020204" pitchFamily="34" charset="0"/>
                <a:ea typeface="宋体" pitchFamily="2" charset="-122"/>
              </a:rPr>
              <a:t>这个函数是一个线程阻塞的函数，调用它的函数将一直等待到被等待的线程结束为止，当函数返回时，被等待线程的资源被收回。</a:t>
            </a:r>
            <a:endParaRPr lang="zh-CN" altLang="en-US" sz="2400" dirty="0">
              <a:latin typeface="Arial" panose="02080604020202020204" pitchFamily="34" charset="0"/>
              <a:ea typeface="宋体" pitchFamily="2" charset="-122"/>
            </a:endParaRPr>
          </a:p>
        </p:txBody>
      </p:sp>
    </p:spTree>
  </p:cSld>
  <p:clrMapOvr>
    <a:masterClrMapping/>
  </p:clrMapOvr>
  <p:transition>
    <p:fade/>
  </p:transition>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31" name="文本框 99330"/>
          <p:cNvSpPr txBox="true"/>
          <p:nvPr/>
        </p:nvSpPr>
        <p:spPr>
          <a:xfrm>
            <a:off x="202565" y="554990"/>
            <a:ext cx="6748780" cy="6036945"/>
          </a:xfrm>
          <a:prstGeom prst="rect">
            <a:avLst/>
          </a:prstGeom>
          <a:noFill/>
          <a:ln w="12700" cmpd="sng">
            <a:noFill/>
            <a:prstDash val="solid"/>
            <a:miter/>
          </a:ln>
        </p:spPr>
        <p:txBody>
          <a:bodyPr wrap="square" anchor="t">
            <a:spAutoFit/>
          </a:bodyPr>
          <a:p>
            <a:pPr lvl="0">
              <a:lnSpc>
                <a:spcPct val="110000"/>
              </a:lnSpc>
              <a:spcBef>
                <a:spcPct val="10000"/>
              </a:spcBef>
              <a:buNone/>
            </a:pPr>
            <a:r>
              <a:rPr lang="en-US" altLang="zh-CN" sz="1800">
                <a:solidFill>
                  <a:srgbClr val="A50021"/>
                </a:solidFill>
                <a:latin typeface="Times New Roman" panose="02020603050405020304" pitchFamily="18" charset="0"/>
                <a:sym typeface="+mn-ea"/>
              </a:rPr>
              <a:t>(2) </a:t>
            </a:r>
            <a:r>
              <a:rPr lang="zh-CN" altLang="en-US" sz="1800">
                <a:solidFill>
                  <a:srgbClr val="A50021"/>
                </a:solidFill>
                <a:latin typeface="Times New Roman" panose="02020603050405020304" pitchFamily="18" charset="0"/>
                <a:sym typeface="+mn-ea"/>
              </a:rPr>
              <a:t>程序范例</a:t>
            </a:r>
            <a:r>
              <a:rPr lang="en-US" altLang="zh-CN" sz="1800">
                <a:solidFill>
                  <a:srgbClr val="A50021"/>
                </a:solidFill>
                <a:latin typeface="Times New Roman" panose="02020603050405020304" pitchFamily="18" charset="0"/>
                <a:sym typeface="+mn-ea"/>
              </a:rPr>
              <a:t>1</a:t>
            </a:r>
            <a:r>
              <a:rPr lang="zh-CN" altLang="en-US" sz="1800">
                <a:solidFill>
                  <a:srgbClr val="A50021"/>
                </a:solidFill>
                <a:latin typeface="Times New Roman" panose="02020603050405020304" pitchFamily="18" charset="0"/>
                <a:sym typeface="+mn-ea"/>
              </a:rPr>
              <a:t> </a:t>
            </a:r>
            <a:endParaRPr lang="zh-CN" altLang="en-US" sz="1600" b="1">
              <a:solidFill>
                <a:srgbClr val="A50021"/>
              </a:solidFill>
              <a:latin typeface="Times New Roman" panose="02020603050405020304" pitchFamily="18" charset="0"/>
              <a:ea typeface="宋体" pitchFamily="2" charset="-122"/>
            </a:endParaRPr>
          </a:p>
          <a:p>
            <a:pPr lvl="0">
              <a:lnSpc>
                <a:spcPct val="110000"/>
              </a:lnSpc>
              <a:spcBef>
                <a:spcPct val="10000"/>
              </a:spcBef>
              <a:buNone/>
            </a:pPr>
            <a:r>
              <a:rPr lang="en-US" altLang="zh-CN" sz="1800" b="0">
                <a:solidFill>
                  <a:schemeClr val="tx1"/>
                </a:solidFill>
                <a:effectLst/>
                <a:latin typeface="Times New Roman" panose="02020603050405020304" pitchFamily="18" charset="0"/>
                <a:sym typeface="+mn-ea"/>
              </a:rPr>
              <a:t>#include &lt;stdio.h&gt;</a:t>
            </a:r>
            <a:endParaRPr lang="en-US" altLang="zh-CN" sz="1800" b="0">
              <a:solidFill>
                <a:schemeClr val="tx1"/>
              </a:solidFill>
              <a:effectLst/>
              <a:latin typeface="Times New Roman" panose="02020603050405020304" pitchFamily="18" charset="0"/>
              <a:ea typeface="宋体" pitchFamily="2" charset="-122"/>
            </a:endParaRPr>
          </a:p>
          <a:p>
            <a:pPr lvl="0">
              <a:lnSpc>
                <a:spcPct val="110000"/>
              </a:lnSpc>
              <a:spcBef>
                <a:spcPct val="10000"/>
              </a:spcBef>
              <a:buNone/>
            </a:pPr>
            <a:r>
              <a:rPr lang="en-US" altLang="zh-CN" sz="1800" b="0">
                <a:solidFill>
                  <a:schemeClr val="tx1"/>
                </a:solidFill>
                <a:effectLst/>
                <a:latin typeface="Times New Roman" panose="02020603050405020304" pitchFamily="18" charset="0"/>
                <a:sym typeface="+mn-ea"/>
              </a:rPr>
              <a:t>#include &lt;stdlib.h&gt;</a:t>
            </a:r>
            <a:endParaRPr lang="en-US" altLang="zh-CN" sz="1800" b="0">
              <a:solidFill>
                <a:schemeClr val="tx1"/>
              </a:solidFill>
              <a:effectLst/>
              <a:latin typeface="Times New Roman" panose="02020603050405020304" pitchFamily="18" charset="0"/>
              <a:ea typeface="宋体" pitchFamily="2" charset="-122"/>
            </a:endParaRPr>
          </a:p>
          <a:p>
            <a:pPr lvl="0">
              <a:lnSpc>
                <a:spcPct val="110000"/>
              </a:lnSpc>
              <a:spcBef>
                <a:spcPct val="10000"/>
              </a:spcBef>
              <a:buNone/>
            </a:pPr>
            <a:r>
              <a:rPr lang="en-US" altLang="zh-CN" sz="1800" b="0">
                <a:solidFill>
                  <a:schemeClr val="tx1"/>
                </a:solidFill>
                <a:effectLst/>
                <a:latin typeface="Times New Roman" panose="02020603050405020304" pitchFamily="18" charset="0"/>
                <a:sym typeface="+mn-ea"/>
              </a:rPr>
              <a:t>#include &lt;pthread.h&gt;</a:t>
            </a:r>
            <a:endParaRPr lang="en-US" altLang="zh-CN" sz="1800" b="0">
              <a:solidFill>
                <a:schemeClr val="tx1"/>
              </a:solidFill>
              <a:effectLst/>
              <a:latin typeface="Times New Roman" panose="02020603050405020304" pitchFamily="18" charset="0"/>
              <a:sym typeface="+mn-ea"/>
            </a:endParaRPr>
          </a:p>
          <a:p>
            <a:pPr lvl="0">
              <a:lnSpc>
                <a:spcPct val="110000"/>
              </a:lnSpc>
              <a:spcBef>
                <a:spcPct val="10000"/>
              </a:spcBef>
              <a:buNone/>
            </a:pPr>
            <a:endParaRPr lang="en-US" altLang="zh-CN" sz="1800" b="0">
              <a:solidFill>
                <a:schemeClr val="tx1"/>
              </a:solidFill>
              <a:effectLst/>
              <a:latin typeface="Times New Roman" panose="02020603050405020304" pitchFamily="18" charset="0"/>
              <a:sym typeface="+mn-ea"/>
            </a:endParaRPr>
          </a:p>
          <a:p>
            <a:pPr lvl="0">
              <a:lnSpc>
                <a:spcPct val="110000"/>
              </a:lnSpc>
              <a:spcBef>
                <a:spcPct val="10000"/>
              </a:spcBef>
              <a:buNone/>
            </a:pPr>
            <a:r>
              <a:rPr lang="en-US" altLang="zh-CN" sz="1800" b="0">
                <a:solidFill>
                  <a:schemeClr val="tx1"/>
                </a:solidFill>
                <a:latin typeface="Times New Roman" panose="02020603050405020304" pitchFamily="18" charset="0"/>
                <a:ea typeface="宋体" pitchFamily="2" charset="-122"/>
              </a:rPr>
              <a:t>int main(int argc, char *argv[])</a:t>
            </a:r>
            <a:endParaRPr lang="en-US" altLang="zh-CN" sz="1800" b="0">
              <a:solidFill>
                <a:schemeClr val="tx1"/>
              </a:solidFill>
              <a:latin typeface="Times New Roman" panose="02020603050405020304" pitchFamily="18" charset="0"/>
              <a:ea typeface="宋体" pitchFamily="2" charset="-122"/>
            </a:endParaRPr>
          </a:p>
          <a:p>
            <a:pPr lvl="0">
              <a:lnSpc>
                <a:spcPct val="90000"/>
              </a:lnSpc>
            </a:pPr>
            <a:r>
              <a:rPr lang="en-US" altLang="zh-CN" sz="1800" b="0">
                <a:solidFill>
                  <a:schemeClr val="tx1"/>
                </a:solidFill>
                <a:latin typeface="Times New Roman" panose="02020603050405020304" pitchFamily="18" charset="0"/>
                <a:ea typeface="宋体" pitchFamily="2" charset="-122"/>
              </a:rPr>
              <a:t>{</a:t>
            </a:r>
            <a:endParaRPr lang="en-US" altLang="zh-CN" sz="1800" b="0">
              <a:solidFill>
                <a:schemeClr val="tx1"/>
              </a:solidFill>
              <a:latin typeface="Times New Roman" panose="02020603050405020304" pitchFamily="18" charset="0"/>
              <a:ea typeface="宋体" pitchFamily="2" charset="-122"/>
            </a:endParaRPr>
          </a:p>
          <a:p>
            <a:pPr lvl="0">
              <a:lnSpc>
                <a:spcPct val="90000"/>
              </a:lnSpc>
            </a:pPr>
            <a:r>
              <a:rPr lang="en-US" altLang="zh-CN" sz="1800" b="0">
                <a:solidFill>
                  <a:schemeClr val="tx1"/>
                </a:solidFill>
                <a:latin typeface="Times New Roman" panose="02020603050405020304" pitchFamily="18" charset="0"/>
                <a:ea typeface="宋体" pitchFamily="2" charset="-122"/>
              </a:rPr>
              <a:t>    pthread_t  id;</a:t>
            </a:r>
            <a:endParaRPr lang="en-US" altLang="zh-CN" sz="1800" b="0">
              <a:solidFill>
                <a:schemeClr val="tx1"/>
              </a:solidFill>
              <a:latin typeface="Times New Roman" panose="02020603050405020304" pitchFamily="18" charset="0"/>
              <a:ea typeface="宋体" pitchFamily="2" charset="-122"/>
            </a:endParaRPr>
          </a:p>
          <a:p>
            <a:pPr lvl="0">
              <a:lnSpc>
                <a:spcPct val="90000"/>
              </a:lnSpc>
            </a:pPr>
            <a:r>
              <a:rPr lang="en-US" altLang="zh-CN" sz="1800" b="0">
                <a:solidFill>
                  <a:schemeClr val="tx1"/>
                </a:solidFill>
                <a:latin typeface="Times New Roman" panose="02020603050405020304" pitchFamily="18" charset="0"/>
                <a:ea typeface="宋体" pitchFamily="2" charset="-122"/>
              </a:rPr>
              <a:t>    int i,ret;</a:t>
            </a:r>
            <a:endParaRPr lang="en-US" altLang="zh-CN" sz="1800" b="0">
              <a:solidFill>
                <a:schemeClr val="tx1"/>
              </a:solidFill>
              <a:latin typeface="Times New Roman" panose="02020603050405020304" pitchFamily="18" charset="0"/>
              <a:ea typeface="宋体" pitchFamily="2" charset="-122"/>
            </a:endParaRPr>
          </a:p>
          <a:p>
            <a:pPr lvl="0">
              <a:lnSpc>
                <a:spcPct val="90000"/>
              </a:lnSpc>
            </a:pPr>
            <a:endParaRPr lang="en-US" altLang="zh-CN" sz="1800" b="0">
              <a:solidFill>
                <a:schemeClr val="tx1"/>
              </a:solidFill>
              <a:latin typeface="Times New Roman" panose="02020603050405020304" pitchFamily="18" charset="0"/>
              <a:ea typeface="宋体" pitchFamily="2" charset="-122"/>
            </a:endParaRPr>
          </a:p>
          <a:p>
            <a:pPr lvl="0">
              <a:lnSpc>
                <a:spcPct val="90000"/>
              </a:lnSpc>
            </a:pPr>
            <a:r>
              <a:rPr lang="en-US" altLang="zh-CN" sz="1800" b="0">
                <a:solidFill>
                  <a:schemeClr val="tx1"/>
                </a:solidFill>
                <a:latin typeface="Times New Roman" panose="02020603050405020304" pitchFamily="18" charset="0"/>
                <a:ea typeface="宋体" pitchFamily="2" charset="-122"/>
              </a:rPr>
              <a:t>    ret = pthread_create(&amp;id, NULL, thread_func, NULL);</a:t>
            </a:r>
            <a:endParaRPr lang="en-US" altLang="zh-CN" sz="1800" b="0">
              <a:solidFill>
                <a:schemeClr val="tx1"/>
              </a:solidFill>
              <a:latin typeface="Times New Roman" panose="02020603050405020304" pitchFamily="18" charset="0"/>
              <a:ea typeface="宋体" pitchFamily="2" charset="-122"/>
            </a:endParaRPr>
          </a:p>
          <a:p>
            <a:pPr lvl="0">
              <a:lnSpc>
                <a:spcPct val="90000"/>
              </a:lnSpc>
            </a:pPr>
            <a:r>
              <a:rPr lang="en-US" altLang="zh-CN" sz="1800" b="0">
                <a:solidFill>
                  <a:schemeClr val="tx1"/>
                </a:solidFill>
                <a:latin typeface="Times New Roman" panose="02020603050405020304" pitchFamily="18" charset="0"/>
                <a:ea typeface="宋体" pitchFamily="2" charset="-122"/>
              </a:rPr>
              <a:t>    if(ret != 0) {</a:t>
            </a:r>
            <a:endParaRPr lang="en-US" altLang="zh-CN" sz="1800" b="0">
              <a:solidFill>
                <a:schemeClr val="tx1"/>
              </a:solidFill>
              <a:latin typeface="Times New Roman" panose="02020603050405020304" pitchFamily="18" charset="0"/>
              <a:ea typeface="宋体" pitchFamily="2" charset="-122"/>
            </a:endParaRPr>
          </a:p>
          <a:p>
            <a:pPr lvl="0">
              <a:lnSpc>
                <a:spcPct val="90000"/>
              </a:lnSpc>
            </a:pPr>
            <a:r>
              <a:rPr lang="en-US" altLang="zh-CN" sz="1800" b="0">
                <a:solidFill>
                  <a:schemeClr val="tx1"/>
                </a:solidFill>
                <a:latin typeface="Times New Roman" panose="02020603050405020304" pitchFamily="18" charset="0"/>
                <a:ea typeface="宋体" pitchFamily="2" charset="-122"/>
              </a:rPr>
              <a:t>       printf ("create thread error\n");</a:t>
            </a:r>
            <a:endParaRPr lang="en-US" altLang="zh-CN" sz="1800" b="0">
              <a:solidFill>
                <a:schemeClr val="tx1"/>
              </a:solidFill>
              <a:latin typeface="Times New Roman" panose="02020603050405020304" pitchFamily="18" charset="0"/>
              <a:ea typeface="宋体" pitchFamily="2" charset="-122"/>
            </a:endParaRPr>
          </a:p>
          <a:p>
            <a:pPr lvl="0">
              <a:lnSpc>
                <a:spcPct val="90000"/>
              </a:lnSpc>
            </a:pPr>
            <a:r>
              <a:rPr lang="en-US" altLang="zh-CN" sz="1800" b="0">
                <a:solidFill>
                  <a:schemeClr val="tx1"/>
                </a:solidFill>
                <a:latin typeface="Times New Roman" panose="02020603050405020304" pitchFamily="18" charset="0"/>
                <a:ea typeface="宋体" pitchFamily="2" charset="-122"/>
              </a:rPr>
              <a:t>       exit (1);</a:t>
            </a:r>
            <a:endParaRPr lang="en-US" altLang="zh-CN" sz="1800" b="0">
              <a:solidFill>
                <a:schemeClr val="tx1"/>
              </a:solidFill>
              <a:latin typeface="Times New Roman" panose="02020603050405020304" pitchFamily="18" charset="0"/>
              <a:ea typeface="宋体" pitchFamily="2" charset="-122"/>
            </a:endParaRPr>
          </a:p>
          <a:p>
            <a:pPr lvl="0">
              <a:lnSpc>
                <a:spcPct val="90000"/>
              </a:lnSpc>
            </a:pPr>
            <a:r>
              <a:rPr lang="en-US" altLang="zh-CN" sz="1800" b="0">
                <a:solidFill>
                  <a:schemeClr val="tx1"/>
                </a:solidFill>
                <a:latin typeface="Times New Roman" panose="02020603050405020304" pitchFamily="18" charset="0"/>
                <a:ea typeface="宋体" pitchFamily="2" charset="-122"/>
              </a:rPr>
              <a:t>    }</a:t>
            </a:r>
            <a:endParaRPr lang="en-US" altLang="zh-CN" sz="1800" b="0">
              <a:solidFill>
                <a:schemeClr val="tx1"/>
              </a:solidFill>
              <a:latin typeface="Times New Roman" panose="02020603050405020304" pitchFamily="18" charset="0"/>
              <a:ea typeface="宋体" pitchFamily="2" charset="-122"/>
            </a:endParaRPr>
          </a:p>
          <a:p>
            <a:pPr lvl="0">
              <a:lnSpc>
                <a:spcPct val="90000"/>
              </a:lnSpc>
            </a:pPr>
            <a:endParaRPr lang="en-US" altLang="zh-CN" sz="1800" b="0">
              <a:solidFill>
                <a:schemeClr val="tx1"/>
              </a:solidFill>
              <a:latin typeface="Times New Roman" panose="02020603050405020304" pitchFamily="18" charset="0"/>
              <a:ea typeface="宋体" pitchFamily="2" charset="-122"/>
            </a:endParaRPr>
          </a:p>
          <a:p>
            <a:pPr lvl="0">
              <a:lnSpc>
                <a:spcPct val="90000"/>
              </a:lnSpc>
            </a:pPr>
            <a:r>
              <a:rPr lang="en-US" altLang="zh-CN" sz="1800" b="0">
                <a:solidFill>
                  <a:schemeClr val="tx1"/>
                </a:solidFill>
                <a:latin typeface="Times New Roman" panose="02020603050405020304" pitchFamily="18" charset="0"/>
                <a:ea typeface="宋体" pitchFamily="2" charset="-122"/>
              </a:rPr>
              <a:t>    for(i=0;i&lt;3;i++) </a:t>
            </a:r>
            <a:r>
              <a:rPr lang="x-none" altLang="en-US" sz="1800" b="0">
                <a:solidFill>
                  <a:schemeClr val="tx1"/>
                </a:solidFill>
                <a:latin typeface="Times New Roman" panose="02020603050405020304" pitchFamily="18" charset="0"/>
                <a:ea typeface="宋体" pitchFamily="2" charset="-122"/>
              </a:rPr>
              <a:t>{</a:t>
            </a:r>
            <a:endParaRPr lang="x-none" altLang="en-US" sz="1800" b="0">
              <a:solidFill>
                <a:schemeClr val="tx1"/>
              </a:solidFill>
              <a:latin typeface="Times New Roman" panose="02020603050405020304" pitchFamily="18" charset="0"/>
              <a:ea typeface="宋体" pitchFamily="2" charset="-122"/>
            </a:endParaRPr>
          </a:p>
          <a:p>
            <a:pPr lvl="0">
              <a:lnSpc>
                <a:spcPct val="90000"/>
              </a:lnSpc>
            </a:pPr>
            <a:r>
              <a:rPr lang="x-none" altLang="en-US" sz="1800" b="0">
                <a:solidFill>
                  <a:schemeClr val="tx1"/>
                </a:solidFill>
                <a:latin typeface="Times New Roman" panose="02020603050405020304" pitchFamily="18" charset="0"/>
                <a:ea typeface="宋体" pitchFamily="2" charset="-122"/>
              </a:rPr>
              <a:t>        </a:t>
            </a:r>
            <a:r>
              <a:rPr lang="en-US" altLang="zh-CN" sz="1800" b="0">
                <a:solidFill>
                  <a:schemeClr val="tx1"/>
                </a:solidFill>
                <a:latin typeface="Times New Roman" panose="02020603050405020304" pitchFamily="18" charset="0"/>
                <a:ea typeface="宋体" pitchFamily="2" charset="-122"/>
              </a:rPr>
              <a:t>printf("This is the main thread.\n");</a:t>
            </a:r>
            <a:endParaRPr lang="en-US" altLang="zh-CN" sz="1800" b="0">
              <a:solidFill>
                <a:schemeClr val="tx1"/>
              </a:solidFill>
              <a:latin typeface="Times New Roman" panose="02020603050405020304" pitchFamily="18" charset="0"/>
              <a:ea typeface="宋体" pitchFamily="2" charset="-122"/>
            </a:endParaRPr>
          </a:p>
          <a:p>
            <a:pPr lvl="0">
              <a:lnSpc>
                <a:spcPct val="90000"/>
              </a:lnSpc>
            </a:pPr>
            <a:r>
              <a:rPr lang="x-none" altLang="en-US" sz="1800" b="0">
                <a:solidFill>
                  <a:schemeClr val="tx1"/>
                </a:solidFill>
                <a:latin typeface="Times New Roman" panose="02020603050405020304" pitchFamily="18" charset="0"/>
                <a:ea typeface="宋体" pitchFamily="2" charset="-122"/>
              </a:rPr>
              <a:t>    }</a:t>
            </a:r>
            <a:endParaRPr lang="x-none" altLang="en-US" sz="1800" b="0">
              <a:solidFill>
                <a:schemeClr val="tx1"/>
              </a:solidFill>
              <a:latin typeface="Times New Roman" panose="02020603050405020304" pitchFamily="18" charset="0"/>
              <a:ea typeface="宋体" pitchFamily="2" charset="-122"/>
            </a:endParaRPr>
          </a:p>
          <a:p>
            <a:pPr lvl="0">
              <a:lnSpc>
                <a:spcPct val="90000"/>
              </a:lnSpc>
            </a:pPr>
            <a:r>
              <a:rPr lang="en-US" altLang="zh-CN" sz="1800" b="0">
                <a:solidFill>
                  <a:schemeClr val="tx1"/>
                </a:solidFill>
                <a:latin typeface="Times New Roman" panose="02020603050405020304" pitchFamily="18" charset="0"/>
                <a:ea typeface="宋体" pitchFamily="2" charset="-122"/>
              </a:rPr>
              <a:t>    pthread_join(id,NULL);</a:t>
            </a:r>
            <a:endParaRPr lang="en-US" altLang="zh-CN" sz="1800" b="0">
              <a:solidFill>
                <a:schemeClr val="tx1"/>
              </a:solidFill>
              <a:latin typeface="Times New Roman" panose="02020603050405020304" pitchFamily="18" charset="0"/>
              <a:ea typeface="宋体" pitchFamily="2" charset="-122"/>
            </a:endParaRPr>
          </a:p>
          <a:p>
            <a:pPr lvl="0">
              <a:lnSpc>
                <a:spcPct val="90000"/>
              </a:lnSpc>
            </a:pPr>
            <a:r>
              <a:rPr lang="en-US" altLang="zh-CN" sz="1800" b="0">
                <a:solidFill>
                  <a:schemeClr val="tx1"/>
                </a:solidFill>
                <a:latin typeface="Times New Roman" panose="02020603050405020304" pitchFamily="18" charset="0"/>
                <a:ea typeface="宋体" pitchFamily="2" charset="-122"/>
              </a:rPr>
              <a:t>    return (0);</a:t>
            </a:r>
            <a:endParaRPr lang="en-US" altLang="zh-CN" sz="1800" b="0">
              <a:solidFill>
                <a:schemeClr val="tx1"/>
              </a:solidFill>
              <a:latin typeface="Times New Roman" panose="02020603050405020304" pitchFamily="18" charset="0"/>
              <a:ea typeface="宋体" pitchFamily="2" charset="-122"/>
            </a:endParaRPr>
          </a:p>
          <a:p>
            <a:pPr lvl="0">
              <a:lnSpc>
                <a:spcPct val="90000"/>
              </a:lnSpc>
            </a:pPr>
            <a:r>
              <a:rPr lang="en-US" altLang="zh-CN" sz="1800" b="0">
                <a:solidFill>
                  <a:schemeClr val="tx1"/>
                </a:solidFill>
                <a:latin typeface="Times New Roman" panose="02020603050405020304" pitchFamily="18" charset="0"/>
                <a:ea typeface="宋体" pitchFamily="2" charset="-122"/>
              </a:rPr>
              <a:t>}</a:t>
            </a:r>
            <a:endParaRPr lang="en-US" altLang="zh-CN" sz="1800" b="0">
              <a:solidFill>
                <a:schemeClr val="tx1"/>
              </a:solidFill>
              <a:latin typeface="Times New Roman" panose="02020603050405020304" pitchFamily="18" charset="0"/>
              <a:ea typeface="宋体" pitchFamily="2" charset="-122"/>
            </a:endParaRPr>
          </a:p>
        </p:txBody>
      </p:sp>
      <p:sp>
        <p:nvSpPr>
          <p:cNvPr id="99334" name="矩形 99333"/>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操作系统的并发</a:t>
            </a:r>
            <a:r>
              <a:rPr lang="zh-CN" altLang="en-US" sz="2400" b="0" strike="noStrike" noProof="1">
                <a:latin typeface="Arial" panose="02080604020202020204" pitchFamily="34" charset="0"/>
                <a:ea typeface="宋体" pitchFamily="2" charset="-122"/>
                <a:cs typeface="+mn-ea"/>
              </a:rPr>
              <a:t>机制实例</a:t>
            </a:r>
            <a:endParaRPr lang="zh-CN" altLang="en-US" sz="2400" b="0" strike="noStrike" noProof="1">
              <a:ea typeface="宋体" pitchFamily="2" charset="-122"/>
            </a:endParaRPr>
          </a:p>
        </p:txBody>
      </p:sp>
      <p:sp>
        <p:nvSpPr>
          <p:cNvPr id="99330" name="文本占位符 99329"/>
          <p:cNvSpPr>
            <a:spLocks noGrp="true"/>
          </p:cNvSpPr>
          <p:nvPr>
            <p:ph idx="1"/>
          </p:nvPr>
        </p:nvSpPr>
        <p:spPr>
          <a:xfrm>
            <a:off x="4762500" y="814070"/>
            <a:ext cx="3905250" cy="2426335"/>
          </a:xfrm>
          <a:ln w="12700" cmpd="sng">
            <a:solidFill>
              <a:schemeClr val="tx1"/>
            </a:solidFill>
            <a:prstDash val="solid"/>
          </a:ln>
        </p:spPr>
        <p:txBody>
          <a:bodyPr wrap="square">
            <a:spAutoFit/>
          </a:bodyPr>
          <a:p>
            <a:pPr lvl="0">
              <a:lnSpc>
                <a:spcPct val="110000"/>
              </a:lnSpc>
              <a:spcBef>
                <a:spcPct val="10000"/>
              </a:spcBef>
              <a:buNone/>
            </a:pPr>
            <a:r>
              <a:rPr lang="en-US" altLang="zh-CN" sz="1600">
                <a:solidFill>
                  <a:schemeClr val="tx1"/>
                </a:solidFill>
                <a:effectLst/>
                <a:latin typeface="Times New Roman" panose="02020603050405020304" pitchFamily="18" charset="0"/>
                <a:ea typeface="宋体" pitchFamily="2" charset="-122"/>
              </a:rPr>
              <a:t>void </a:t>
            </a:r>
            <a:r>
              <a:rPr lang="zh-CN" altLang="en-US" sz="1600">
                <a:solidFill>
                  <a:schemeClr val="tx1"/>
                </a:solidFill>
                <a:effectLst/>
                <a:latin typeface="Times New Roman" panose="02020603050405020304" pitchFamily="18" charset="0"/>
                <a:ea typeface="宋体" pitchFamily="2" charset="-122"/>
              </a:rPr>
              <a:t>* </a:t>
            </a:r>
            <a:r>
              <a:rPr lang="en-US" altLang="zh-CN" sz="1600">
                <a:solidFill>
                  <a:schemeClr val="tx1"/>
                </a:solidFill>
                <a:effectLst/>
                <a:latin typeface="Times New Roman" panose="02020603050405020304" pitchFamily="18" charset="0"/>
                <a:ea typeface="宋体" pitchFamily="2" charset="-122"/>
              </a:rPr>
              <a:t>thread_func (void</a:t>
            </a:r>
            <a:r>
              <a:rPr lang="zh-CN" altLang="en-US" sz="1600">
                <a:solidFill>
                  <a:schemeClr val="tx1"/>
                </a:solidFill>
                <a:effectLst/>
                <a:latin typeface="Times New Roman" panose="02020603050405020304" pitchFamily="18" charset="0"/>
                <a:ea typeface="宋体" pitchFamily="2" charset="-122"/>
              </a:rPr>
              <a:t>* arg</a:t>
            </a:r>
            <a:r>
              <a:rPr lang="en-US" altLang="zh-CN" sz="1600">
                <a:solidFill>
                  <a:schemeClr val="tx1"/>
                </a:solidFill>
                <a:effectLst/>
                <a:latin typeface="Times New Roman" panose="02020603050405020304" pitchFamily="18" charset="0"/>
                <a:ea typeface="宋体" pitchFamily="2" charset="-122"/>
              </a:rPr>
              <a:t>)</a:t>
            </a:r>
            <a:endParaRPr lang="en-US" altLang="zh-CN" sz="1600">
              <a:solidFill>
                <a:schemeClr val="tx1"/>
              </a:solidFill>
              <a:effectLst/>
              <a:latin typeface="Times New Roman" panose="02020603050405020304" pitchFamily="18" charset="0"/>
              <a:ea typeface="宋体" pitchFamily="2" charset="-122"/>
            </a:endParaRPr>
          </a:p>
          <a:p>
            <a:pPr lvl="0">
              <a:lnSpc>
                <a:spcPct val="110000"/>
              </a:lnSpc>
              <a:spcBef>
                <a:spcPct val="10000"/>
              </a:spcBef>
              <a:buNone/>
            </a:pPr>
            <a:r>
              <a:rPr lang="en-US" altLang="zh-CN" sz="1600">
                <a:solidFill>
                  <a:schemeClr val="tx1"/>
                </a:solidFill>
                <a:effectLst/>
                <a:latin typeface="Times New Roman" panose="02020603050405020304" pitchFamily="18" charset="0"/>
                <a:ea typeface="宋体" pitchFamily="2" charset="-122"/>
              </a:rPr>
              <a:t>{</a:t>
            </a:r>
            <a:endParaRPr lang="en-US" altLang="zh-CN" sz="1600">
              <a:solidFill>
                <a:schemeClr val="tx1"/>
              </a:solidFill>
              <a:effectLst/>
              <a:latin typeface="Times New Roman" panose="02020603050405020304" pitchFamily="18" charset="0"/>
              <a:ea typeface="宋体" pitchFamily="2" charset="-122"/>
            </a:endParaRPr>
          </a:p>
          <a:p>
            <a:pPr lvl="0">
              <a:lnSpc>
                <a:spcPct val="110000"/>
              </a:lnSpc>
              <a:spcBef>
                <a:spcPct val="10000"/>
              </a:spcBef>
              <a:buNone/>
            </a:pPr>
            <a:r>
              <a:rPr lang="en-US" altLang="zh-CN" sz="1600">
                <a:solidFill>
                  <a:schemeClr val="tx1"/>
                </a:solidFill>
                <a:effectLst/>
                <a:latin typeface="Times New Roman" panose="02020603050405020304" pitchFamily="18" charset="0"/>
                <a:ea typeface="宋体" pitchFamily="2" charset="-122"/>
              </a:rPr>
              <a:t>    int i;</a:t>
            </a:r>
            <a:endParaRPr lang="en-US" altLang="zh-CN" sz="1600">
              <a:solidFill>
                <a:schemeClr val="tx1"/>
              </a:solidFill>
              <a:effectLst/>
              <a:latin typeface="Times New Roman" panose="02020603050405020304" pitchFamily="18" charset="0"/>
              <a:ea typeface="宋体" pitchFamily="2" charset="-122"/>
            </a:endParaRPr>
          </a:p>
          <a:p>
            <a:pPr lvl="0">
              <a:lnSpc>
                <a:spcPct val="110000"/>
              </a:lnSpc>
              <a:spcBef>
                <a:spcPct val="10000"/>
              </a:spcBef>
              <a:buNone/>
            </a:pPr>
            <a:r>
              <a:rPr lang="en-US" altLang="zh-CN" sz="1600">
                <a:solidFill>
                  <a:schemeClr val="tx1"/>
                </a:solidFill>
                <a:effectLst/>
                <a:latin typeface="Times New Roman" panose="02020603050405020304" pitchFamily="18" charset="0"/>
                <a:ea typeface="宋体" pitchFamily="2" charset="-122"/>
              </a:rPr>
              <a:t>    for(i=0;i&lt;3;i++) </a:t>
            </a:r>
            <a:r>
              <a:rPr lang="x-none" altLang="en-US" sz="1600">
                <a:solidFill>
                  <a:schemeClr val="tx1"/>
                </a:solidFill>
                <a:effectLst/>
                <a:latin typeface="Times New Roman" panose="02020603050405020304" pitchFamily="18" charset="0"/>
                <a:ea typeface="宋体" pitchFamily="2" charset="-122"/>
              </a:rPr>
              <a:t>{</a:t>
            </a:r>
            <a:endParaRPr lang="x-none" altLang="en-US" sz="1600">
              <a:solidFill>
                <a:schemeClr val="tx1"/>
              </a:solidFill>
              <a:effectLst/>
              <a:latin typeface="Times New Roman" panose="02020603050405020304" pitchFamily="18" charset="0"/>
              <a:ea typeface="宋体" pitchFamily="2" charset="-122"/>
            </a:endParaRPr>
          </a:p>
          <a:p>
            <a:pPr lvl="0">
              <a:lnSpc>
                <a:spcPct val="110000"/>
              </a:lnSpc>
              <a:spcBef>
                <a:spcPct val="10000"/>
              </a:spcBef>
              <a:buNone/>
            </a:pPr>
            <a:r>
              <a:rPr lang="en-US" altLang="zh-CN" sz="1600">
                <a:solidFill>
                  <a:schemeClr val="tx1"/>
                </a:solidFill>
                <a:effectLst/>
                <a:latin typeface="Times New Roman" panose="02020603050405020304" pitchFamily="18" charset="0"/>
                <a:ea typeface="宋体" pitchFamily="2" charset="-122"/>
              </a:rPr>
              <a:t>        printf("This is a thread.\n");</a:t>
            </a:r>
            <a:endParaRPr lang="en-US" altLang="zh-CN" sz="1600">
              <a:solidFill>
                <a:schemeClr val="tx1"/>
              </a:solidFill>
              <a:effectLst/>
              <a:latin typeface="Times New Roman" panose="02020603050405020304" pitchFamily="18" charset="0"/>
              <a:ea typeface="宋体" pitchFamily="2" charset="-122"/>
            </a:endParaRPr>
          </a:p>
          <a:p>
            <a:pPr lvl="0">
              <a:lnSpc>
                <a:spcPct val="110000"/>
              </a:lnSpc>
              <a:spcBef>
                <a:spcPct val="10000"/>
              </a:spcBef>
              <a:buNone/>
            </a:pPr>
            <a:r>
              <a:rPr lang="x-none" altLang="en-US" sz="1600">
                <a:solidFill>
                  <a:schemeClr val="tx1"/>
                </a:solidFill>
                <a:effectLst/>
                <a:latin typeface="Times New Roman" panose="02020603050405020304" pitchFamily="18" charset="0"/>
                <a:ea typeface="宋体" pitchFamily="2" charset="-122"/>
              </a:rPr>
              <a:t>    }</a:t>
            </a:r>
            <a:endParaRPr lang="x-none" altLang="en-US" sz="1600">
              <a:solidFill>
                <a:schemeClr val="tx1"/>
              </a:solidFill>
              <a:effectLst/>
              <a:latin typeface="Times New Roman" panose="02020603050405020304" pitchFamily="18" charset="0"/>
              <a:ea typeface="宋体" pitchFamily="2" charset="-122"/>
            </a:endParaRPr>
          </a:p>
          <a:p>
            <a:pPr lvl="0">
              <a:lnSpc>
                <a:spcPct val="110000"/>
              </a:lnSpc>
              <a:spcBef>
                <a:spcPct val="10000"/>
              </a:spcBef>
              <a:buNone/>
            </a:pPr>
            <a:r>
              <a:rPr lang="zh-CN" altLang="en-US" sz="1600">
                <a:solidFill>
                  <a:schemeClr val="tx1"/>
                </a:solidFill>
                <a:effectLst/>
                <a:latin typeface="Times New Roman" panose="02020603050405020304" pitchFamily="18" charset="0"/>
                <a:ea typeface="宋体" pitchFamily="2" charset="-122"/>
              </a:rPr>
              <a:t>    return NULL;</a:t>
            </a:r>
            <a:endParaRPr lang="zh-CN" altLang="en-US" sz="1600">
              <a:solidFill>
                <a:schemeClr val="tx1"/>
              </a:solidFill>
              <a:effectLst/>
              <a:latin typeface="Times New Roman" panose="02020603050405020304" pitchFamily="18" charset="0"/>
              <a:ea typeface="宋体" pitchFamily="2" charset="-122"/>
            </a:endParaRPr>
          </a:p>
          <a:p>
            <a:pPr lvl="0">
              <a:lnSpc>
                <a:spcPct val="110000"/>
              </a:lnSpc>
              <a:spcBef>
                <a:spcPct val="10000"/>
              </a:spcBef>
              <a:buNone/>
            </a:pPr>
            <a:r>
              <a:rPr lang="en-US" altLang="zh-CN" sz="1600">
                <a:solidFill>
                  <a:schemeClr val="tx1"/>
                </a:solidFill>
                <a:effectLst/>
                <a:latin typeface="Times New Roman" panose="02020603050405020304" pitchFamily="18" charset="0"/>
                <a:ea typeface="宋体" pitchFamily="2" charset="-122"/>
              </a:rPr>
              <a:t>}</a:t>
            </a:r>
            <a:r>
              <a:rPr lang="en-US" altLang="zh-CN" sz="1600">
                <a:ea typeface="宋体" pitchFamily="2" charset="-122"/>
              </a:rPr>
              <a:t>	</a:t>
            </a:r>
            <a:endParaRPr lang="en-US" altLang="zh-CN" sz="160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99330">
                                            <p:txEl>
                                              <p:charRg st="119" end="145"/>
                                            </p:txEl>
                                          </p:spTgt>
                                        </p:tgtEl>
                                        <p:attrNameLst>
                                          <p:attrName>style.visibility</p:attrName>
                                        </p:attrNameLst>
                                      </p:cBhvr>
                                      <p:to>
                                        <p:strVal val="visible"/>
                                      </p:to>
                                    </p:set>
                                    <p:anim calcmode="lin" valueType="num">
                                      <p:cBhvr additive="base">
                                        <p:cTn id="7" dur="500" fill="hold"/>
                                        <p:tgtEl>
                                          <p:spTgt spid="99330">
                                            <p:txEl>
                                              <p:charRg st="119" end="14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9330">
                                            <p:txEl>
                                              <p:charRg st="119" end="14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9330">
                                            <p:txEl>
                                              <p:charRg st="145" end="155"/>
                                            </p:txEl>
                                          </p:spTgt>
                                        </p:tgtEl>
                                        <p:attrNameLst>
                                          <p:attrName>style.visibility</p:attrName>
                                        </p:attrNameLst>
                                      </p:cBhvr>
                                      <p:to>
                                        <p:strVal val="visible"/>
                                      </p:to>
                                    </p:set>
                                    <p:anim calcmode="lin" valueType="num">
                                      <p:cBhvr additive="base">
                                        <p:cTn id="11" dur="500" fill="hold"/>
                                        <p:tgtEl>
                                          <p:spTgt spid="99330">
                                            <p:txEl>
                                              <p:charRg st="145" end="15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9330">
                                            <p:txEl>
                                              <p:charRg st="145" end="15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9330">
                                            <p:txEl>
                                              <p:charRg st="2" end="2"/>
                                            </p:txEl>
                                          </p:spTgt>
                                        </p:tgtEl>
                                        <p:attrNameLst>
                                          <p:attrName>style.visibility</p:attrName>
                                        </p:attrNameLst>
                                      </p:cBhvr>
                                      <p:to>
                                        <p:strVal val="visible"/>
                                      </p:to>
                                    </p:set>
                                    <p:anim calcmode="lin" valueType="num">
                                      <p:cBhvr additive="base">
                                        <p:cTn id="15" dur="500" fill="hold"/>
                                        <p:tgtEl>
                                          <p:spTgt spid="99330">
                                            <p:txEl>
                                              <p:char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9330">
                                            <p:txEl>
                                              <p:char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99330">
                                            <p:txEl>
                                              <p:charRg st="171" end="197"/>
                                            </p:txEl>
                                          </p:spTgt>
                                        </p:tgtEl>
                                        <p:attrNameLst>
                                          <p:attrName>style.visibility</p:attrName>
                                        </p:attrNameLst>
                                      </p:cBhvr>
                                      <p:to>
                                        <p:strVal val="visible"/>
                                      </p:to>
                                    </p:set>
                                    <p:anim calcmode="lin" valueType="num">
                                      <p:cBhvr additive="base">
                                        <p:cTn id="19" dur="500" fill="hold"/>
                                        <p:tgtEl>
                                          <p:spTgt spid="99330">
                                            <p:txEl>
                                              <p:charRg st="171" end="19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9330">
                                            <p:txEl>
                                              <p:charRg st="171" end="197"/>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99330">
                                            <p:txEl>
                                              <p:charRg st="197" end="230"/>
                                            </p:txEl>
                                          </p:spTgt>
                                        </p:tgtEl>
                                        <p:attrNameLst>
                                          <p:attrName>style.visibility</p:attrName>
                                        </p:attrNameLst>
                                      </p:cBhvr>
                                      <p:to>
                                        <p:strVal val="visible"/>
                                      </p:to>
                                    </p:set>
                                    <p:anim calcmode="lin" valueType="num">
                                      <p:cBhvr additive="base">
                                        <p:cTn id="23" dur="500" fill="hold"/>
                                        <p:tgtEl>
                                          <p:spTgt spid="99330">
                                            <p:txEl>
                                              <p:charRg st="197" end="23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9330">
                                            <p:txEl>
                                              <p:charRg st="197" end="230"/>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99330">
                                            <p:txEl>
                                              <p:charRg st="10" end="10"/>
                                            </p:txEl>
                                          </p:spTgt>
                                        </p:tgtEl>
                                        <p:attrNameLst>
                                          <p:attrName>style.visibility</p:attrName>
                                        </p:attrNameLst>
                                      </p:cBhvr>
                                      <p:to>
                                        <p:strVal val="visible"/>
                                      </p:to>
                                    </p:set>
                                    <p:anim calcmode="lin" valueType="num">
                                      <p:cBhvr additive="base">
                                        <p:cTn id="27" dur="500" fill="hold"/>
                                        <p:tgtEl>
                                          <p:spTgt spid="99330">
                                            <p:txEl>
                                              <p:charRg st="10" end="1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99330">
                                            <p:txEl>
                                              <p:charRg st="10" end="10"/>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99330">
                                            <p:txEl>
                                              <p:charRg st="10" end="10"/>
                                            </p:txEl>
                                          </p:spTgt>
                                        </p:tgtEl>
                                        <p:attrNameLst>
                                          <p:attrName>style.visibility</p:attrName>
                                        </p:attrNameLst>
                                      </p:cBhvr>
                                      <p:to>
                                        <p:strVal val="visible"/>
                                      </p:to>
                                    </p:set>
                                    <p:anim calcmode="lin" valueType="num">
                                      <p:cBhvr additive="base">
                                        <p:cTn id="31" dur="500" fill="hold"/>
                                        <p:tgtEl>
                                          <p:spTgt spid="99330">
                                            <p:txEl>
                                              <p:charRg st="10" end="1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9330">
                                            <p:txEl>
                                              <p:charRg st="10" end="10"/>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99330">
                                            <p:txEl>
                                              <p:charRg st="259" end="270"/>
                                            </p:txEl>
                                          </p:spTgt>
                                        </p:tgtEl>
                                        <p:attrNameLst>
                                          <p:attrName>style.visibility</p:attrName>
                                        </p:attrNameLst>
                                      </p:cBhvr>
                                      <p:to>
                                        <p:strVal val="visible"/>
                                      </p:to>
                                    </p:set>
                                    <p:anim calcmode="lin" valueType="num">
                                      <p:cBhvr additive="base">
                                        <p:cTn id="35" dur="500" fill="hold"/>
                                        <p:tgtEl>
                                          <p:spTgt spid="99330">
                                            <p:txEl>
                                              <p:charRg st="259" end="27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99330">
                                            <p:txEl>
                                              <p:charRg st="259" end="270"/>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99331"/>
                                        </p:tgtEl>
                                        <p:attrNameLst>
                                          <p:attrName>style.visibility</p:attrName>
                                        </p:attrNameLst>
                                      </p:cBhvr>
                                      <p:to>
                                        <p:strVal val="visible"/>
                                      </p:to>
                                    </p:set>
                                    <p:anim calcmode="lin" valueType="num">
                                      <p:cBhvr additive="base">
                                        <p:cTn id="41" dur="500" fill="hold"/>
                                        <p:tgtEl>
                                          <p:spTgt spid="99331"/>
                                        </p:tgtEl>
                                        <p:attrNameLst>
                                          <p:attrName>ppt_x</p:attrName>
                                        </p:attrNameLst>
                                      </p:cBhvr>
                                      <p:tavLst>
                                        <p:tav tm="0">
                                          <p:val>
                                            <p:strVal val="#ppt_x"/>
                                          </p:val>
                                        </p:tav>
                                        <p:tav tm="100000">
                                          <p:val>
                                            <p:strVal val="#ppt_x"/>
                                          </p:val>
                                        </p:tav>
                                      </p:tavLst>
                                    </p:anim>
                                    <p:anim calcmode="lin" valueType="num">
                                      <p:cBhvr additive="base">
                                        <p:cTn id="42" dur="500" fill="hold"/>
                                        <p:tgtEl>
                                          <p:spTgt spid="993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1" grpId="0" bldLvl="0" animBg="true"/>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31" name="文本框 99330"/>
          <p:cNvSpPr txBox="true"/>
          <p:nvPr/>
        </p:nvSpPr>
        <p:spPr>
          <a:xfrm>
            <a:off x="202565" y="638810"/>
            <a:ext cx="7124065" cy="5906135"/>
          </a:xfrm>
          <a:prstGeom prst="rect">
            <a:avLst/>
          </a:prstGeom>
          <a:noFill/>
          <a:ln w="12700" cmpd="sng">
            <a:noFill/>
            <a:prstDash val="solid"/>
            <a:miter/>
          </a:ln>
        </p:spPr>
        <p:txBody>
          <a:bodyPr wrap="square" anchor="t">
            <a:spAutoFit/>
          </a:bodyPr>
          <a:p>
            <a:pPr lvl="0">
              <a:lnSpc>
                <a:spcPct val="110000"/>
              </a:lnSpc>
              <a:spcBef>
                <a:spcPct val="10000"/>
              </a:spcBef>
              <a:buNone/>
            </a:pPr>
            <a:r>
              <a:rPr lang="en-US" altLang="zh-CN" sz="1800">
                <a:solidFill>
                  <a:srgbClr val="A50021"/>
                </a:solidFill>
                <a:latin typeface="Times New Roman" panose="02020603050405020304" pitchFamily="18" charset="0"/>
                <a:sym typeface="+mn-ea"/>
              </a:rPr>
              <a:t>(2) </a:t>
            </a:r>
            <a:r>
              <a:rPr lang="zh-CN" altLang="en-US" sz="1800">
                <a:solidFill>
                  <a:srgbClr val="A50021"/>
                </a:solidFill>
                <a:latin typeface="Times New Roman" panose="02020603050405020304" pitchFamily="18" charset="0"/>
                <a:sym typeface="+mn-ea"/>
              </a:rPr>
              <a:t>程序范例</a:t>
            </a:r>
            <a:r>
              <a:rPr lang="en-US" altLang="zh-CN" sz="1800">
                <a:solidFill>
                  <a:srgbClr val="A50021"/>
                </a:solidFill>
                <a:latin typeface="Times New Roman" panose="02020603050405020304" pitchFamily="18" charset="0"/>
                <a:sym typeface="+mn-ea"/>
              </a:rPr>
              <a:t>2</a:t>
            </a:r>
            <a:r>
              <a:rPr lang="zh-CN" altLang="en-US" sz="1800">
                <a:solidFill>
                  <a:srgbClr val="A50021"/>
                </a:solidFill>
                <a:latin typeface="Times New Roman" panose="02020603050405020304" pitchFamily="18" charset="0"/>
                <a:sym typeface="+mn-ea"/>
              </a:rPr>
              <a:t> </a:t>
            </a:r>
            <a:endParaRPr lang="zh-CN" altLang="en-US" sz="1600" b="1">
              <a:solidFill>
                <a:srgbClr val="A50021"/>
              </a:solidFill>
              <a:latin typeface="Times New Roman" panose="02020603050405020304" pitchFamily="18" charset="0"/>
              <a:ea typeface="宋体" pitchFamily="2" charset="-122"/>
            </a:endParaRPr>
          </a:p>
          <a:p>
            <a:pPr lvl="0">
              <a:lnSpc>
                <a:spcPct val="110000"/>
              </a:lnSpc>
              <a:spcBef>
                <a:spcPct val="10000"/>
              </a:spcBef>
              <a:buNone/>
            </a:pPr>
            <a:r>
              <a:rPr lang="en-US" altLang="zh-CN" sz="1800" b="0">
                <a:solidFill>
                  <a:schemeClr val="tx1"/>
                </a:solidFill>
                <a:effectLst/>
                <a:latin typeface="Times New Roman" panose="02020603050405020304" pitchFamily="18" charset="0"/>
                <a:sym typeface="+mn-ea"/>
              </a:rPr>
              <a:t>#include &lt;stdio.h&gt;</a:t>
            </a:r>
            <a:endParaRPr lang="en-US" altLang="zh-CN" sz="1800" b="0">
              <a:solidFill>
                <a:schemeClr val="tx1"/>
              </a:solidFill>
              <a:effectLst/>
              <a:latin typeface="Times New Roman" panose="02020603050405020304" pitchFamily="18" charset="0"/>
              <a:ea typeface="宋体" pitchFamily="2" charset="-122"/>
            </a:endParaRPr>
          </a:p>
          <a:p>
            <a:pPr lvl="0">
              <a:lnSpc>
                <a:spcPct val="110000"/>
              </a:lnSpc>
              <a:spcBef>
                <a:spcPct val="10000"/>
              </a:spcBef>
              <a:buNone/>
            </a:pPr>
            <a:r>
              <a:rPr lang="en-US" altLang="zh-CN" sz="1800" b="0">
                <a:solidFill>
                  <a:schemeClr val="tx1"/>
                </a:solidFill>
                <a:effectLst/>
                <a:latin typeface="Times New Roman" panose="02020603050405020304" pitchFamily="18" charset="0"/>
                <a:sym typeface="+mn-ea"/>
              </a:rPr>
              <a:t>#include &lt;stdlib.h&gt;</a:t>
            </a:r>
            <a:endParaRPr lang="en-US" altLang="zh-CN" sz="1800" b="0">
              <a:solidFill>
                <a:schemeClr val="tx1"/>
              </a:solidFill>
              <a:effectLst/>
              <a:latin typeface="Times New Roman" panose="02020603050405020304" pitchFamily="18" charset="0"/>
              <a:ea typeface="宋体" pitchFamily="2" charset="-122"/>
            </a:endParaRPr>
          </a:p>
          <a:p>
            <a:pPr lvl="0">
              <a:lnSpc>
                <a:spcPct val="110000"/>
              </a:lnSpc>
              <a:spcBef>
                <a:spcPct val="10000"/>
              </a:spcBef>
              <a:buNone/>
            </a:pPr>
            <a:r>
              <a:rPr lang="en-US" altLang="zh-CN" sz="1800" b="0">
                <a:solidFill>
                  <a:schemeClr val="tx1"/>
                </a:solidFill>
                <a:effectLst/>
                <a:latin typeface="Times New Roman" panose="02020603050405020304" pitchFamily="18" charset="0"/>
                <a:sym typeface="+mn-ea"/>
              </a:rPr>
              <a:t>#include &lt;pthread.h&gt;</a:t>
            </a:r>
            <a:endParaRPr lang="en-US" altLang="zh-CN" sz="1800" b="0">
              <a:solidFill>
                <a:schemeClr val="tx1"/>
              </a:solidFill>
              <a:effectLst/>
              <a:latin typeface="Times New Roman" panose="02020603050405020304" pitchFamily="18" charset="0"/>
              <a:sym typeface="+mn-ea"/>
            </a:endParaRPr>
          </a:p>
          <a:p>
            <a:pPr lvl="0">
              <a:lnSpc>
                <a:spcPct val="110000"/>
              </a:lnSpc>
              <a:spcBef>
                <a:spcPct val="10000"/>
              </a:spcBef>
              <a:buNone/>
            </a:pPr>
            <a:r>
              <a:rPr lang="en-US" altLang="zh-CN" sz="1800">
                <a:solidFill>
                  <a:srgbClr val="FF0000"/>
                </a:solidFill>
                <a:effectLst/>
                <a:latin typeface="Times New Roman" panose="02020603050405020304" pitchFamily="18" charset="0"/>
                <a:sym typeface="+mn-ea"/>
              </a:rPr>
              <a:t>int A=0;</a:t>
            </a:r>
            <a:endParaRPr lang="en-US" altLang="zh-CN" sz="1800" b="0">
              <a:solidFill>
                <a:schemeClr val="tx1"/>
              </a:solidFill>
              <a:effectLst/>
              <a:latin typeface="Times New Roman" panose="02020603050405020304" pitchFamily="18" charset="0"/>
              <a:sym typeface="+mn-ea"/>
            </a:endParaRPr>
          </a:p>
          <a:p>
            <a:pPr lvl="0">
              <a:lnSpc>
                <a:spcPct val="110000"/>
              </a:lnSpc>
              <a:spcBef>
                <a:spcPct val="10000"/>
              </a:spcBef>
              <a:buNone/>
            </a:pPr>
            <a:r>
              <a:rPr lang="en-US" altLang="zh-CN" sz="1800" b="0">
                <a:solidFill>
                  <a:schemeClr val="tx1"/>
                </a:solidFill>
                <a:latin typeface="Times New Roman" panose="02020603050405020304" pitchFamily="18" charset="0"/>
                <a:ea typeface="宋体" pitchFamily="2" charset="-122"/>
              </a:rPr>
              <a:t>int main(int argc, char *argv[])</a:t>
            </a:r>
            <a:endParaRPr lang="en-US" altLang="zh-CN" sz="1800" b="0">
              <a:solidFill>
                <a:schemeClr val="tx1"/>
              </a:solidFill>
              <a:latin typeface="Times New Roman" panose="02020603050405020304" pitchFamily="18" charset="0"/>
              <a:ea typeface="宋体" pitchFamily="2" charset="-122"/>
            </a:endParaRPr>
          </a:p>
          <a:p>
            <a:pPr lvl="0">
              <a:lnSpc>
                <a:spcPct val="90000"/>
              </a:lnSpc>
            </a:pPr>
            <a:r>
              <a:rPr lang="en-US" altLang="zh-CN" sz="1800" b="0">
                <a:solidFill>
                  <a:schemeClr val="tx1"/>
                </a:solidFill>
                <a:latin typeface="Times New Roman" panose="02020603050405020304" pitchFamily="18" charset="0"/>
                <a:ea typeface="宋体" pitchFamily="2" charset="-122"/>
              </a:rPr>
              <a:t>{</a:t>
            </a:r>
            <a:endParaRPr lang="en-US" altLang="zh-CN" sz="1800" b="0">
              <a:solidFill>
                <a:schemeClr val="tx1"/>
              </a:solidFill>
              <a:latin typeface="Times New Roman" panose="02020603050405020304" pitchFamily="18" charset="0"/>
              <a:ea typeface="宋体" pitchFamily="2" charset="-122"/>
            </a:endParaRPr>
          </a:p>
          <a:p>
            <a:pPr fontAlgn="base">
              <a:buNone/>
            </a:pPr>
            <a:r>
              <a:rPr lang="en-US" altLang="zh-CN" sz="1800">
                <a:solidFill>
                  <a:schemeClr val="tx1"/>
                </a:solidFill>
                <a:effectLst/>
                <a:latin typeface="Times New Roman" panose="02020603050405020304" pitchFamily="18" charset="0"/>
                <a:sym typeface="+mn-ea"/>
              </a:rPr>
              <a:t>    if (fork()==0) {</a:t>
            </a:r>
            <a:endParaRPr lang="en-US" altLang="zh-CN" sz="1800" strike="noStrike" noProof="1">
              <a:solidFill>
                <a:schemeClr val="tx1"/>
              </a:solidFill>
              <a:effectLst/>
              <a:latin typeface="Times New Roman" panose="02020603050405020304" pitchFamily="18" charset="0"/>
              <a:ea typeface="宋体" pitchFamily="2" charset="-122"/>
            </a:endParaRPr>
          </a:p>
          <a:p>
            <a:pPr fontAlgn="base">
              <a:buNone/>
            </a:pPr>
            <a:r>
              <a:rPr lang="x-none" altLang="en-US" sz="1800">
                <a:solidFill>
                  <a:schemeClr val="tx1"/>
                </a:solidFill>
                <a:effectLst/>
                <a:latin typeface="Times New Roman" panose="02020603050405020304" pitchFamily="18" charset="0"/>
                <a:sym typeface="+mn-ea"/>
              </a:rPr>
              <a:t>	</a:t>
            </a:r>
            <a:r>
              <a:rPr lang="en-US" altLang="zh-CN" sz="1800">
                <a:solidFill>
                  <a:srgbClr val="FF0000"/>
                </a:solidFill>
                <a:effectLst/>
                <a:latin typeface="Times New Roman" panose="02020603050405020304" pitchFamily="18" charset="0"/>
                <a:sym typeface="+mn-ea"/>
              </a:rPr>
              <a:t>printf("A in son process is %d\n", A);</a:t>
            </a:r>
            <a:endParaRPr lang="en-US" altLang="zh-CN" sz="1800" strike="noStrike" noProof="1">
              <a:solidFill>
                <a:srgbClr val="FF0000"/>
              </a:solidFill>
              <a:effectLst/>
              <a:latin typeface="Times New Roman" panose="02020603050405020304" pitchFamily="18" charset="0"/>
              <a:ea typeface="宋体" pitchFamily="2" charset="-122"/>
            </a:endParaRPr>
          </a:p>
          <a:p>
            <a:pPr fontAlgn="base">
              <a:buNone/>
            </a:pPr>
            <a:r>
              <a:rPr lang="x-none" altLang="en-US" sz="1800">
                <a:solidFill>
                  <a:srgbClr val="FF0000"/>
                </a:solidFill>
                <a:effectLst/>
                <a:latin typeface="Times New Roman" panose="02020603050405020304" pitchFamily="18" charset="0"/>
                <a:sym typeface="+mn-ea"/>
              </a:rPr>
              <a:t>	</a:t>
            </a:r>
            <a:r>
              <a:rPr lang="en-US" altLang="zh-CN" sz="1800">
                <a:solidFill>
                  <a:srgbClr val="FF0000"/>
                </a:solidFill>
                <a:effectLst/>
                <a:latin typeface="Times New Roman" panose="02020603050405020304" pitchFamily="18" charset="0"/>
                <a:sym typeface="+mn-ea"/>
              </a:rPr>
              <a:t>A=100;</a:t>
            </a:r>
            <a:endParaRPr lang="en-US" altLang="zh-CN" sz="1800" strike="noStrike" noProof="1">
              <a:solidFill>
                <a:srgbClr val="FF0000"/>
              </a:solidFill>
              <a:effectLst/>
              <a:latin typeface="Times New Roman" panose="02020603050405020304" pitchFamily="18" charset="0"/>
              <a:ea typeface="宋体" pitchFamily="2" charset="-122"/>
            </a:endParaRPr>
          </a:p>
          <a:p>
            <a:pPr fontAlgn="base">
              <a:buNone/>
            </a:pPr>
            <a:r>
              <a:rPr lang="x-none" altLang="en-US" sz="1800">
                <a:solidFill>
                  <a:srgbClr val="FF0000"/>
                </a:solidFill>
                <a:effectLst/>
                <a:latin typeface="Times New Roman" panose="02020603050405020304" pitchFamily="18" charset="0"/>
                <a:sym typeface="+mn-ea"/>
              </a:rPr>
              <a:t>	</a:t>
            </a:r>
            <a:r>
              <a:rPr lang="en-US" altLang="zh-CN" sz="1800">
                <a:solidFill>
                  <a:srgbClr val="FF0000"/>
                </a:solidFill>
                <a:effectLst/>
                <a:latin typeface="Times New Roman" panose="02020603050405020304" pitchFamily="18" charset="0"/>
                <a:sym typeface="+mn-ea"/>
              </a:rPr>
              <a:t>exit(0);</a:t>
            </a:r>
            <a:endParaRPr lang="en-US" altLang="zh-CN" sz="1800" strike="noStrike" noProof="1">
              <a:solidFill>
                <a:srgbClr val="FF0000"/>
              </a:solidFill>
              <a:effectLst/>
              <a:latin typeface="Times New Roman" panose="02020603050405020304" pitchFamily="18" charset="0"/>
              <a:ea typeface="宋体" pitchFamily="2" charset="-122"/>
            </a:endParaRPr>
          </a:p>
          <a:p>
            <a:pPr fontAlgn="base">
              <a:buNone/>
            </a:pPr>
            <a:r>
              <a:rPr lang="en-US" altLang="zh-CN" sz="1800">
                <a:solidFill>
                  <a:schemeClr val="tx1"/>
                </a:solidFill>
                <a:effectLst/>
                <a:latin typeface="Times New Roman" panose="02020603050405020304" pitchFamily="18" charset="0"/>
                <a:sym typeface="+mn-ea"/>
              </a:rPr>
              <a:t>    }</a:t>
            </a:r>
            <a:endParaRPr lang="en-US" altLang="zh-CN" sz="1800">
              <a:solidFill>
                <a:schemeClr val="tx1"/>
              </a:solidFill>
              <a:effectLst/>
              <a:latin typeface="Times New Roman" panose="02020603050405020304" pitchFamily="18" charset="0"/>
              <a:sym typeface="+mn-ea"/>
            </a:endParaRPr>
          </a:p>
          <a:p>
            <a:pPr fontAlgn="base">
              <a:buNone/>
            </a:pPr>
            <a:r>
              <a:rPr lang="en-US" altLang="zh-CN" sz="1800">
                <a:solidFill>
                  <a:schemeClr val="tx1"/>
                </a:solidFill>
                <a:effectLst/>
                <a:latin typeface="Times New Roman" panose="02020603050405020304" pitchFamily="18" charset="0"/>
                <a:sym typeface="+mn-ea"/>
              </a:rPr>
              <a:t>    wait(</a:t>
            </a:r>
            <a:r>
              <a:rPr lang="x-none" altLang="en-US" sz="1800">
                <a:solidFill>
                  <a:schemeClr val="tx1"/>
                </a:solidFill>
                <a:effectLst/>
                <a:latin typeface="Times New Roman" panose="02020603050405020304" pitchFamily="18" charset="0"/>
                <a:sym typeface="+mn-ea"/>
              </a:rPr>
              <a:t>NULL</a:t>
            </a:r>
            <a:r>
              <a:rPr lang="en-US" altLang="zh-CN" sz="1800">
                <a:solidFill>
                  <a:schemeClr val="tx1"/>
                </a:solidFill>
                <a:effectLst/>
                <a:latin typeface="Times New Roman" panose="02020603050405020304" pitchFamily="18" charset="0"/>
                <a:sym typeface="+mn-ea"/>
              </a:rPr>
              <a:t>);</a:t>
            </a:r>
            <a:endParaRPr lang="en-US" altLang="zh-CN" sz="1800">
              <a:solidFill>
                <a:schemeClr val="tx1"/>
              </a:solidFill>
              <a:effectLst/>
              <a:latin typeface="Times New Roman" panose="02020603050405020304" pitchFamily="18" charset="0"/>
              <a:sym typeface="+mn-ea"/>
            </a:endParaRPr>
          </a:p>
          <a:p>
            <a:pPr fontAlgn="base">
              <a:buNone/>
            </a:pPr>
            <a:endParaRPr lang="en-US" altLang="zh-CN" sz="1800" strike="noStrike" noProof="1">
              <a:solidFill>
                <a:schemeClr val="tx1"/>
              </a:solidFill>
              <a:effectLst/>
              <a:latin typeface="Times New Roman" panose="02020603050405020304" pitchFamily="18" charset="0"/>
              <a:ea typeface="宋体" pitchFamily="2" charset="-122"/>
            </a:endParaRPr>
          </a:p>
          <a:p>
            <a:pPr fontAlgn="base">
              <a:buNone/>
            </a:pPr>
            <a:r>
              <a:rPr lang="en-US" altLang="zh-CN" sz="1800">
                <a:solidFill>
                  <a:schemeClr val="tx1"/>
                </a:solidFill>
                <a:effectLst/>
                <a:latin typeface="Times New Roman" panose="02020603050405020304" pitchFamily="18" charset="0"/>
                <a:sym typeface="+mn-ea"/>
              </a:rPr>
              <a:t>    pthread_t  p1;</a:t>
            </a:r>
            <a:endParaRPr lang="en-US" altLang="zh-CN" sz="1800" strike="noStrike" noProof="1">
              <a:solidFill>
                <a:schemeClr val="tx1"/>
              </a:solidFill>
              <a:effectLst/>
              <a:latin typeface="Times New Roman" panose="02020603050405020304" pitchFamily="18" charset="0"/>
              <a:ea typeface="宋体" pitchFamily="2" charset="-122"/>
            </a:endParaRPr>
          </a:p>
          <a:p>
            <a:pPr fontAlgn="base">
              <a:buNone/>
            </a:pPr>
            <a:r>
              <a:rPr lang="en-US" altLang="zh-CN" sz="1800">
                <a:solidFill>
                  <a:schemeClr val="tx1"/>
                </a:solidFill>
                <a:effectLst/>
                <a:latin typeface="Times New Roman" panose="02020603050405020304" pitchFamily="18" charset="0"/>
                <a:sym typeface="+mn-ea"/>
              </a:rPr>
              <a:t>    pthread_create(&amp;p1, NULL, </a:t>
            </a:r>
            <a:r>
              <a:rPr lang="x-none" altLang="en-US" sz="1800">
                <a:solidFill>
                  <a:schemeClr val="tx1"/>
                </a:solidFill>
                <a:effectLst/>
                <a:latin typeface="Times New Roman" panose="02020603050405020304" pitchFamily="18" charset="0"/>
                <a:sym typeface="+mn-ea"/>
              </a:rPr>
              <a:t>thread_func</a:t>
            </a:r>
            <a:r>
              <a:rPr lang="en-US" altLang="zh-CN" sz="1800">
                <a:solidFill>
                  <a:schemeClr val="tx1"/>
                </a:solidFill>
                <a:effectLst/>
                <a:latin typeface="Times New Roman" panose="02020603050405020304" pitchFamily="18" charset="0"/>
                <a:sym typeface="+mn-ea"/>
              </a:rPr>
              <a:t>, NULL);</a:t>
            </a:r>
            <a:endParaRPr lang="en-US" altLang="zh-CN" sz="1800" strike="noStrike" noProof="1">
              <a:solidFill>
                <a:schemeClr val="tx1"/>
              </a:solidFill>
              <a:effectLst/>
              <a:latin typeface="Times New Roman" panose="02020603050405020304" pitchFamily="18" charset="0"/>
              <a:ea typeface="宋体" pitchFamily="2" charset="-122"/>
            </a:endParaRPr>
          </a:p>
          <a:p>
            <a:pPr fontAlgn="base">
              <a:buNone/>
            </a:pPr>
            <a:r>
              <a:rPr lang="en-US" altLang="zh-CN" sz="1800">
                <a:solidFill>
                  <a:schemeClr val="tx1"/>
                </a:solidFill>
                <a:effectLst/>
                <a:latin typeface="Times New Roman" panose="02020603050405020304" pitchFamily="18" charset="0"/>
                <a:sym typeface="+mn-ea"/>
              </a:rPr>
              <a:t>    pthread_join(p1,NULL);</a:t>
            </a:r>
            <a:endParaRPr lang="en-US" altLang="zh-CN" sz="1800">
              <a:solidFill>
                <a:schemeClr val="tx1"/>
              </a:solidFill>
              <a:effectLst/>
              <a:latin typeface="Times New Roman" panose="02020603050405020304" pitchFamily="18" charset="0"/>
              <a:sym typeface="+mn-ea"/>
            </a:endParaRPr>
          </a:p>
          <a:p>
            <a:pPr fontAlgn="base">
              <a:buNone/>
            </a:pPr>
            <a:endParaRPr lang="en-US" altLang="zh-CN" sz="1800" strike="noStrike" noProof="1">
              <a:solidFill>
                <a:schemeClr val="tx1"/>
              </a:solidFill>
              <a:effectLst/>
              <a:latin typeface="Times New Roman" panose="02020603050405020304" pitchFamily="18" charset="0"/>
              <a:ea typeface="宋体" pitchFamily="2" charset="-122"/>
            </a:endParaRPr>
          </a:p>
          <a:p>
            <a:pPr fontAlgn="base">
              <a:buNone/>
            </a:pPr>
            <a:r>
              <a:rPr lang="en-US" altLang="zh-CN" sz="1800">
                <a:solidFill>
                  <a:srgbClr val="FF0000"/>
                </a:solidFill>
                <a:effectLst/>
                <a:latin typeface="Times New Roman" panose="02020603050405020304" pitchFamily="18" charset="0"/>
                <a:sym typeface="+mn-ea"/>
              </a:rPr>
              <a:t>    printf("A in father process is %d\n",A);</a:t>
            </a:r>
            <a:endParaRPr lang="en-US" altLang="zh-CN" sz="1800" strike="noStrike" noProof="1">
              <a:solidFill>
                <a:srgbClr val="FF0000"/>
              </a:solidFill>
              <a:effectLst/>
              <a:latin typeface="Times New Roman" panose="02020603050405020304" pitchFamily="18" charset="0"/>
              <a:ea typeface="宋体" pitchFamily="2" charset="-122"/>
            </a:endParaRPr>
          </a:p>
          <a:p>
            <a:pPr fontAlgn="base">
              <a:buNone/>
            </a:pPr>
            <a:r>
              <a:rPr lang="en-US" altLang="zh-CN" sz="1800">
                <a:solidFill>
                  <a:schemeClr val="tx1"/>
                </a:solidFill>
                <a:effectLst/>
                <a:latin typeface="Times New Roman" panose="02020603050405020304" pitchFamily="18" charset="0"/>
                <a:sym typeface="+mn-ea"/>
              </a:rPr>
              <a:t>}</a:t>
            </a:r>
            <a:endParaRPr lang="en-US" altLang="zh-CN" sz="1800" b="0">
              <a:solidFill>
                <a:schemeClr val="tx1"/>
              </a:solidFill>
              <a:latin typeface="Times New Roman" panose="02020603050405020304" pitchFamily="18" charset="0"/>
              <a:ea typeface="宋体" pitchFamily="2" charset="-122"/>
            </a:endParaRPr>
          </a:p>
        </p:txBody>
      </p:sp>
      <p:sp>
        <p:nvSpPr>
          <p:cNvPr id="99334" name="矩形 99333"/>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操作系统的并发</a:t>
            </a:r>
            <a:r>
              <a:rPr lang="zh-CN" altLang="en-US" sz="2400" b="0" strike="noStrike" noProof="1">
                <a:latin typeface="Arial" panose="02080604020202020204" pitchFamily="34" charset="0"/>
                <a:ea typeface="宋体" pitchFamily="2" charset="-122"/>
                <a:cs typeface="+mn-ea"/>
              </a:rPr>
              <a:t>机制实例</a:t>
            </a:r>
            <a:endParaRPr lang="zh-CN" altLang="en-US" sz="2400" b="0" strike="noStrike" noProof="1">
              <a:ea typeface="宋体" pitchFamily="2" charset="-122"/>
            </a:endParaRPr>
          </a:p>
        </p:txBody>
      </p:sp>
      <p:sp>
        <p:nvSpPr>
          <p:cNvPr id="99330" name="文本占位符 99329"/>
          <p:cNvSpPr>
            <a:spLocks noGrp="true"/>
          </p:cNvSpPr>
          <p:nvPr>
            <p:ph idx="1"/>
          </p:nvPr>
        </p:nvSpPr>
        <p:spPr>
          <a:xfrm>
            <a:off x="4265295" y="905510"/>
            <a:ext cx="4588510" cy="1836420"/>
          </a:xfrm>
          <a:ln w="12700" cmpd="sng">
            <a:solidFill>
              <a:schemeClr val="tx1"/>
            </a:solidFill>
            <a:prstDash val="solid"/>
          </a:ln>
        </p:spPr>
        <p:txBody>
          <a:bodyPr wrap="square">
            <a:spAutoFit/>
          </a:bodyPr>
          <a:p>
            <a:pPr lvl="0">
              <a:lnSpc>
                <a:spcPct val="110000"/>
              </a:lnSpc>
              <a:spcBef>
                <a:spcPct val="10000"/>
              </a:spcBef>
              <a:buNone/>
            </a:pPr>
            <a:r>
              <a:rPr lang="en-US" altLang="zh-CN" sz="1600">
                <a:solidFill>
                  <a:schemeClr val="tx1"/>
                </a:solidFill>
                <a:effectLst/>
                <a:latin typeface="Times New Roman" panose="02020603050405020304" pitchFamily="18" charset="0"/>
                <a:ea typeface="宋体" pitchFamily="2" charset="-122"/>
              </a:rPr>
              <a:t>void </a:t>
            </a:r>
            <a:r>
              <a:rPr lang="zh-CN" altLang="en-US" sz="1600">
                <a:solidFill>
                  <a:schemeClr val="tx1"/>
                </a:solidFill>
                <a:effectLst/>
                <a:latin typeface="Times New Roman" panose="02020603050405020304" pitchFamily="18" charset="0"/>
                <a:ea typeface="宋体" pitchFamily="2" charset="-122"/>
              </a:rPr>
              <a:t>* </a:t>
            </a:r>
            <a:r>
              <a:rPr lang="en-US" altLang="zh-CN" sz="1600">
                <a:solidFill>
                  <a:schemeClr val="tx1"/>
                </a:solidFill>
                <a:effectLst/>
                <a:latin typeface="Times New Roman" panose="02020603050405020304" pitchFamily="18" charset="0"/>
                <a:ea typeface="宋体" pitchFamily="2" charset="-122"/>
              </a:rPr>
              <a:t>thread_func(void</a:t>
            </a:r>
            <a:r>
              <a:rPr lang="zh-CN" altLang="en-US" sz="1600">
                <a:solidFill>
                  <a:schemeClr val="tx1"/>
                </a:solidFill>
                <a:effectLst/>
                <a:latin typeface="Times New Roman" panose="02020603050405020304" pitchFamily="18" charset="0"/>
                <a:ea typeface="宋体" pitchFamily="2" charset="-122"/>
              </a:rPr>
              <a:t>* arg</a:t>
            </a:r>
            <a:r>
              <a:rPr lang="en-US" altLang="zh-CN" sz="1600">
                <a:solidFill>
                  <a:schemeClr val="tx1"/>
                </a:solidFill>
                <a:effectLst/>
                <a:latin typeface="Times New Roman" panose="02020603050405020304" pitchFamily="18" charset="0"/>
                <a:ea typeface="宋体" pitchFamily="2" charset="-122"/>
              </a:rPr>
              <a:t>)</a:t>
            </a:r>
            <a:endParaRPr lang="en-US" altLang="zh-CN" sz="1600">
              <a:solidFill>
                <a:schemeClr val="tx1"/>
              </a:solidFill>
              <a:effectLst/>
              <a:latin typeface="Times New Roman" panose="02020603050405020304" pitchFamily="18" charset="0"/>
              <a:ea typeface="宋体" pitchFamily="2" charset="-122"/>
            </a:endParaRPr>
          </a:p>
          <a:p>
            <a:pPr lvl="0">
              <a:lnSpc>
                <a:spcPct val="110000"/>
              </a:lnSpc>
              <a:spcBef>
                <a:spcPct val="10000"/>
              </a:spcBef>
              <a:buNone/>
            </a:pPr>
            <a:r>
              <a:rPr lang="en-US" altLang="zh-CN" sz="1600">
                <a:solidFill>
                  <a:schemeClr val="tx1"/>
                </a:solidFill>
                <a:effectLst/>
                <a:latin typeface="Times New Roman" panose="02020603050405020304" pitchFamily="18" charset="0"/>
                <a:ea typeface="宋体" pitchFamily="2" charset="-122"/>
              </a:rPr>
              <a:t>{</a:t>
            </a:r>
            <a:endParaRPr lang="en-US" altLang="zh-CN" sz="1600">
              <a:solidFill>
                <a:schemeClr val="tx1"/>
              </a:solidFill>
              <a:effectLst/>
              <a:latin typeface="Times New Roman" panose="02020603050405020304" pitchFamily="18" charset="0"/>
              <a:ea typeface="宋体" pitchFamily="2" charset="-122"/>
            </a:endParaRPr>
          </a:p>
          <a:p>
            <a:pPr lvl="0">
              <a:lnSpc>
                <a:spcPct val="110000"/>
              </a:lnSpc>
              <a:spcBef>
                <a:spcPct val="10000"/>
              </a:spcBef>
              <a:buNone/>
            </a:pPr>
            <a:r>
              <a:rPr lang="en-US" altLang="zh-CN" sz="1600">
                <a:solidFill>
                  <a:schemeClr val="tx1"/>
                </a:solidFill>
                <a:effectLst/>
                <a:latin typeface="Times New Roman" panose="02020603050405020304" pitchFamily="18" charset="0"/>
                <a:ea typeface="宋体" pitchFamily="2" charset="-122"/>
              </a:rPr>
              <a:t>    </a:t>
            </a:r>
            <a:r>
              <a:rPr lang="en-US" altLang="zh-CN" sz="1600" b="1">
                <a:solidFill>
                  <a:srgbClr val="FF0000"/>
                </a:solidFill>
                <a:effectLst/>
                <a:latin typeface="Times New Roman" panose="02020603050405020304" pitchFamily="18" charset="0"/>
                <a:ea typeface="宋体" pitchFamily="2" charset="-122"/>
              </a:rPr>
              <a:t>printf("A in thread is %d\n", A);</a:t>
            </a:r>
            <a:endParaRPr lang="en-US" altLang="zh-CN" sz="1600" b="1">
              <a:solidFill>
                <a:srgbClr val="FF0000"/>
              </a:solidFill>
              <a:effectLst/>
              <a:latin typeface="Times New Roman" panose="02020603050405020304" pitchFamily="18" charset="0"/>
              <a:ea typeface="宋体" pitchFamily="2" charset="-122"/>
            </a:endParaRPr>
          </a:p>
          <a:p>
            <a:pPr lvl="0">
              <a:lnSpc>
                <a:spcPct val="110000"/>
              </a:lnSpc>
              <a:spcBef>
                <a:spcPct val="10000"/>
              </a:spcBef>
              <a:buNone/>
            </a:pPr>
            <a:r>
              <a:rPr lang="en-US" altLang="zh-CN" sz="1600" b="1">
                <a:solidFill>
                  <a:srgbClr val="FF0000"/>
                </a:solidFill>
                <a:effectLst/>
                <a:latin typeface="Times New Roman" panose="02020603050405020304" pitchFamily="18" charset="0"/>
                <a:ea typeface="宋体" pitchFamily="2" charset="-122"/>
              </a:rPr>
              <a:t>    A += 1;</a:t>
            </a:r>
            <a:endParaRPr lang="en-US" altLang="zh-CN" sz="1600">
              <a:solidFill>
                <a:schemeClr val="tx1"/>
              </a:solidFill>
              <a:effectLst/>
              <a:latin typeface="Times New Roman" panose="02020603050405020304" pitchFamily="18" charset="0"/>
              <a:ea typeface="宋体" pitchFamily="2" charset="-122"/>
            </a:endParaRPr>
          </a:p>
          <a:p>
            <a:pPr lvl="0">
              <a:lnSpc>
                <a:spcPct val="110000"/>
              </a:lnSpc>
              <a:spcBef>
                <a:spcPct val="10000"/>
              </a:spcBef>
              <a:buNone/>
            </a:pPr>
            <a:r>
              <a:rPr lang="zh-CN" altLang="en-US" sz="1600">
                <a:solidFill>
                  <a:schemeClr val="tx1"/>
                </a:solidFill>
                <a:effectLst/>
                <a:latin typeface="Times New Roman" panose="02020603050405020304" pitchFamily="18" charset="0"/>
                <a:ea typeface="宋体" pitchFamily="2" charset="-122"/>
              </a:rPr>
              <a:t>    return NULL;</a:t>
            </a:r>
            <a:endParaRPr lang="zh-CN" altLang="en-US" sz="1600">
              <a:solidFill>
                <a:schemeClr val="tx1"/>
              </a:solidFill>
              <a:effectLst/>
              <a:latin typeface="Times New Roman" panose="02020603050405020304" pitchFamily="18" charset="0"/>
              <a:ea typeface="宋体" pitchFamily="2" charset="-122"/>
            </a:endParaRPr>
          </a:p>
          <a:p>
            <a:pPr lvl="0">
              <a:lnSpc>
                <a:spcPct val="110000"/>
              </a:lnSpc>
              <a:spcBef>
                <a:spcPct val="10000"/>
              </a:spcBef>
              <a:buNone/>
            </a:pPr>
            <a:r>
              <a:rPr lang="en-US" altLang="zh-CN" sz="1600">
                <a:solidFill>
                  <a:schemeClr val="tx1"/>
                </a:solidFill>
                <a:effectLst/>
                <a:latin typeface="Times New Roman" panose="02020603050405020304" pitchFamily="18" charset="0"/>
                <a:ea typeface="宋体" pitchFamily="2" charset="-122"/>
              </a:rPr>
              <a:t>}</a:t>
            </a:r>
            <a:r>
              <a:rPr lang="en-US" altLang="zh-CN" sz="1600">
                <a:ea typeface="宋体" pitchFamily="2" charset="-122"/>
              </a:rPr>
              <a:t>	</a:t>
            </a:r>
            <a:endParaRPr lang="en-US" altLang="zh-CN" sz="160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99330">
                                            <p:txEl>
                                              <p:charRg st="119" end="145"/>
                                            </p:txEl>
                                          </p:spTgt>
                                        </p:tgtEl>
                                        <p:attrNameLst>
                                          <p:attrName>style.visibility</p:attrName>
                                        </p:attrNameLst>
                                      </p:cBhvr>
                                      <p:to>
                                        <p:strVal val="visible"/>
                                      </p:to>
                                    </p:set>
                                    <p:anim calcmode="lin" valueType="num">
                                      <p:cBhvr additive="base">
                                        <p:cTn id="7" dur="500" fill="hold"/>
                                        <p:tgtEl>
                                          <p:spTgt spid="99330">
                                            <p:txEl>
                                              <p:charRg st="119" end="14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9330">
                                            <p:txEl>
                                              <p:charRg st="119" end="14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9330">
                                            <p:txEl>
                                              <p:charRg st="145" end="155"/>
                                            </p:txEl>
                                          </p:spTgt>
                                        </p:tgtEl>
                                        <p:attrNameLst>
                                          <p:attrName>style.visibility</p:attrName>
                                        </p:attrNameLst>
                                      </p:cBhvr>
                                      <p:to>
                                        <p:strVal val="visible"/>
                                      </p:to>
                                    </p:set>
                                    <p:anim calcmode="lin" valueType="num">
                                      <p:cBhvr additive="base">
                                        <p:cTn id="11" dur="500" fill="hold"/>
                                        <p:tgtEl>
                                          <p:spTgt spid="99330">
                                            <p:txEl>
                                              <p:charRg st="145" end="15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9330">
                                            <p:txEl>
                                              <p:charRg st="145" end="15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9330">
                                            <p:txEl>
                                              <p:charRg st="2" end="2"/>
                                            </p:txEl>
                                          </p:spTgt>
                                        </p:tgtEl>
                                        <p:attrNameLst>
                                          <p:attrName>style.visibility</p:attrName>
                                        </p:attrNameLst>
                                      </p:cBhvr>
                                      <p:to>
                                        <p:strVal val="visible"/>
                                      </p:to>
                                    </p:set>
                                    <p:anim calcmode="lin" valueType="num">
                                      <p:cBhvr additive="base">
                                        <p:cTn id="15" dur="500" fill="hold"/>
                                        <p:tgtEl>
                                          <p:spTgt spid="99330">
                                            <p:txEl>
                                              <p:char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9330">
                                            <p:txEl>
                                              <p:char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99330">
                                            <p:txEl>
                                              <p:charRg st="171" end="197"/>
                                            </p:txEl>
                                          </p:spTgt>
                                        </p:tgtEl>
                                        <p:attrNameLst>
                                          <p:attrName>style.visibility</p:attrName>
                                        </p:attrNameLst>
                                      </p:cBhvr>
                                      <p:to>
                                        <p:strVal val="visible"/>
                                      </p:to>
                                    </p:set>
                                    <p:anim calcmode="lin" valueType="num">
                                      <p:cBhvr additive="base">
                                        <p:cTn id="19" dur="500" fill="hold"/>
                                        <p:tgtEl>
                                          <p:spTgt spid="99330">
                                            <p:txEl>
                                              <p:charRg st="171" end="19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9330">
                                            <p:txEl>
                                              <p:charRg st="171" end="197"/>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99330">
                                            <p:txEl>
                                              <p:charRg st="197" end="230"/>
                                            </p:txEl>
                                          </p:spTgt>
                                        </p:tgtEl>
                                        <p:attrNameLst>
                                          <p:attrName>style.visibility</p:attrName>
                                        </p:attrNameLst>
                                      </p:cBhvr>
                                      <p:to>
                                        <p:strVal val="visible"/>
                                      </p:to>
                                    </p:set>
                                    <p:anim calcmode="lin" valueType="num">
                                      <p:cBhvr additive="base">
                                        <p:cTn id="23" dur="500" fill="hold"/>
                                        <p:tgtEl>
                                          <p:spTgt spid="99330">
                                            <p:txEl>
                                              <p:charRg st="197" end="23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9330">
                                            <p:txEl>
                                              <p:charRg st="197" end="230"/>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99330">
                                            <p:txEl>
                                              <p:charRg st="10" end="10"/>
                                            </p:txEl>
                                          </p:spTgt>
                                        </p:tgtEl>
                                        <p:attrNameLst>
                                          <p:attrName>style.visibility</p:attrName>
                                        </p:attrNameLst>
                                      </p:cBhvr>
                                      <p:to>
                                        <p:strVal val="visible"/>
                                      </p:to>
                                    </p:set>
                                    <p:anim calcmode="lin" valueType="num">
                                      <p:cBhvr additive="base">
                                        <p:cTn id="27" dur="500" fill="hold"/>
                                        <p:tgtEl>
                                          <p:spTgt spid="99330">
                                            <p:txEl>
                                              <p:charRg st="10" end="1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99330">
                                            <p:txEl>
                                              <p:charRg st="10" end="10"/>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99330">
                                            <p:txEl>
                                              <p:charRg st="10" end="10"/>
                                            </p:txEl>
                                          </p:spTgt>
                                        </p:tgtEl>
                                        <p:attrNameLst>
                                          <p:attrName>style.visibility</p:attrName>
                                        </p:attrNameLst>
                                      </p:cBhvr>
                                      <p:to>
                                        <p:strVal val="visible"/>
                                      </p:to>
                                    </p:set>
                                    <p:anim calcmode="lin" valueType="num">
                                      <p:cBhvr additive="base">
                                        <p:cTn id="31" dur="500" fill="hold"/>
                                        <p:tgtEl>
                                          <p:spTgt spid="99330">
                                            <p:txEl>
                                              <p:charRg st="10" end="1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9330">
                                            <p:txEl>
                                              <p:charRg st="10" end="10"/>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99330">
                                            <p:txEl>
                                              <p:charRg st="259" end="270"/>
                                            </p:txEl>
                                          </p:spTgt>
                                        </p:tgtEl>
                                        <p:attrNameLst>
                                          <p:attrName>style.visibility</p:attrName>
                                        </p:attrNameLst>
                                      </p:cBhvr>
                                      <p:to>
                                        <p:strVal val="visible"/>
                                      </p:to>
                                    </p:set>
                                    <p:anim calcmode="lin" valueType="num">
                                      <p:cBhvr additive="base">
                                        <p:cTn id="35" dur="500" fill="hold"/>
                                        <p:tgtEl>
                                          <p:spTgt spid="99330">
                                            <p:txEl>
                                              <p:charRg st="259" end="27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99330">
                                            <p:txEl>
                                              <p:charRg st="259" end="270"/>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99331"/>
                                        </p:tgtEl>
                                        <p:attrNameLst>
                                          <p:attrName>style.visibility</p:attrName>
                                        </p:attrNameLst>
                                      </p:cBhvr>
                                      <p:to>
                                        <p:strVal val="visible"/>
                                      </p:to>
                                    </p:set>
                                    <p:anim calcmode="lin" valueType="num">
                                      <p:cBhvr additive="base">
                                        <p:cTn id="41" dur="500" fill="hold"/>
                                        <p:tgtEl>
                                          <p:spTgt spid="99331"/>
                                        </p:tgtEl>
                                        <p:attrNameLst>
                                          <p:attrName>ppt_x</p:attrName>
                                        </p:attrNameLst>
                                      </p:cBhvr>
                                      <p:tavLst>
                                        <p:tav tm="0">
                                          <p:val>
                                            <p:strVal val="#ppt_x"/>
                                          </p:val>
                                        </p:tav>
                                        <p:tav tm="100000">
                                          <p:val>
                                            <p:strVal val="#ppt_x"/>
                                          </p:val>
                                        </p:tav>
                                      </p:tavLst>
                                    </p:anim>
                                    <p:anim calcmode="lin" valueType="num">
                                      <p:cBhvr additive="base">
                                        <p:cTn id="42" dur="500" fill="hold"/>
                                        <p:tgtEl>
                                          <p:spTgt spid="993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1" grpId="0" bldLvl="0" animBg="true"/>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1555" name="矩形 151554"/>
          <p:cNvSpPr/>
          <p:nvPr/>
        </p:nvSpPr>
        <p:spPr>
          <a:xfrm>
            <a:off x="442913" y="644525"/>
            <a:ext cx="6426200" cy="65087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800" b="1" strike="noStrike" noProof="1" dirty="0">
                <a:solidFill>
                  <a:srgbClr val="A50021"/>
                </a:solidFill>
                <a:latin typeface="Times New Roman" panose="02020603050405020304" pitchFamily="18" charset="0"/>
                <a:ea typeface="宋体" pitchFamily="2" charset="-122"/>
                <a:cs typeface="+mn-ea"/>
              </a:rPr>
              <a:t>并发程序的描述</a:t>
            </a:r>
            <a:r>
              <a:rPr lang="x-none" altLang="zh-CN" sz="2800" b="1" strike="noStrike" noProof="1" dirty="0">
                <a:solidFill>
                  <a:srgbClr val="A50021"/>
                </a:solidFill>
                <a:latin typeface="Times New Roman" panose="02020603050405020304" pitchFamily="18" charset="0"/>
                <a:ea typeface="宋体" pitchFamily="2" charset="-122"/>
                <a:cs typeface="+mn-ea"/>
              </a:rPr>
              <a:t>示例</a:t>
            </a:r>
            <a:endParaRPr lang="x-none" altLang="zh-CN" sz="2800" b="1" strike="noStrike" noProof="1" dirty="0">
              <a:solidFill>
                <a:srgbClr val="A50021"/>
              </a:solidFill>
              <a:latin typeface="Times New Roman" panose="02020603050405020304" pitchFamily="18" charset="0"/>
              <a:ea typeface="宋体" pitchFamily="2" charset="-122"/>
              <a:cs typeface="+mn-ea"/>
            </a:endParaRPr>
          </a:p>
        </p:txBody>
      </p:sp>
      <p:sp>
        <p:nvSpPr>
          <p:cNvPr id="151556" name="矩形 151555"/>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进程的引入</a:t>
            </a:r>
            <a:endParaRPr lang="zh-CN" altLang="en-US" sz="2400" strike="noStrike" noProof="1">
              <a:ea typeface="宋体" pitchFamily="2" charset="-122"/>
            </a:endParaRPr>
          </a:p>
        </p:txBody>
      </p:sp>
      <p:sp>
        <p:nvSpPr>
          <p:cNvPr id="151557" name="矩形 151556"/>
          <p:cNvSpPr/>
          <p:nvPr/>
        </p:nvSpPr>
        <p:spPr>
          <a:xfrm>
            <a:off x="443230" y="1445895"/>
            <a:ext cx="8209280" cy="4907915"/>
          </a:xfrm>
          <a:prstGeom prst="rect">
            <a:avLst/>
          </a:prstGeom>
          <a:noFill/>
          <a:ln w="9525">
            <a:noFill/>
          </a:ln>
        </p:spPr>
        <p:txBody>
          <a:bodyPr/>
          <a:p>
            <a:pPr marL="571500" lvl="0" indent="-571500">
              <a:lnSpc>
                <a:spcPct val="90000"/>
              </a:lnSpc>
              <a:spcBef>
                <a:spcPct val="30000"/>
              </a:spcBef>
              <a:buClr>
                <a:schemeClr val="tx2"/>
              </a:buClr>
              <a:buSzPct val="95000"/>
              <a:buFont typeface="Wingdings" panose="05000000000000000000" pitchFamily="2" charset="2"/>
              <a:buNone/>
            </a:pPr>
            <a:r>
              <a:rPr lang="zh-CN" altLang="en-US" sz="2800" b="0">
                <a:solidFill>
                  <a:schemeClr val="tx1"/>
                </a:solidFill>
                <a:effectLst>
                  <a:outerShdw blurRad="38100" dist="38100" dir="2700000">
                    <a:srgbClr val="FFFFFF"/>
                  </a:outerShdw>
                </a:effectLst>
                <a:latin typeface="+mn-ea"/>
                <a:ea typeface="+mn-ea"/>
              </a:rPr>
              <a:t>一个程序设计成若干个程序模块</a:t>
            </a:r>
            <a:r>
              <a:rPr lang="x-none" altLang="zh-CN" sz="2800" b="0">
                <a:solidFill>
                  <a:schemeClr val="tx1"/>
                </a:solidFill>
                <a:effectLst>
                  <a:outerShdw blurRad="38100" dist="38100" dir="2700000">
                    <a:srgbClr val="FFFFFF"/>
                  </a:outerShdw>
                </a:effectLst>
                <a:latin typeface="+mn-ea"/>
                <a:ea typeface="+mn-ea"/>
              </a:rPr>
              <a:t>S</a:t>
            </a:r>
            <a:r>
              <a:rPr lang="x-none" altLang="zh-CN" sz="2800" b="0" baseline="-25000">
                <a:solidFill>
                  <a:schemeClr val="tx1"/>
                </a:solidFill>
                <a:effectLst>
                  <a:outerShdw blurRad="38100" dist="38100" dir="2700000">
                    <a:srgbClr val="FFFFFF"/>
                  </a:outerShdw>
                </a:effectLst>
                <a:latin typeface="+mn-ea"/>
                <a:ea typeface="+mn-ea"/>
              </a:rPr>
              <a:t>i</a:t>
            </a:r>
            <a:r>
              <a:rPr lang="x-none" altLang="zh-CN" sz="2800" b="0">
                <a:solidFill>
                  <a:schemeClr val="tx1"/>
                </a:solidFill>
                <a:effectLst>
                  <a:outerShdw blurRad="38100" dist="38100" dir="2700000">
                    <a:srgbClr val="FFFFFF"/>
                  </a:outerShdw>
                </a:effectLst>
                <a:latin typeface="+mn-ea"/>
                <a:ea typeface="+mn-ea"/>
              </a:rPr>
              <a:t>，</a:t>
            </a:r>
            <a:r>
              <a:rPr lang="zh-CN" altLang="en-US" sz="2800" b="0">
                <a:solidFill>
                  <a:schemeClr val="tx1"/>
                </a:solidFill>
                <a:effectLst>
                  <a:outerShdw blurRad="38100" dist="38100" dir="2700000">
                    <a:srgbClr val="FFFFFF"/>
                  </a:outerShdw>
                </a:effectLst>
                <a:latin typeface="Times New Roman" panose="02020603050405020304" pitchFamily="18" charset="0"/>
              </a:rPr>
              <a:t>用下面语句表示执行这些程序段：</a:t>
            </a:r>
            <a:endParaRPr lang="zh-CN" altLang="en-US" sz="2800" b="0">
              <a:solidFill>
                <a:schemeClr val="tx1"/>
              </a:solidFill>
              <a:effectLst>
                <a:outerShdw blurRad="38100" dist="38100" dir="2700000">
                  <a:srgbClr val="FFFFFF"/>
                </a:outerShdw>
              </a:effectLst>
              <a:latin typeface="Times New Roman" panose="02020603050405020304" pitchFamily="18" charset="0"/>
            </a:endParaRPr>
          </a:p>
          <a:p>
            <a:pPr marL="571500" lvl="0" indent="-571500">
              <a:lnSpc>
                <a:spcPct val="90000"/>
              </a:lnSpc>
              <a:spcBef>
                <a:spcPct val="30000"/>
              </a:spcBef>
              <a:buClr>
                <a:schemeClr val="tx2"/>
              </a:buClr>
              <a:buSzPct val="95000"/>
              <a:buFont typeface="Wingdings" panose="05000000000000000000" pitchFamily="2" charset="2"/>
              <a:buNone/>
            </a:pPr>
            <a:r>
              <a:rPr lang="x-none" altLang="zh-CN" sz="2800" b="0">
                <a:solidFill>
                  <a:schemeClr val="tx1"/>
                </a:solidFill>
                <a:effectLst>
                  <a:outerShdw blurRad="38100" dist="38100" dir="2700000">
                    <a:srgbClr val="FFFFFF"/>
                  </a:outerShdw>
                </a:effectLst>
                <a:latin typeface="Times New Roman" panose="02020603050405020304" pitchFamily="18" charset="0"/>
              </a:rPr>
              <a:t>{</a:t>
            </a:r>
            <a:endParaRPr lang="zh-CN" altLang="en-US" sz="2800" b="0">
              <a:solidFill>
                <a:schemeClr val="tx1"/>
              </a:solidFill>
              <a:effectLst>
                <a:outerShdw blurRad="38100" dist="38100" dir="2700000">
                  <a:srgbClr val="FFFFFF"/>
                </a:outerShdw>
              </a:effectLst>
              <a:latin typeface="Times New Roman" panose="02020603050405020304" pitchFamily="18" charset="0"/>
            </a:endParaRPr>
          </a:p>
          <a:p>
            <a:pPr marL="571500" lvl="0" indent="-571500">
              <a:lnSpc>
                <a:spcPct val="90000"/>
              </a:lnSpc>
              <a:spcBef>
                <a:spcPct val="30000"/>
              </a:spcBef>
              <a:buClr>
                <a:schemeClr val="tx2"/>
              </a:buClr>
              <a:buSzPct val="95000"/>
              <a:buFont typeface="Wingdings" panose="05000000000000000000" pitchFamily="2" charset="2"/>
              <a:buNone/>
            </a:pPr>
            <a:r>
              <a:rPr lang="zh-CN" altLang="en-US" sz="2800" b="0">
                <a:solidFill>
                  <a:schemeClr val="tx1"/>
                </a:solidFill>
                <a:effectLst>
                  <a:outerShdw blurRad="38100" dist="38100" dir="2700000">
                    <a:srgbClr val="FFFFFF"/>
                  </a:outerShdw>
                </a:effectLst>
                <a:latin typeface="Times New Roman" panose="02020603050405020304" pitchFamily="18" charset="0"/>
              </a:rPr>
              <a:t>	</a:t>
            </a:r>
            <a:r>
              <a:rPr lang="x-none" altLang="zh-CN" sz="2800" b="0">
                <a:solidFill>
                  <a:schemeClr val="tx1"/>
                </a:solidFill>
                <a:effectLst>
                  <a:outerShdw blurRad="38100" dist="38100" dir="2700000">
                    <a:srgbClr val="FFFFFF"/>
                  </a:outerShdw>
                </a:effectLst>
                <a:latin typeface="Times New Roman" panose="02020603050405020304" pitchFamily="18" charset="0"/>
              </a:rPr>
              <a:t>S</a:t>
            </a:r>
            <a:r>
              <a:rPr lang="x-none" altLang="zh-CN" sz="2800" b="0" baseline="-25000">
                <a:solidFill>
                  <a:schemeClr val="tx1"/>
                </a:solidFill>
                <a:effectLst>
                  <a:outerShdw blurRad="38100" dist="38100" dir="2700000">
                    <a:srgbClr val="FFFFFF"/>
                  </a:outerShdw>
                </a:effectLst>
                <a:latin typeface="Times New Roman" panose="02020603050405020304" pitchFamily="18" charset="0"/>
              </a:rPr>
              <a:t>0</a:t>
            </a:r>
            <a:endParaRPr lang="zh-CN" altLang="en-US" sz="2800" b="0">
              <a:solidFill>
                <a:schemeClr val="tx1"/>
              </a:solidFill>
              <a:effectLst>
                <a:outerShdw blurRad="38100" dist="38100" dir="2700000">
                  <a:srgbClr val="FFFFFF"/>
                </a:outerShdw>
              </a:effectLst>
              <a:latin typeface="Times New Roman" panose="02020603050405020304" pitchFamily="18" charset="0"/>
            </a:endParaRPr>
          </a:p>
          <a:p>
            <a:pPr marL="571500" lvl="0" indent="-571500">
              <a:lnSpc>
                <a:spcPct val="90000"/>
              </a:lnSpc>
              <a:spcBef>
                <a:spcPct val="30000"/>
              </a:spcBef>
              <a:buClr>
                <a:schemeClr val="tx2"/>
              </a:buClr>
              <a:buSzPct val="95000"/>
              <a:buFont typeface="Wingdings" panose="05000000000000000000" pitchFamily="2" charset="2"/>
              <a:buNone/>
            </a:pPr>
            <a:r>
              <a:rPr lang="x-none" altLang="zh-CN" sz="2800" b="0">
                <a:solidFill>
                  <a:schemeClr val="tx1"/>
                </a:solidFill>
                <a:effectLst>
                  <a:outerShdw blurRad="38100" dist="38100" dir="2700000">
                    <a:srgbClr val="FFFFFF"/>
                  </a:outerShdw>
                </a:effectLst>
                <a:latin typeface="Times New Roman" panose="02020603050405020304" pitchFamily="18" charset="0"/>
              </a:rPr>
              <a:t>	</a:t>
            </a:r>
            <a:r>
              <a:rPr lang="en-US" altLang="zh-CN" sz="2800" b="0">
                <a:solidFill>
                  <a:schemeClr val="tx1"/>
                </a:solidFill>
                <a:effectLst>
                  <a:outerShdw blurRad="38100" dist="38100" dir="2700000">
                    <a:srgbClr val="FFFFFF"/>
                  </a:outerShdw>
                </a:effectLst>
                <a:latin typeface="Times New Roman" panose="02020603050405020304" pitchFamily="18" charset="0"/>
              </a:rPr>
              <a:t>cobegin</a:t>
            </a:r>
            <a:endParaRPr lang="en-US" altLang="zh-CN" sz="2800" b="0">
              <a:solidFill>
                <a:schemeClr val="tx1"/>
              </a:solidFill>
              <a:effectLst>
                <a:outerShdw blurRad="38100" dist="38100" dir="2700000">
                  <a:srgbClr val="FFFFFF"/>
                </a:outerShdw>
              </a:effectLst>
              <a:latin typeface="Times New Roman" panose="02020603050405020304" pitchFamily="18" charset="0"/>
            </a:endParaRPr>
          </a:p>
          <a:p>
            <a:pPr marL="571500" lvl="0" indent="-571500">
              <a:lnSpc>
                <a:spcPct val="90000"/>
              </a:lnSpc>
              <a:spcBef>
                <a:spcPct val="30000"/>
              </a:spcBef>
              <a:buClr>
                <a:schemeClr val="tx2"/>
              </a:buClr>
              <a:buSzPct val="95000"/>
              <a:buFont typeface="Wingdings" panose="05000000000000000000" pitchFamily="2" charset="2"/>
              <a:buNone/>
            </a:pPr>
            <a:r>
              <a:rPr lang="en-US" altLang="zh-CN" sz="2800" b="0">
                <a:solidFill>
                  <a:schemeClr val="tx1"/>
                </a:solidFill>
                <a:effectLst>
                  <a:outerShdw blurRad="38100" dist="38100" dir="2700000">
                    <a:srgbClr val="FFFFFF"/>
                  </a:outerShdw>
                </a:effectLst>
                <a:latin typeface="Times New Roman" panose="02020603050405020304" pitchFamily="18" charset="0"/>
              </a:rPr>
              <a:t>		S</a:t>
            </a:r>
            <a:r>
              <a:rPr lang="en-US" altLang="zh-CN" sz="2800" b="0" baseline="-25000">
                <a:solidFill>
                  <a:schemeClr val="tx1"/>
                </a:solidFill>
                <a:effectLst>
                  <a:outerShdw blurRad="38100" dist="38100" dir="2700000">
                    <a:srgbClr val="FFFFFF"/>
                  </a:outerShdw>
                </a:effectLst>
                <a:latin typeface="Times New Roman" panose="02020603050405020304" pitchFamily="18" charset="0"/>
              </a:rPr>
              <a:t>1</a:t>
            </a:r>
            <a:r>
              <a:rPr lang="zh-CN" altLang="en-US" sz="2800" b="0">
                <a:solidFill>
                  <a:schemeClr val="tx1"/>
                </a:solidFill>
                <a:effectLst>
                  <a:outerShdw blurRad="38100" dist="38100" dir="2700000">
                    <a:srgbClr val="FFFFFF"/>
                  </a:outerShdw>
                </a:effectLst>
                <a:latin typeface="Times New Roman" panose="02020603050405020304" pitchFamily="18" charset="0"/>
              </a:rPr>
              <a:t>；</a:t>
            </a:r>
            <a:r>
              <a:rPr lang="en-US" altLang="zh-CN" sz="2800" b="0">
                <a:solidFill>
                  <a:schemeClr val="tx1"/>
                </a:solidFill>
                <a:effectLst>
                  <a:outerShdw blurRad="38100" dist="38100" dir="2700000">
                    <a:srgbClr val="FFFFFF"/>
                  </a:outerShdw>
                </a:effectLst>
                <a:latin typeface="Times New Roman" panose="02020603050405020304" pitchFamily="18" charset="0"/>
              </a:rPr>
              <a:t>S</a:t>
            </a:r>
            <a:r>
              <a:rPr lang="en-US" altLang="zh-CN" sz="2800" b="0" baseline="-25000">
                <a:solidFill>
                  <a:schemeClr val="tx1"/>
                </a:solidFill>
                <a:effectLst>
                  <a:outerShdw blurRad="38100" dist="38100" dir="2700000">
                    <a:srgbClr val="FFFFFF"/>
                  </a:outerShdw>
                </a:effectLst>
                <a:latin typeface="Times New Roman" panose="02020603050405020304" pitchFamily="18" charset="0"/>
              </a:rPr>
              <a:t>2</a:t>
            </a:r>
            <a:r>
              <a:rPr lang="zh-CN" altLang="en-US" sz="2800" b="0">
                <a:solidFill>
                  <a:schemeClr val="tx1"/>
                </a:solidFill>
                <a:effectLst>
                  <a:outerShdw blurRad="38100" dist="38100" dir="2700000">
                    <a:srgbClr val="FFFFFF"/>
                  </a:outerShdw>
                </a:effectLst>
                <a:latin typeface="Times New Roman" panose="02020603050405020304" pitchFamily="18" charset="0"/>
              </a:rPr>
              <a:t>；</a:t>
            </a:r>
            <a:r>
              <a:rPr lang="en-US" altLang="zh-CN" sz="2800" b="0">
                <a:solidFill>
                  <a:schemeClr val="tx1"/>
                </a:solidFill>
                <a:effectLst>
                  <a:outerShdw blurRad="38100" dist="38100" dir="2700000">
                    <a:srgbClr val="FFFFFF"/>
                  </a:outerShdw>
                </a:effectLst>
                <a:latin typeface="Times New Roman" panose="02020603050405020304" pitchFamily="18" charset="0"/>
              </a:rPr>
              <a:t>…  </a:t>
            </a:r>
            <a:r>
              <a:rPr lang="zh-CN" altLang="en-US" sz="2800" b="0">
                <a:solidFill>
                  <a:schemeClr val="tx1"/>
                </a:solidFill>
                <a:effectLst>
                  <a:outerShdw blurRad="38100" dist="38100" dir="2700000">
                    <a:srgbClr val="FFFFFF"/>
                  </a:outerShdw>
                </a:effectLst>
                <a:latin typeface="Times New Roman" panose="02020603050405020304" pitchFamily="18" charset="0"/>
              </a:rPr>
              <a:t>；</a:t>
            </a:r>
            <a:r>
              <a:rPr lang="en-US" altLang="zh-CN" sz="2800" b="0">
                <a:solidFill>
                  <a:schemeClr val="tx1"/>
                </a:solidFill>
                <a:effectLst>
                  <a:outerShdw blurRad="38100" dist="38100" dir="2700000">
                    <a:srgbClr val="FFFFFF"/>
                  </a:outerShdw>
                </a:effectLst>
                <a:latin typeface="Times New Roman" panose="02020603050405020304" pitchFamily="18" charset="0"/>
              </a:rPr>
              <a:t>S</a:t>
            </a:r>
            <a:r>
              <a:rPr lang="en-US" altLang="zh-CN" sz="2800" b="0" baseline="-25000">
                <a:solidFill>
                  <a:schemeClr val="tx1"/>
                </a:solidFill>
                <a:effectLst>
                  <a:outerShdw blurRad="38100" dist="38100" dir="2700000">
                    <a:srgbClr val="FFFFFF"/>
                  </a:outerShdw>
                </a:effectLst>
                <a:latin typeface="Times New Roman" panose="02020603050405020304" pitchFamily="18" charset="0"/>
              </a:rPr>
              <a:t>n</a:t>
            </a:r>
            <a:endParaRPr lang="en-US" altLang="zh-CN" sz="2800" b="0" baseline="-25000">
              <a:solidFill>
                <a:schemeClr val="tx1"/>
              </a:solidFill>
              <a:effectLst>
                <a:outerShdw blurRad="38100" dist="38100" dir="2700000">
                  <a:srgbClr val="FFFFFF"/>
                </a:outerShdw>
              </a:effectLst>
              <a:latin typeface="Times New Roman" panose="02020603050405020304" pitchFamily="18" charset="0"/>
            </a:endParaRPr>
          </a:p>
          <a:p>
            <a:pPr marL="571500" lvl="0" indent="-571500">
              <a:lnSpc>
                <a:spcPct val="90000"/>
              </a:lnSpc>
              <a:spcBef>
                <a:spcPct val="30000"/>
              </a:spcBef>
              <a:buClr>
                <a:schemeClr val="tx2"/>
              </a:buClr>
              <a:buSzPct val="95000"/>
              <a:buFont typeface="Wingdings" panose="05000000000000000000" pitchFamily="2" charset="2"/>
              <a:buNone/>
            </a:pPr>
            <a:r>
              <a:rPr lang="en-US" altLang="zh-CN" sz="2800" b="0">
                <a:solidFill>
                  <a:schemeClr val="tx1"/>
                </a:solidFill>
                <a:effectLst>
                  <a:outerShdw blurRad="38100" dist="38100" dir="2700000">
                    <a:srgbClr val="FFFFFF"/>
                  </a:outerShdw>
                </a:effectLst>
                <a:latin typeface="Times New Roman" panose="02020603050405020304" pitchFamily="18" charset="0"/>
              </a:rPr>
              <a:t>	coend</a:t>
            </a:r>
            <a:endParaRPr lang="en-US" altLang="zh-CN" sz="2800" b="0">
              <a:solidFill>
                <a:schemeClr val="tx1"/>
              </a:solidFill>
              <a:effectLst>
                <a:outerShdw blurRad="38100" dist="38100" dir="2700000">
                  <a:srgbClr val="FFFFFF"/>
                </a:outerShdw>
              </a:effectLst>
              <a:latin typeface="Times New Roman" panose="02020603050405020304" pitchFamily="18" charset="0"/>
            </a:endParaRPr>
          </a:p>
          <a:p>
            <a:pPr marL="571500" lvl="0" indent="-571500">
              <a:lnSpc>
                <a:spcPct val="90000"/>
              </a:lnSpc>
              <a:spcBef>
                <a:spcPct val="30000"/>
              </a:spcBef>
              <a:buClr>
                <a:schemeClr val="tx2"/>
              </a:buClr>
              <a:buSzPct val="95000"/>
              <a:buFont typeface="Wingdings" panose="05000000000000000000" pitchFamily="2" charset="2"/>
              <a:buNone/>
            </a:pPr>
            <a:r>
              <a:rPr lang="x-none" altLang="en-US" sz="2800" b="0">
                <a:solidFill>
                  <a:schemeClr val="tx1"/>
                </a:solidFill>
                <a:effectLst>
                  <a:outerShdw blurRad="38100" dist="38100" dir="2700000">
                    <a:srgbClr val="FFFFFF"/>
                  </a:outerShdw>
                </a:effectLst>
                <a:latin typeface="Times New Roman" panose="02020603050405020304" pitchFamily="18" charset="0"/>
              </a:rPr>
              <a:t>	S</a:t>
            </a:r>
            <a:r>
              <a:rPr lang="x-none" altLang="en-US" sz="2800" b="0" baseline="-25000">
                <a:solidFill>
                  <a:schemeClr val="tx1"/>
                </a:solidFill>
                <a:effectLst>
                  <a:outerShdw blurRad="38100" dist="38100" dir="2700000">
                    <a:srgbClr val="FFFFFF"/>
                  </a:outerShdw>
                </a:effectLst>
                <a:latin typeface="Times New Roman" panose="02020603050405020304" pitchFamily="18" charset="0"/>
              </a:rPr>
              <a:t>n+1</a:t>
            </a:r>
            <a:endParaRPr lang="x-none" altLang="en-US" sz="2800" b="0" baseline="-25000">
              <a:solidFill>
                <a:schemeClr val="tx1"/>
              </a:solidFill>
              <a:effectLst>
                <a:outerShdw blurRad="38100" dist="38100" dir="2700000">
                  <a:srgbClr val="FFFFFF"/>
                </a:outerShdw>
              </a:effectLst>
              <a:latin typeface="Times New Roman" panose="02020603050405020304" pitchFamily="18" charset="0"/>
            </a:endParaRPr>
          </a:p>
          <a:p>
            <a:pPr marL="571500" lvl="0" indent="-571500">
              <a:lnSpc>
                <a:spcPct val="90000"/>
              </a:lnSpc>
              <a:spcBef>
                <a:spcPct val="30000"/>
              </a:spcBef>
              <a:buClr>
                <a:schemeClr val="tx2"/>
              </a:buClr>
              <a:buSzPct val="95000"/>
              <a:buFont typeface="Wingdings" panose="05000000000000000000" pitchFamily="2" charset="2"/>
              <a:buNone/>
            </a:pPr>
            <a:r>
              <a:rPr lang="x-none" altLang="zh-CN" sz="2800" b="0">
                <a:solidFill>
                  <a:schemeClr val="tx1"/>
                </a:solidFill>
                <a:effectLst>
                  <a:outerShdw blurRad="38100" dist="38100" dir="2700000">
                    <a:srgbClr val="FFFFFF"/>
                  </a:outerShdw>
                </a:effectLst>
                <a:latin typeface="Times New Roman" panose="02020603050405020304" pitchFamily="18" charset="0"/>
              </a:rPr>
              <a:t>}</a:t>
            </a:r>
            <a:endParaRPr lang="x-none" altLang="zh-CN" sz="2800" b="0">
              <a:solidFill>
                <a:schemeClr val="tx1"/>
              </a:solidFill>
              <a:effectLst>
                <a:outerShdw blurRad="38100" dist="38100" dir="2700000">
                  <a:srgbClr val="FFFFFF"/>
                </a:outerShdw>
              </a:effectLst>
              <a:latin typeface="Times New Roman" panose="02020603050405020304" pitchFamily="18" charset="0"/>
            </a:endParaRPr>
          </a:p>
        </p:txBody>
      </p:sp>
      <p:grpSp>
        <p:nvGrpSpPr>
          <p:cNvPr id="34" name="组合 33"/>
          <p:cNvGrpSpPr/>
          <p:nvPr/>
        </p:nvGrpSpPr>
        <p:grpSpPr>
          <a:xfrm>
            <a:off x="4871085" y="3528060"/>
            <a:ext cx="3493770" cy="2631060"/>
            <a:chOff x="7671" y="5556"/>
            <a:chExt cx="5502" cy="4118"/>
          </a:xfrm>
        </p:grpSpPr>
        <p:sp>
          <p:nvSpPr>
            <p:cNvPr id="16" name="椭圆 62477"/>
            <p:cNvSpPr/>
            <p:nvPr/>
          </p:nvSpPr>
          <p:spPr>
            <a:xfrm>
              <a:off x="9981" y="5556"/>
              <a:ext cx="837" cy="767"/>
            </a:xfrm>
            <a:prstGeom prst="ellipse">
              <a:avLst/>
            </a:prstGeom>
            <a:solidFill>
              <a:srgbClr val="CCFFFF"/>
            </a:solidFill>
            <a:ln w="9525" cap="flat" cmpd="sng">
              <a:solidFill>
                <a:srgbClr val="000000"/>
              </a:solidFill>
              <a:prstDash val="solid"/>
              <a:round/>
              <a:headEnd type="none" w="med" len="med"/>
              <a:tailEnd type="none" w="med" len="med"/>
            </a:ln>
          </p:spPr>
          <p:txBody>
            <a:bodyPr anchor="t"/>
            <a:p>
              <a:pPr lvl="0" algn="ctr"/>
              <a:r>
                <a:rPr lang="x-none" altLang="zh-CN" dirty="0">
                  <a:latin typeface="Arial" panose="02080604020202020204" pitchFamily="34" charset="0"/>
                  <a:ea typeface="宋体" pitchFamily="2" charset="-122"/>
                </a:rPr>
                <a:t>s</a:t>
              </a:r>
              <a:r>
                <a:rPr lang="x-none" altLang="zh-CN" baseline="-25000" dirty="0">
                  <a:latin typeface="Arial" panose="02080604020202020204" pitchFamily="34" charset="0"/>
                  <a:ea typeface="宋体" pitchFamily="2" charset="-122"/>
                </a:rPr>
                <a:t>0</a:t>
              </a:r>
              <a:endParaRPr lang="x-none" altLang="zh-CN" baseline="-25000" dirty="0">
                <a:latin typeface="Arial" panose="02080604020202020204" pitchFamily="34" charset="0"/>
                <a:ea typeface="宋体" pitchFamily="2" charset="-122"/>
              </a:endParaRPr>
            </a:p>
          </p:txBody>
        </p:sp>
        <p:sp>
          <p:nvSpPr>
            <p:cNvPr id="2" name="椭圆 62477"/>
            <p:cNvSpPr/>
            <p:nvPr/>
          </p:nvSpPr>
          <p:spPr>
            <a:xfrm>
              <a:off x="12336" y="7142"/>
              <a:ext cx="837" cy="767"/>
            </a:xfrm>
            <a:prstGeom prst="ellipse">
              <a:avLst/>
            </a:prstGeom>
            <a:solidFill>
              <a:srgbClr val="CCFFFF"/>
            </a:solidFill>
            <a:ln w="9525" cap="flat" cmpd="sng">
              <a:solidFill>
                <a:srgbClr val="000000"/>
              </a:solidFill>
              <a:prstDash val="solid"/>
              <a:round/>
              <a:headEnd type="none" w="med" len="med"/>
              <a:tailEnd type="none" w="med" len="med"/>
            </a:ln>
          </p:spPr>
          <p:txBody>
            <a:bodyPr anchor="t"/>
            <a:p>
              <a:pPr lvl="0" algn="ctr"/>
              <a:r>
                <a:rPr lang="x-none" altLang="zh-CN" dirty="0">
                  <a:latin typeface="Arial" panose="02080604020202020204" pitchFamily="34" charset="0"/>
                  <a:ea typeface="宋体" pitchFamily="2" charset="-122"/>
                </a:rPr>
                <a:t>s</a:t>
              </a:r>
              <a:r>
                <a:rPr lang="x-none" altLang="zh-CN" baseline="-25000" dirty="0">
                  <a:latin typeface="Arial" panose="02080604020202020204" pitchFamily="34" charset="0"/>
                  <a:ea typeface="宋体" pitchFamily="2" charset="-122"/>
                </a:rPr>
                <a:t>n</a:t>
              </a:r>
              <a:endParaRPr lang="x-none" altLang="zh-CN" baseline="-25000" dirty="0">
                <a:latin typeface="Arial" panose="02080604020202020204" pitchFamily="34" charset="0"/>
                <a:ea typeface="宋体" pitchFamily="2" charset="-122"/>
              </a:endParaRPr>
            </a:p>
          </p:txBody>
        </p:sp>
        <p:sp>
          <p:nvSpPr>
            <p:cNvPr id="3" name="椭圆 62477"/>
            <p:cNvSpPr/>
            <p:nvPr/>
          </p:nvSpPr>
          <p:spPr>
            <a:xfrm>
              <a:off x="9052" y="7142"/>
              <a:ext cx="837" cy="767"/>
            </a:xfrm>
            <a:prstGeom prst="ellipse">
              <a:avLst/>
            </a:prstGeom>
            <a:solidFill>
              <a:srgbClr val="CCFFFF"/>
            </a:solidFill>
            <a:ln w="9525" cap="flat" cmpd="sng">
              <a:solidFill>
                <a:srgbClr val="000000"/>
              </a:solidFill>
              <a:prstDash val="solid"/>
              <a:round/>
              <a:headEnd type="none" w="med" len="med"/>
              <a:tailEnd type="none" w="med" len="med"/>
            </a:ln>
          </p:spPr>
          <p:txBody>
            <a:bodyPr anchor="t"/>
            <a:p>
              <a:pPr lvl="0" algn="ctr"/>
              <a:r>
                <a:rPr lang="x-none" altLang="zh-CN" dirty="0">
                  <a:latin typeface="Arial" panose="02080604020202020204" pitchFamily="34" charset="0"/>
                  <a:ea typeface="宋体" pitchFamily="2" charset="-122"/>
                </a:rPr>
                <a:t>s</a:t>
              </a:r>
              <a:r>
                <a:rPr lang="x-none" altLang="zh-CN" baseline="-25000" dirty="0">
                  <a:latin typeface="Arial" panose="02080604020202020204" pitchFamily="34" charset="0"/>
                  <a:ea typeface="宋体" pitchFamily="2" charset="-122"/>
                </a:rPr>
                <a:t>2</a:t>
              </a:r>
              <a:endParaRPr lang="x-none" altLang="zh-CN" baseline="-25000" dirty="0">
                <a:latin typeface="Arial" panose="02080604020202020204" pitchFamily="34" charset="0"/>
                <a:ea typeface="宋体" pitchFamily="2" charset="-122"/>
              </a:endParaRPr>
            </a:p>
          </p:txBody>
        </p:sp>
        <p:sp>
          <p:nvSpPr>
            <p:cNvPr id="4" name="椭圆 62477"/>
            <p:cNvSpPr/>
            <p:nvPr/>
          </p:nvSpPr>
          <p:spPr>
            <a:xfrm>
              <a:off x="7671" y="7142"/>
              <a:ext cx="837" cy="767"/>
            </a:xfrm>
            <a:prstGeom prst="ellipse">
              <a:avLst/>
            </a:prstGeom>
            <a:solidFill>
              <a:srgbClr val="CCFFFF"/>
            </a:solidFill>
            <a:ln w="9525" cap="flat" cmpd="sng">
              <a:solidFill>
                <a:srgbClr val="000000"/>
              </a:solidFill>
              <a:prstDash val="solid"/>
              <a:round/>
              <a:headEnd type="none" w="med" len="med"/>
              <a:tailEnd type="none" w="med" len="med"/>
            </a:ln>
          </p:spPr>
          <p:txBody>
            <a:bodyPr anchor="t"/>
            <a:p>
              <a:pPr lvl="0" algn="ctr"/>
              <a:r>
                <a:rPr lang="x-none" altLang="zh-CN" dirty="0">
                  <a:latin typeface="Arial" panose="02080604020202020204" pitchFamily="34" charset="0"/>
                  <a:ea typeface="宋体" pitchFamily="2" charset="-122"/>
                </a:rPr>
                <a:t>s</a:t>
              </a:r>
              <a:r>
                <a:rPr lang="x-none" altLang="zh-CN" baseline="-25000" dirty="0">
                  <a:latin typeface="Arial" panose="02080604020202020204" pitchFamily="34" charset="0"/>
                  <a:ea typeface="宋体" pitchFamily="2" charset="-122"/>
                </a:rPr>
                <a:t>1</a:t>
              </a:r>
              <a:endParaRPr lang="x-none" altLang="zh-CN" baseline="-25000" dirty="0">
                <a:latin typeface="Arial" panose="02080604020202020204" pitchFamily="34" charset="0"/>
                <a:ea typeface="宋体" pitchFamily="2" charset="-122"/>
              </a:endParaRPr>
            </a:p>
          </p:txBody>
        </p:sp>
        <p:sp>
          <p:nvSpPr>
            <p:cNvPr id="5" name="椭圆 62477"/>
            <p:cNvSpPr/>
            <p:nvPr/>
          </p:nvSpPr>
          <p:spPr>
            <a:xfrm>
              <a:off x="9797" y="8737"/>
              <a:ext cx="1301" cy="937"/>
            </a:xfrm>
            <a:prstGeom prst="ellipse">
              <a:avLst/>
            </a:prstGeom>
            <a:solidFill>
              <a:srgbClr val="CCFFFF"/>
            </a:solidFill>
            <a:ln w="9525" cap="flat" cmpd="sng">
              <a:solidFill>
                <a:srgbClr val="000000"/>
              </a:solidFill>
              <a:prstDash val="solid"/>
              <a:round/>
              <a:headEnd type="none" w="med" len="med"/>
              <a:tailEnd type="none" w="med" len="med"/>
            </a:ln>
          </p:spPr>
          <p:txBody>
            <a:bodyPr anchor="t"/>
            <a:p>
              <a:pPr lvl="0" algn="ctr"/>
              <a:r>
                <a:rPr lang="x-none" altLang="zh-CN" dirty="0">
                  <a:latin typeface="Arial" panose="02080604020202020204" pitchFamily="34" charset="0"/>
                  <a:ea typeface="宋体" pitchFamily="2" charset="-122"/>
                </a:rPr>
                <a:t>s</a:t>
              </a:r>
              <a:r>
                <a:rPr lang="x-none" altLang="zh-CN" baseline="-25000" dirty="0">
                  <a:latin typeface="Arial" panose="02080604020202020204" pitchFamily="34" charset="0"/>
                  <a:ea typeface="宋体" pitchFamily="2" charset="-122"/>
                </a:rPr>
                <a:t>n+1</a:t>
              </a:r>
              <a:endParaRPr lang="x-none" altLang="zh-CN" baseline="-25000" dirty="0">
                <a:latin typeface="Arial" panose="02080604020202020204" pitchFamily="34" charset="0"/>
                <a:ea typeface="宋体" pitchFamily="2" charset="-122"/>
              </a:endParaRPr>
            </a:p>
          </p:txBody>
        </p:sp>
        <p:cxnSp>
          <p:nvCxnSpPr>
            <p:cNvPr id="25" name="直接箭头连接符 24"/>
            <p:cNvCxnSpPr>
              <a:stCxn id="16" idx="3"/>
              <a:endCxn id="4" idx="0"/>
            </p:cNvCxnSpPr>
            <p:nvPr/>
          </p:nvCxnSpPr>
          <p:spPr>
            <a:xfrm flipH="true">
              <a:off x="8090" y="6211"/>
              <a:ext cx="2014" cy="931"/>
            </a:xfrm>
            <a:prstGeom prst="straightConnector1">
              <a:avLst/>
            </a:prstGeom>
            <a:ln>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16" idx="4"/>
              <a:endCxn id="3" idx="0"/>
            </p:cNvCxnSpPr>
            <p:nvPr/>
          </p:nvCxnSpPr>
          <p:spPr>
            <a:xfrm flipH="true">
              <a:off x="9471" y="6323"/>
              <a:ext cx="929" cy="819"/>
            </a:xfrm>
            <a:prstGeom prst="straightConnector1">
              <a:avLst/>
            </a:prstGeom>
            <a:ln>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16" idx="5"/>
              <a:endCxn id="2" idx="0"/>
            </p:cNvCxnSpPr>
            <p:nvPr/>
          </p:nvCxnSpPr>
          <p:spPr>
            <a:xfrm>
              <a:off x="10695" y="6211"/>
              <a:ext cx="2060" cy="931"/>
            </a:xfrm>
            <a:prstGeom prst="straightConnector1">
              <a:avLst/>
            </a:prstGeom>
            <a:ln>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16" idx="4"/>
              <a:endCxn id="33" idx="0"/>
            </p:cNvCxnSpPr>
            <p:nvPr/>
          </p:nvCxnSpPr>
          <p:spPr>
            <a:xfrm>
              <a:off x="10400" y="6323"/>
              <a:ext cx="904" cy="883"/>
            </a:xfrm>
            <a:prstGeom prst="straightConnector1">
              <a:avLst/>
            </a:prstGeom>
            <a:ln>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4" idx="4"/>
              <a:endCxn id="5" idx="1"/>
            </p:cNvCxnSpPr>
            <p:nvPr/>
          </p:nvCxnSpPr>
          <p:spPr>
            <a:xfrm>
              <a:off x="8090" y="7909"/>
              <a:ext cx="1898" cy="965"/>
            </a:xfrm>
            <a:prstGeom prst="straightConnector1">
              <a:avLst/>
            </a:prstGeom>
            <a:ln>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3" idx="4"/>
              <a:endCxn id="5" idx="0"/>
            </p:cNvCxnSpPr>
            <p:nvPr/>
          </p:nvCxnSpPr>
          <p:spPr>
            <a:xfrm>
              <a:off x="9471" y="7909"/>
              <a:ext cx="977" cy="828"/>
            </a:xfrm>
            <a:prstGeom prst="straightConnector1">
              <a:avLst/>
            </a:prstGeom>
            <a:ln>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2" idx="4"/>
              <a:endCxn id="5" idx="7"/>
            </p:cNvCxnSpPr>
            <p:nvPr/>
          </p:nvCxnSpPr>
          <p:spPr>
            <a:xfrm flipH="true">
              <a:off x="10907" y="7909"/>
              <a:ext cx="1848" cy="965"/>
            </a:xfrm>
            <a:prstGeom prst="straightConnector1">
              <a:avLst/>
            </a:prstGeom>
            <a:ln>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33" idx="2"/>
              <a:endCxn id="5" idx="0"/>
            </p:cNvCxnSpPr>
            <p:nvPr/>
          </p:nvCxnSpPr>
          <p:spPr>
            <a:xfrm flipH="true">
              <a:off x="10448" y="7782"/>
              <a:ext cx="856" cy="955"/>
            </a:xfrm>
            <a:prstGeom prst="straightConnector1">
              <a:avLst/>
            </a:prstGeom>
            <a:ln>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33" name="文本框 32"/>
            <p:cNvSpPr txBox="true"/>
            <p:nvPr/>
          </p:nvSpPr>
          <p:spPr>
            <a:xfrm>
              <a:off x="10980" y="7206"/>
              <a:ext cx="648" cy="576"/>
            </a:xfrm>
            <a:prstGeom prst="rect">
              <a:avLst/>
            </a:prstGeom>
            <a:noFill/>
          </p:spPr>
          <p:txBody>
            <a:bodyPr wrap="square" rtlCol="0" anchor="t">
              <a:spAutoFit/>
            </a:bodyPr>
            <a:p>
              <a:r>
                <a:rPr lang="en-US" altLang="zh-CN" sz="1800">
                  <a:solidFill>
                    <a:schemeClr val="tx1"/>
                  </a:solidFill>
                  <a:effectLst>
                    <a:outerShdw blurRad="38100" dist="38100" dir="2700000">
                      <a:srgbClr val="FFFFFF"/>
                    </a:outerShdw>
                  </a:effectLst>
                  <a:latin typeface="Times New Roman" panose="02020603050405020304" pitchFamily="18" charset="0"/>
                  <a:sym typeface="+mn-ea"/>
                </a:rPr>
                <a:t>…</a:t>
              </a:r>
              <a:endParaRPr lang="en-US" altLang="zh-CN" sz="1800">
                <a:solidFill>
                  <a:schemeClr val="tx1"/>
                </a:solidFill>
                <a:effectLst>
                  <a:outerShdw blurRad="38100" dist="38100" dir="2700000">
                    <a:srgbClr val="FFFFFF"/>
                  </a:outerShdw>
                </a:effectLst>
                <a:latin typeface="Times New Roman" panose="02020603050405020304" pitchFamily="18" charset="0"/>
                <a:sym typeface="+mn-ea"/>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51555">
                                            <p:txEl>
                                              <p:charRg st="0" end="11"/>
                                            </p:txEl>
                                          </p:spTgt>
                                        </p:tgtEl>
                                        <p:attrNameLst>
                                          <p:attrName>style.visibility</p:attrName>
                                        </p:attrNameLst>
                                      </p:cBhvr>
                                      <p:to>
                                        <p:strVal val="visible"/>
                                      </p:to>
                                    </p:set>
                                    <p:anim calcmode="lin" valueType="num">
                                      <p:cBhvr additive="base">
                                        <p:cTn id="7" dur="500" fill="hold"/>
                                        <p:tgtEl>
                                          <p:spTgt spid="151555">
                                            <p:txEl>
                                              <p:charRg st="0" end="1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1555">
                                            <p:txEl>
                                              <p:charRg st="0"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1" name="标题 112641"/>
          <p:cNvSpPr>
            <a:spLocks noGrp="true"/>
          </p:cNvSpPr>
          <p:nvPr>
            <p:ph type="title"/>
          </p:nvPr>
        </p:nvSpPr>
        <p:spPr>
          <a:xfrm>
            <a:off x="317500" y="529590"/>
            <a:ext cx="7919720" cy="650875"/>
          </a:xfrm>
        </p:spPr>
        <p:txBody>
          <a:bodyPr wrap="square" anchor="b">
            <a:spAutoFit/>
          </a:bodyPr>
          <a:p>
            <a:pPr lvl="0">
              <a:lnSpc>
                <a:spcPct val="130000"/>
              </a:lnSpc>
              <a:spcBef>
                <a:spcPct val="30000"/>
              </a:spcBef>
              <a:buClr>
                <a:schemeClr val="tx2"/>
              </a:buClr>
              <a:buSzPct val="95000"/>
              <a:buFont typeface="Wingdings" panose="05000000000000000000" pitchFamily="2" charset="2"/>
              <a:buChar char="•"/>
            </a:pPr>
            <a:r>
              <a:rPr lang="zh-CN" altLang="en-US" sz="2800">
                <a:solidFill>
                  <a:srgbClr val="A50021"/>
                </a:solidFill>
                <a:latin typeface="Times New Roman" panose="02020603050405020304" pitchFamily="18" charset="0"/>
                <a:ea typeface="宋体" pitchFamily="2" charset="-122"/>
              </a:rPr>
              <a:t>Linux系统中的</a:t>
            </a:r>
            <a:r>
              <a:rPr lang="x-none" altLang="zh-CN" sz="2800">
                <a:solidFill>
                  <a:srgbClr val="A50021"/>
                </a:solidFill>
                <a:latin typeface="Times New Roman" panose="02020603050405020304" pitchFamily="18" charset="0"/>
                <a:ea typeface="宋体" pitchFamily="2" charset="-122"/>
              </a:rPr>
              <a:t>线程</a:t>
            </a:r>
            <a:r>
              <a:rPr lang="zh-CN" altLang="x-none" sz="2800">
                <a:solidFill>
                  <a:srgbClr val="A50021"/>
                </a:solidFill>
                <a:latin typeface="Times New Roman" panose="02020603050405020304" pitchFamily="18" charset="0"/>
                <a:ea typeface="宋体" pitchFamily="2" charset="-122"/>
              </a:rPr>
              <a:t>互斥</a:t>
            </a:r>
            <a:r>
              <a:rPr lang="en-US" altLang="zh-CN" sz="2800">
                <a:solidFill>
                  <a:srgbClr val="A50021"/>
                </a:solidFill>
                <a:latin typeface="Times New Roman" panose="02020603050405020304" pitchFamily="18" charset="0"/>
                <a:ea typeface="宋体" pitchFamily="2" charset="-122"/>
              </a:rPr>
              <a:t>/</a:t>
            </a:r>
            <a:r>
              <a:rPr lang="x-none" altLang="zh-CN" sz="2800">
                <a:solidFill>
                  <a:srgbClr val="A50021"/>
                </a:solidFill>
                <a:latin typeface="Times New Roman" panose="02020603050405020304" pitchFamily="18" charset="0"/>
                <a:ea typeface="宋体" pitchFamily="2" charset="-122"/>
              </a:rPr>
              <a:t>同步</a:t>
            </a:r>
            <a:r>
              <a:rPr lang="zh-CN" altLang="en-US" sz="2800">
                <a:solidFill>
                  <a:srgbClr val="A50021"/>
                </a:solidFill>
                <a:latin typeface="Times New Roman" panose="02020603050405020304" pitchFamily="18" charset="0"/>
                <a:ea typeface="宋体" pitchFamily="2" charset="-122"/>
              </a:rPr>
              <a:t>接口</a:t>
            </a:r>
            <a:endParaRPr lang="zh-CN" altLang="en-US" sz="2800">
              <a:solidFill>
                <a:srgbClr val="A50021"/>
              </a:solidFill>
              <a:latin typeface="Times New Roman" panose="02020603050405020304" pitchFamily="18" charset="0"/>
              <a:ea typeface="宋体" pitchFamily="2" charset="-122"/>
            </a:endParaRPr>
          </a:p>
        </p:txBody>
      </p:sp>
      <p:sp>
        <p:nvSpPr>
          <p:cNvPr id="102402" name="文本占位符 112642"/>
          <p:cNvSpPr>
            <a:spLocks noGrp="true"/>
          </p:cNvSpPr>
          <p:nvPr>
            <p:ph idx="1"/>
          </p:nvPr>
        </p:nvSpPr>
        <p:spPr>
          <a:xfrm>
            <a:off x="572135" y="1311910"/>
            <a:ext cx="7990205" cy="4847590"/>
          </a:xfrm>
          <a:ln w="9525">
            <a:noFill/>
            <a:miter/>
          </a:ln>
        </p:spPr>
        <p:txBody>
          <a:bodyPr wrap="square" anchor="t">
            <a:spAutoFit/>
          </a:bodyPr>
          <a:p>
            <a:pPr fontAlgn="base">
              <a:buNone/>
            </a:pPr>
            <a:r>
              <a:rPr lang="x-none" altLang="zh-CN" sz="2400" strike="noStrike" noProof="1" dirty="0">
                <a:solidFill>
                  <a:schemeClr val="tx1"/>
                </a:solidFill>
                <a:effectLst/>
                <a:latin typeface="Times New Roman" panose="02020603050405020304" pitchFamily="18" charset="0"/>
              </a:rPr>
              <a:t>信号量</a:t>
            </a:r>
            <a:r>
              <a:rPr lang="en-US" altLang="x-none" sz="2400" strike="noStrike" noProof="1" dirty="0">
                <a:solidFill>
                  <a:schemeClr val="tx1"/>
                </a:solidFill>
                <a:effectLst/>
                <a:latin typeface="Times New Roman" panose="02020603050405020304" pitchFamily="18" charset="0"/>
              </a:rPr>
              <a:t>sem</a:t>
            </a:r>
            <a:r>
              <a:rPr lang="x-none" altLang="zh-CN" sz="2400" strike="noStrike" noProof="1" dirty="0">
                <a:solidFill>
                  <a:schemeClr val="tx1"/>
                </a:solidFill>
                <a:effectLst/>
                <a:latin typeface="Times New Roman" panose="02020603050405020304" pitchFamily="18" charset="0"/>
              </a:rPr>
              <a:t>仍然可以使用；</a:t>
            </a:r>
            <a:endParaRPr lang="x-none" altLang="zh-CN" sz="2400" b="1" strike="noStrike" noProof="1" dirty="0">
              <a:solidFill>
                <a:schemeClr val="tx1"/>
              </a:solidFill>
              <a:effectLst/>
              <a:latin typeface="Times New Roman" panose="02020603050405020304" pitchFamily="18" charset="0"/>
            </a:endParaRPr>
          </a:p>
          <a:p>
            <a:pPr fontAlgn="base">
              <a:buNone/>
            </a:pPr>
            <a:endParaRPr lang="x-none" altLang="zh-CN" sz="2400" b="1" strike="noStrike" noProof="1" dirty="0">
              <a:solidFill>
                <a:schemeClr val="tx1"/>
              </a:solidFill>
              <a:effectLst/>
              <a:latin typeface="Times New Roman" panose="02020603050405020304" pitchFamily="18" charset="0"/>
            </a:endParaRPr>
          </a:p>
          <a:p>
            <a:pPr fontAlgn="base">
              <a:buNone/>
            </a:pPr>
            <a:r>
              <a:rPr lang="zh-CN" altLang="en-US" sz="2400" dirty="0">
                <a:solidFill>
                  <a:schemeClr val="tx1"/>
                </a:solidFill>
                <a:effectLst/>
                <a:latin typeface="Times New Roman" panose="02020603050405020304" pitchFamily="18" charset="0"/>
                <a:sym typeface="+mn-ea"/>
              </a:rPr>
              <a:t>pthread_spin_</a:t>
            </a:r>
            <a:r>
              <a:rPr lang="x-none" altLang="zh-CN" sz="2400" dirty="0">
                <a:solidFill>
                  <a:schemeClr val="tx1"/>
                </a:solidFill>
                <a:effectLst/>
                <a:latin typeface="Times New Roman" panose="02020603050405020304" pitchFamily="18" charset="0"/>
                <a:sym typeface="+mn-ea"/>
              </a:rPr>
              <a:t>init/destroy</a:t>
            </a:r>
            <a:r>
              <a:rPr lang="en-US" altLang="x-none" sz="2400" dirty="0">
                <a:solidFill>
                  <a:schemeClr val="tx1"/>
                </a:solidFill>
                <a:effectLst/>
                <a:latin typeface="Times New Roman" panose="02020603050405020304" pitchFamily="18" charset="0"/>
                <a:sym typeface="+mn-ea"/>
              </a:rPr>
              <a:t>( )</a:t>
            </a:r>
            <a:endParaRPr lang="x-none" altLang="zh-CN" sz="2400" strike="noStrike" noProof="1" dirty="0">
              <a:solidFill>
                <a:schemeClr val="tx1"/>
              </a:solidFill>
              <a:effectLst/>
              <a:latin typeface="Times New Roman" panose="02020603050405020304" pitchFamily="18" charset="0"/>
              <a:sym typeface="+mn-ea"/>
            </a:endParaRPr>
          </a:p>
          <a:p>
            <a:pPr fontAlgn="base">
              <a:buNone/>
            </a:pPr>
            <a:r>
              <a:rPr lang="zh-CN" altLang="en-US" sz="2400" strike="noStrike" noProof="1" dirty="0">
                <a:solidFill>
                  <a:schemeClr val="tx1"/>
                </a:solidFill>
                <a:effectLst/>
                <a:latin typeface="Times New Roman" panose="02020603050405020304" pitchFamily="18" charset="0"/>
              </a:rPr>
              <a:t>pthread_spin_lock/unlock</a:t>
            </a:r>
            <a:r>
              <a:rPr lang="en-US" altLang="x-none" sz="2400" dirty="0">
                <a:solidFill>
                  <a:schemeClr val="tx1"/>
                </a:solidFill>
                <a:effectLst/>
                <a:latin typeface="Times New Roman" panose="02020603050405020304" pitchFamily="18" charset="0"/>
                <a:sym typeface="+mn-ea"/>
              </a:rPr>
              <a:t>( )</a:t>
            </a:r>
            <a:endParaRPr lang="en-US" altLang="x-none" sz="2400" dirty="0">
              <a:solidFill>
                <a:schemeClr val="tx1"/>
              </a:solidFill>
              <a:effectLst/>
              <a:latin typeface="Times New Roman" panose="02020603050405020304" pitchFamily="18" charset="0"/>
              <a:sym typeface="+mn-ea"/>
            </a:endParaRPr>
          </a:p>
          <a:p>
            <a:pPr fontAlgn="base">
              <a:buNone/>
            </a:pPr>
            <a:endParaRPr lang="zh-CN" altLang="en-US" sz="2400" strike="noStrike" noProof="1" dirty="0">
              <a:solidFill>
                <a:schemeClr val="tx1"/>
              </a:solidFill>
              <a:effectLst/>
              <a:latin typeface="Times New Roman" panose="02020603050405020304" pitchFamily="18" charset="0"/>
            </a:endParaRPr>
          </a:p>
          <a:p>
            <a:pPr fontAlgn="base">
              <a:buNone/>
            </a:pPr>
            <a:r>
              <a:rPr lang="zh-CN" altLang="en-US" sz="2400" dirty="0">
                <a:solidFill>
                  <a:schemeClr val="tx1"/>
                </a:solidFill>
                <a:effectLst/>
                <a:latin typeface="Times New Roman" panose="02020603050405020304" pitchFamily="18" charset="0"/>
                <a:sym typeface="Arial" panose="02080604020202020204" pitchFamily="34" charset="0"/>
              </a:rPr>
              <a:t>pthread_mutex_</a:t>
            </a:r>
            <a:r>
              <a:rPr lang="x-none" altLang="zh-CN" sz="2400" dirty="0">
                <a:solidFill>
                  <a:schemeClr val="tx1"/>
                </a:solidFill>
                <a:effectLst/>
                <a:latin typeface="Times New Roman" panose="02020603050405020304" pitchFamily="18" charset="0"/>
                <a:sym typeface="Arial" panose="02080604020202020204" pitchFamily="34" charset="0"/>
              </a:rPr>
              <a:t>init/destroy</a:t>
            </a:r>
            <a:r>
              <a:rPr lang="en-US" altLang="x-none" sz="2400" dirty="0">
                <a:solidFill>
                  <a:schemeClr val="tx1"/>
                </a:solidFill>
                <a:effectLst/>
                <a:latin typeface="Times New Roman" panose="02020603050405020304" pitchFamily="18" charset="0"/>
                <a:sym typeface="+mn-ea"/>
              </a:rPr>
              <a:t>( )</a:t>
            </a:r>
            <a:endParaRPr lang="x-none" altLang="zh-CN" sz="2400" strike="noStrike" noProof="1" dirty="0">
              <a:solidFill>
                <a:schemeClr val="tx1"/>
              </a:solidFill>
              <a:effectLst/>
              <a:latin typeface="Times New Roman" panose="02020603050405020304" pitchFamily="18" charset="0"/>
              <a:sym typeface="Arial" panose="02080604020202020204" pitchFamily="34" charset="0"/>
            </a:endParaRPr>
          </a:p>
          <a:p>
            <a:pPr fontAlgn="base">
              <a:buNone/>
            </a:pPr>
            <a:r>
              <a:rPr lang="zh-CN" altLang="en-US" sz="2400" strike="noStrike" noProof="1" dirty="0">
                <a:solidFill>
                  <a:schemeClr val="tx1"/>
                </a:solidFill>
                <a:effectLst/>
                <a:latin typeface="Times New Roman" panose="02020603050405020304" pitchFamily="18" charset="0"/>
                <a:sym typeface="Arial" panose="02080604020202020204" pitchFamily="34" charset="0"/>
              </a:rPr>
              <a:t>pthread_mutex_lock/unlock</a:t>
            </a:r>
            <a:r>
              <a:rPr lang="en-US" altLang="x-none" sz="2400" dirty="0">
                <a:solidFill>
                  <a:schemeClr val="tx1"/>
                </a:solidFill>
                <a:effectLst/>
                <a:latin typeface="Times New Roman" panose="02020603050405020304" pitchFamily="18" charset="0"/>
                <a:sym typeface="+mn-ea"/>
              </a:rPr>
              <a:t>( )</a:t>
            </a:r>
            <a:endParaRPr lang="en-US" altLang="x-none" sz="2400" dirty="0">
              <a:solidFill>
                <a:schemeClr val="tx1"/>
              </a:solidFill>
              <a:effectLst/>
              <a:latin typeface="Times New Roman" panose="02020603050405020304" pitchFamily="18" charset="0"/>
              <a:sym typeface="+mn-ea"/>
            </a:endParaRPr>
          </a:p>
          <a:p>
            <a:pPr fontAlgn="base">
              <a:buNone/>
            </a:pPr>
            <a:endParaRPr lang="zh-CN" altLang="en-US" sz="2400" strike="noStrike" noProof="1" dirty="0">
              <a:solidFill>
                <a:schemeClr val="tx1"/>
              </a:solidFill>
              <a:effectLst/>
              <a:latin typeface="Times New Roman" panose="02020603050405020304" pitchFamily="18" charset="0"/>
              <a:sym typeface="Arial" panose="02080604020202020204" pitchFamily="34" charset="0"/>
            </a:endParaRPr>
          </a:p>
          <a:p>
            <a:pPr fontAlgn="base">
              <a:lnSpc>
                <a:spcPct val="90000"/>
              </a:lnSpc>
              <a:buNone/>
            </a:pPr>
            <a:r>
              <a:rPr lang="zh-CN" altLang="en-US" sz="2400" dirty="0">
                <a:solidFill>
                  <a:schemeClr val="tx1"/>
                </a:solidFill>
                <a:effectLst/>
                <a:latin typeface="Times New Roman" panose="02020603050405020304" pitchFamily="18" charset="0"/>
                <a:sym typeface="Arial" panose="02080604020202020204" pitchFamily="34" charset="0"/>
              </a:rPr>
              <a:t>pthread_cond_</a:t>
            </a:r>
            <a:r>
              <a:rPr lang="x-none" altLang="zh-CN" sz="2400" dirty="0">
                <a:solidFill>
                  <a:schemeClr val="tx1"/>
                </a:solidFill>
                <a:effectLst/>
                <a:latin typeface="Times New Roman" panose="02020603050405020304" pitchFamily="18" charset="0"/>
                <a:sym typeface="Arial" panose="02080604020202020204" pitchFamily="34" charset="0"/>
              </a:rPr>
              <a:t>init/destroy</a:t>
            </a:r>
            <a:r>
              <a:rPr lang="en-US" altLang="x-none" sz="2400" dirty="0">
                <a:solidFill>
                  <a:schemeClr val="tx1"/>
                </a:solidFill>
                <a:effectLst/>
                <a:latin typeface="Times New Roman" panose="02020603050405020304" pitchFamily="18" charset="0"/>
                <a:sym typeface="+mn-ea"/>
              </a:rPr>
              <a:t>( )</a:t>
            </a:r>
            <a:endParaRPr lang="x-none" altLang="zh-CN" sz="2400" strike="noStrike" noProof="1" dirty="0">
              <a:solidFill>
                <a:schemeClr val="tx1"/>
              </a:solidFill>
              <a:effectLst/>
              <a:latin typeface="Times New Roman" panose="02020603050405020304" pitchFamily="18" charset="0"/>
              <a:sym typeface="Arial" panose="02080604020202020204" pitchFamily="34" charset="0"/>
            </a:endParaRPr>
          </a:p>
          <a:p>
            <a:pPr fontAlgn="base">
              <a:buNone/>
            </a:pPr>
            <a:r>
              <a:rPr lang="zh-CN" altLang="en-US" sz="2400" strike="noStrike" noProof="1" dirty="0">
                <a:solidFill>
                  <a:schemeClr val="tx1"/>
                </a:solidFill>
                <a:effectLst/>
                <a:latin typeface="Times New Roman" panose="02020603050405020304" pitchFamily="18" charset="0"/>
                <a:sym typeface="Arial" panose="02080604020202020204" pitchFamily="34" charset="0"/>
              </a:rPr>
              <a:t>pthread_cond_wait</a:t>
            </a:r>
            <a:r>
              <a:rPr lang="en-US" altLang="x-none" sz="2400" dirty="0">
                <a:solidFill>
                  <a:schemeClr val="tx1"/>
                </a:solidFill>
                <a:effectLst/>
                <a:latin typeface="Times New Roman" panose="02020603050405020304" pitchFamily="18" charset="0"/>
                <a:sym typeface="+mn-ea"/>
              </a:rPr>
              <a:t>( )</a:t>
            </a:r>
            <a:endParaRPr lang="zh-CN" altLang="en-US" sz="2400" strike="noStrike" noProof="1" dirty="0">
              <a:solidFill>
                <a:schemeClr val="tx1"/>
              </a:solidFill>
              <a:effectLst/>
              <a:latin typeface="Times New Roman" panose="02020603050405020304" pitchFamily="18" charset="0"/>
              <a:sym typeface="Arial" panose="02080604020202020204" pitchFamily="34" charset="0"/>
            </a:endParaRPr>
          </a:p>
          <a:p>
            <a:pPr fontAlgn="base">
              <a:buNone/>
            </a:pPr>
            <a:r>
              <a:rPr lang="zh-CN" altLang="en-US" sz="2400" dirty="0">
                <a:solidFill>
                  <a:schemeClr val="tx1"/>
                </a:solidFill>
                <a:effectLst/>
                <a:latin typeface="Times New Roman" panose="02020603050405020304" pitchFamily="18" charset="0"/>
                <a:sym typeface="Arial" panose="02080604020202020204" pitchFamily="34" charset="0"/>
              </a:rPr>
              <a:t>pthread_cond_</a:t>
            </a:r>
            <a:r>
              <a:rPr lang="zh-CN" altLang="en-US" sz="2400" strike="noStrike" noProof="1" dirty="0">
                <a:solidFill>
                  <a:schemeClr val="tx1"/>
                </a:solidFill>
                <a:effectLst/>
                <a:latin typeface="Times New Roman" panose="02020603050405020304" pitchFamily="18" charset="0"/>
                <a:sym typeface="Arial" panose="02080604020202020204" pitchFamily="34" charset="0"/>
              </a:rPr>
              <a:t>signal/broadcast</a:t>
            </a:r>
            <a:r>
              <a:rPr lang="en-US" altLang="x-none" sz="2400" dirty="0">
                <a:solidFill>
                  <a:schemeClr val="tx1"/>
                </a:solidFill>
                <a:effectLst/>
                <a:latin typeface="Times New Roman" panose="02020603050405020304" pitchFamily="18" charset="0"/>
                <a:sym typeface="+mn-ea"/>
              </a:rPr>
              <a:t>( )</a:t>
            </a:r>
            <a:endParaRPr lang="zh-CN" altLang="en-US" sz="2400" strike="noStrike" noProof="1" dirty="0">
              <a:solidFill>
                <a:schemeClr val="tx1"/>
              </a:solidFill>
              <a:effectLst/>
              <a:latin typeface="Times New Roman" panose="02020603050405020304" pitchFamily="18" charset="0"/>
              <a:sym typeface="Arial" panose="02080604020202020204" pitchFamily="34" charset="0"/>
            </a:endParaRPr>
          </a:p>
        </p:txBody>
      </p:sp>
      <p:sp>
        <p:nvSpPr>
          <p:cNvPr id="102403" name="页脚占位符 1"/>
          <p:cNvSpPr/>
          <p:nvPr>
            <p:ph type="ftr" sz="quarter"/>
          </p:nvPr>
        </p:nvSpPr>
        <p:spPr>
          <a:xfrm>
            <a:off x="6108700" y="6343650"/>
            <a:ext cx="2895600" cy="457200"/>
          </a:xfrm>
          <a:prstGeom prst="rect">
            <a:avLst/>
          </a:prstGeom>
          <a:noFill/>
          <a:ln w="9525">
            <a:noFill/>
            <a:miter/>
          </a:ln>
        </p:spPr>
        <p:txBody>
          <a:bodyPr anchor="b"/>
          <a:p>
            <a:pPr lvl="0"/>
            <a:fld id="{9A0DB2DC-4C9A-4742-B13C-FB6460FD3503}" type="slidenum">
              <a:rPr lang="zh-CN" altLang="en-US"/>
            </a:fld>
            <a:r>
              <a:rPr lang="en-US" altLang="zh-CN"/>
              <a:t>/130</a:t>
            </a:r>
            <a:endParaRPr lang="en-US" altLang="zh-CN"/>
          </a:p>
        </p:txBody>
      </p:sp>
    </p:spTree>
  </p:cSld>
  <p:clrMapOvr>
    <a:masterClrMapping/>
  </p:clrMapOvr>
  <p:transition>
    <p:fade/>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3" name="矩形 51202"/>
          <p:cNvSpPr/>
          <p:nvPr/>
        </p:nvSpPr>
        <p:spPr>
          <a:xfrm>
            <a:off x="274320" y="631825"/>
            <a:ext cx="8555355" cy="4639310"/>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800" b="1" strike="noStrike" noProof="1">
                <a:solidFill>
                  <a:srgbClr val="A50021"/>
                </a:solidFill>
                <a:latin typeface="Times New Roman" panose="02020603050405020304" pitchFamily="18" charset="0"/>
                <a:ea typeface="宋体" pitchFamily="2" charset="-122"/>
                <a:cs typeface="+mn-ea"/>
              </a:rPr>
              <a:t>条件变量 </a:t>
            </a:r>
            <a:r>
              <a:rPr lang="en-US" altLang="zh-CN" sz="2800" b="1" strike="noStrike" noProof="1">
                <a:solidFill>
                  <a:srgbClr val="A50021"/>
                </a:solidFill>
                <a:latin typeface="Times New Roman" panose="02020603050405020304" pitchFamily="18" charset="0"/>
                <a:ea typeface="宋体" pitchFamily="2" charset="-122"/>
                <a:cs typeface="+mn-ea"/>
              </a:rPr>
              <a:t>condition variable</a:t>
            </a:r>
            <a:endParaRPr lang="en-US" altLang="zh-CN" sz="2800" b="1" strike="noStrike" noProof="1">
              <a:solidFill>
                <a:srgbClr val="A50021"/>
              </a:solidFill>
              <a:latin typeface="Times New Roman" panose="02020603050405020304" pitchFamily="18" charset="0"/>
              <a:ea typeface="宋体" pitchFamily="2" charset="-122"/>
              <a:cs typeface="+mn-ea"/>
            </a:endParaRPr>
          </a:p>
          <a:p>
            <a:pPr marL="457200" lvl="0" indent="-457200" fontAlgn="base">
              <a:lnSpc>
                <a:spcPct val="120000"/>
              </a:lnSpc>
              <a:spcBef>
                <a:spcPct val="20000"/>
              </a:spcBef>
              <a:buNone/>
            </a:pPr>
            <a:r>
              <a:rPr lang="zh-CN" altLang="en-US" sz="2400" strike="noStrike" noProof="1">
                <a:solidFill>
                  <a:schemeClr val="tx1"/>
                </a:solidFill>
                <a:effectLst/>
                <a:latin typeface="Times New Roman" panose="02020603050405020304" pitchFamily="18" charset="0"/>
                <a:ea typeface="宋体" pitchFamily="2" charset="-122"/>
                <a:cs typeface="+mn-cs"/>
              </a:rPr>
              <a:t>条件变量经常和一个锁（</a:t>
            </a:r>
            <a:r>
              <a:rPr lang="en-US" altLang="zh-CN" sz="2400" strike="noStrike" noProof="1">
                <a:solidFill>
                  <a:schemeClr val="tx1"/>
                </a:solidFill>
                <a:effectLst/>
                <a:latin typeface="Times New Roman" panose="02020603050405020304" pitchFamily="18" charset="0"/>
                <a:ea typeface="宋体" pitchFamily="2" charset="-122"/>
                <a:cs typeface="+mn-cs"/>
              </a:rPr>
              <a:t>pthread_mutex_t</a:t>
            </a:r>
            <a:r>
              <a:rPr lang="zh-CN" altLang="en-US" sz="2400" strike="noStrike" noProof="1">
                <a:solidFill>
                  <a:schemeClr val="tx1"/>
                </a:solidFill>
                <a:effectLst/>
                <a:latin typeface="Times New Roman" panose="02020603050405020304" pitchFamily="18" charset="0"/>
                <a:ea typeface="宋体" pitchFamily="2" charset="-122"/>
                <a:cs typeface="+mn-cs"/>
              </a:rPr>
              <a:t>）配合使用，</a:t>
            </a:r>
            <a:endParaRPr lang="zh-CN" altLang="en-US" sz="2400" strike="noStrike" noProof="1">
              <a:solidFill>
                <a:schemeClr val="tx1"/>
              </a:solidFill>
              <a:effectLst/>
              <a:latin typeface="Times New Roman" panose="02020603050405020304" pitchFamily="18" charset="0"/>
              <a:ea typeface="宋体" pitchFamily="2" charset="-122"/>
              <a:cs typeface="+mn-cs"/>
            </a:endParaRPr>
          </a:p>
          <a:p>
            <a:pPr marL="457200" lvl="0" indent="-457200" fontAlgn="base">
              <a:lnSpc>
                <a:spcPct val="120000"/>
              </a:lnSpc>
              <a:spcBef>
                <a:spcPct val="20000"/>
              </a:spcBef>
              <a:buNone/>
            </a:pPr>
            <a:r>
              <a:rPr lang="zh-CN" altLang="en-US" sz="2400" strike="noStrike" noProof="1">
                <a:solidFill>
                  <a:schemeClr val="tx1"/>
                </a:solidFill>
                <a:effectLst/>
                <a:latin typeface="Times New Roman" panose="02020603050405020304" pitchFamily="18" charset="0"/>
                <a:ea typeface="宋体" pitchFamily="2" charset="-122"/>
                <a:cs typeface="+mn-cs"/>
              </a:rPr>
              <a:t>内部比较简单，就是</a:t>
            </a:r>
            <a:r>
              <a:rPr lang="zh-CN" altLang="en-US" sz="2400">
                <a:solidFill>
                  <a:schemeClr val="tx1"/>
                </a:solidFill>
                <a:effectLst/>
                <a:latin typeface="Times New Roman" panose="02020603050405020304" pitchFamily="18" charset="0"/>
                <a:cs typeface="+mn-cs"/>
                <a:sym typeface="+mn-ea"/>
              </a:rPr>
              <a:t>一个初始状态为空的等待进程的队列</a:t>
            </a:r>
            <a:r>
              <a:rPr lang="zh-CN" altLang="en-US" sz="2400" strike="noStrike" noProof="1">
                <a:solidFill>
                  <a:schemeClr val="tx1"/>
                </a:solidFill>
                <a:effectLst/>
                <a:latin typeface="Times New Roman" panose="02020603050405020304" pitchFamily="18" charset="0"/>
                <a:ea typeface="宋体" pitchFamily="2" charset="-122"/>
                <a:cs typeface="+mn-cs"/>
              </a:rPr>
              <a:t>。</a:t>
            </a:r>
            <a:endParaRPr lang="zh-CN" altLang="en-US" sz="2740" strike="noStrike" noProof="1">
              <a:solidFill>
                <a:schemeClr val="tx1"/>
              </a:solidFill>
              <a:effectLst/>
              <a:latin typeface="Times New Roman" panose="02020603050405020304" pitchFamily="18" charset="0"/>
              <a:ea typeface="宋体" pitchFamily="2" charset="-122"/>
            </a:endParaRPr>
          </a:p>
          <a:p>
            <a:pPr marL="533400" lvl="0" indent="-533400" fontAlgn="base">
              <a:lnSpc>
                <a:spcPct val="130000"/>
              </a:lnSpc>
              <a:buNone/>
            </a:pPr>
            <a:endParaRPr lang="zh-CN" altLang="en-US" sz="2000" b="1" strike="noStrike" noProof="1">
              <a:solidFill>
                <a:schemeClr val="tx1"/>
              </a:solidFill>
              <a:effectLst/>
              <a:latin typeface="Times New Roman" panose="02020603050405020304" pitchFamily="18" charset="0"/>
              <a:ea typeface="宋体" pitchFamily="2" charset="-122"/>
              <a:cs typeface="+mn-ea"/>
            </a:endParaRPr>
          </a:p>
          <a:p>
            <a:pPr marL="533400" lvl="0" indent="-533400" fontAlgn="base">
              <a:lnSpc>
                <a:spcPct val="130000"/>
              </a:lnSpc>
              <a:buNone/>
            </a:pPr>
            <a:r>
              <a:rPr lang="zh-CN" altLang="en-US" sz="2000" b="1" strike="noStrike" noProof="1">
                <a:solidFill>
                  <a:schemeClr val="tx1"/>
                </a:solidFill>
                <a:effectLst/>
                <a:latin typeface="Times New Roman" panose="02020603050405020304" pitchFamily="18" charset="0"/>
                <a:ea typeface="宋体" pitchFamily="2" charset="-122"/>
                <a:cs typeface="+mn-ea"/>
              </a:rPr>
              <a:t>初始化：</a:t>
            </a:r>
            <a:endParaRPr lang="en-US" altLang="zh-CN" sz="2000" b="1" strike="noStrike" noProof="1">
              <a:solidFill>
                <a:schemeClr val="tx1"/>
              </a:solidFill>
              <a:effectLst/>
              <a:latin typeface="Times New Roman" panose="02020603050405020304" pitchFamily="18" charset="0"/>
              <a:ea typeface="宋体" pitchFamily="2" charset="-122"/>
              <a:cs typeface="+mn-ea"/>
            </a:endParaRPr>
          </a:p>
          <a:p>
            <a:pPr marL="533400" lvl="0" indent="-533400" fontAlgn="base">
              <a:lnSpc>
                <a:spcPct val="130000"/>
              </a:lnSpc>
              <a:buNone/>
            </a:pPr>
            <a:r>
              <a:rPr lang="en-US" altLang="zh-CN" sz="2000" b="1" strike="noStrike" noProof="1">
                <a:solidFill>
                  <a:schemeClr val="tx1"/>
                </a:solidFill>
                <a:effectLst/>
                <a:latin typeface="Times New Roman" panose="02020603050405020304" pitchFamily="18" charset="0"/>
                <a:ea typeface="宋体" pitchFamily="2" charset="-122"/>
                <a:cs typeface="+mn-ea"/>
              </a:rPr>
              <a:t>	phread_cond_t  c=PTHREAD_COND_INITIALIZER;</a:t>
            </a:r>
            <a:endParaRPr lang="en-US" altLang="zh-CN" sz="2000" b="1" strike="noStrike" noProof="1">
              <a:solidFill>
                <a:schemeClr val="tx1"/>
              </a:solidFill>
              <a:effectLst/>
              <a:latin typeface="Times New Roman" panose="02020603050405020304" pitchFamily="18" charset="0"/>
              <a:ea typeface="宋体" pitchFamily="2" charset="-122"/>
              <a:cs typeface="+mn-ea"/>
            </a:endParaRPr>
          </a:p>
          <a:p>
            <a:pPr marL="533400" lvl="0" indent="-533400" fontAlgn="base">
              <a:lnSpc>
                <a:spcPct val="130000"/>
              </a:lnSpc>
              <a:buNone/>
            </a:pPr>
            <a:r>
              <a:rPr lang="en-US" altLang="zh-CN" sz="2000" b="1" strike="noStrike" noProof="1">
                <a:solidFill>
                  <a:schemeClr val="tx1"/>
                </a:solidFill>
                <a:effectLst/>
                <a:latin typeface="Times New Roman" panose="02020603050405020304" pitchFamily="18" charset="0"/>
                <a:ea typeface="宋体" pitchFamily="2" charset="-122"/>
                <a:cs typeface="+mn-ea"/>
              </a:rPr>
              <a:t>	</a:t>
            </a:r>
            <a:r>
              <a:rPr lang="zh-CN" altLang="en-US" sz="2000" b="1" strike="noStrike" noProof="1">
                <a:solidFill>
                  <a:schemeClr val="tx1"/>
                </a:solidFill>
                <a:effectLst/>
                <a:latin typeface="Times New Roman" panose="02020603050405020304" pitchFamily="18" charset="0"/>
                <a:ea typeface="宋体" pitchFamily="2" charset="-122"/>
                <a:cs typeface="+mn-ea"/>
              </a:rPr>
              <a:t>或者</a:t>
            </a:r>
            <a:endParaRPr lang="zh-CN" altLang="en-US" sz="2000" b="1" strike="noStrike" noProof="1">
              <a:solidFill>
                <a:schemeClr val="tx1"/>
              </a:solidFill>
              <a:effectLst/>
              <a:latin typeface="Times New Roman" panose="02020603050405020304" pitchFamily="18" charset="0"/>
              <a:ea typeface="宋体" pitchFamily="2" charset="-122"/>
              <a:cs typeface="+mn-ea"/>
            </a:endParaRPr>
          </a:p>
          <a:p>
            <a:pPr marL="533400" lvl="0" indent="-533400" fontAlgn="base">
              <a:lnSpc>
                <a:spcPct val="130000"/>
              </a:lnSpc>
              <a:buNone/>
            </a:pPr>
            <a:r>
              <a:rPr lang="en-US" altLang="zh-CN" sz="2000" b="1" strike="noStrike" noProof="1">
                <a:solidFill>
                  <a:schemeClr val="tx1"/>
                </a:solidFill>
                <a:effectLst/>
                <a:latin typeface="Times New Roman" panose="02020603050405020304" pitchFamily="18" charset="0"/>
                <a:ea typeface="宋体" pitchFamily="2" charset="-122"/>
                <a:cs typeface="+mn-ea"/>
              </a:rPr>
              <a:t>	</a:t>
            </a:r>
            <a:r>
              <a:rPr lang="en-US" altLang="zh-CN" sz="2000" b="1">
                <a:solidFill>
                  <a:schemeClr val="tx1"/>
                </a:solidFill>
                <a:effectLst/>
                <a:latin typeface="Times New Roman" panose="02020603050405020304" pitchFamily="18" charset="0"/>
                <a:cs typeface="+mn-ea"/>
                <a:sym typeface="+mn-ea"/>
              </a:rPr>
              <a:t>phread_cond_t  c;</a:t>
            </a:r>
            <a:endParaRPr lang="zh-CN" altLang="en-US" sz="2000" b="1" strike="noStrike" noProof="1">
              <a:solidFill>
                <a:schemeClr val="tx1"/>
              </a:solidFill>
              <a:effectLst/>
              <a:latin typeface="Times New Roman" panose="02020603050405020304" pitchFamily="18" charset="0"/>
              <a:ea typeface="宋体" pitchFamily="2" charset="-122"/>
              <a:cs typeface="+mn-ea"/>
            </a:endParaRPr>
          </a:p>
          <a:p>
            <a:pPr marL="533400" lvl="0" indent="-533400" fontAlgn="base">
              <a:lnSpc>
                <a:spcPct val="130000"/>
              </a:lnSpc>
              <a:buNone/>
            </a:pPr>
            <a:r>
              <a:rPr lang="en-US" altLang="zh-CN" sz="2000" b="1" strike="noStrike" noProof="1">
                <a:solidFill>
                  <a:schemeClr val="tx1"/>
                </a:solidFill>
                <a:effectLst/>
                <a:latin typeface="Times New Roman" panose="02020603050405020304" pitchFamily="18" charset="0"/>
                <a:ea typeface="宋体" pitchFamily="2" charset="-122"/>
                <a:cs typeface="+mn-ea"/>
              </a:rPr>
              <a:t>	pthread_cond_init(&amp;t</a:t>
            </a:r>
            <a:r>
              <a:rPr lang="zh-CN" altLang="en-US" sz="2000" b="1" strike="noStrike" noProof="1">
                <a:solidFill>
                  <a:schemeClr val="tx1"/>
                </a:solidFill>
                <a:effectLst/>
                <a:latin typeface="Times New Roman" panose="02020603050405020304" pitchFamily="18" charset="0"/>
                <a:ea typeface="宋体" pitchFamily="2" charset="-122"/>
                <a:cs typeface="+mn-ea"/>
              </a:rPr>
              <a:t>，</a:t>
            </a:r>
            <a:r>
              <a:rPr lang="en-US" altLang="zh-CN" sz="2000" b="1" strike="noStrike" noProof="1">
                <a:solidFill>
                  <a:schemeClr val="tx1"/>
                </a:solidFill>
                <a:effectLst/>
                <a:latin typeface="Times New Roman" panose="02020603050405020304" pitchFamily="18" charset="0"/>
                <a:ea typeface="宋体" pitchFamily="2" charset="-122"/>
                <a:cs typeface="+mn-ea"/>
              </a:rPr>
              <a:t>NULL);</a:t>
            </a:r>
            <a:endParaRPr lang="en-US" altLang="zh-CN" sz="2000" b="1" strike="noStrike" noProof="1">
              <a:solidFill>
                <a:schemeClr val="tx1"/>
              </a:solidFill>
              <a:effectLst/>
              <a:latin typeface="Times New Roman" panose="02020603050405020304" pitchFamily="18" charset="0"/>
              <a:ea typeface="宋体" pitchFamily="2" charset="-122"/>
              <a:cs typeface="+mn-ea"/>
            </a:endParaRPr>
          </a:p>
        </p:txBody>
      </p:sp>
      <p:sp>
        <p:nvSpPr>
          <p:cNvPr id="51204" name="矩形 51203"/>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进程同步机构</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03">
                                            <p:txEl>
                                              <p:charRg st="150" end="187"/>
                                            </p:txEl>
                                          </p:spTgt>
                                        </p:tgtEl>
                                        <p:attrNameLst>
                                          <p:attrName>style.visibility</p:attrName>
                                        </p:attrNameLst>
                                      </p:cBhvr>
                                      <p:to>
                                        <p:strVal val="visible"/>
                                      </p:to>
                                    </p:set>
                                    <p:anim calcmode="lin" valueType="num">
                                      <p:cBhvr additive="base">
                                        <p:cTn id="7" dur="500" fill="hold"/>
                                        <p:tgtEl>
                                          <p:spTgt spid="51203">
                                            <p:txEl>
                                              <p:charRg st="150" end="18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03">
                                            <p:txEl>
                                              <p:charRg st="150" end="187"/>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1203">
                                            <p:txEl>
                                              <p:charRg st="187" end="225"/>
                                            </p:txEl>
                                          </p:spTgt>
                                        </p:tgtEl>
                                        <p:attrNameLst>
                                          <p:attrName>style.visibility</p:attrName>
                                        </p:attrNameLst>
                                      </p:cBhvr>
                                      <p:to>
                                        <p:strVal val="visible"/>
                                      </p:to>
                                    </p:set>
                                    <p:anim calcmode="lin" valueType="num">
                                      <p:cBhvr additive="base">
                                        <p:cTn id="11" dur="500" fill="hold"/>
                                        <p:tgtEl>
                                          <p:spTgt spid="51203">
                                            <p:txEl>
                                              <p:charRg st="187" end="22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1203">
                                            <p:txEl>
                                              <p:charRg st="187" end="225"/>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1203">
                                            <p:txEl>
                                              <p:charRg st="225" end="270"/>
                                            </p:txEl>
                                          </p:spTgt>
                                        </p:tgtEl>
                                        <p:attrNameLst>
                                          <p:attrName>style.visibility</p:attrName>
                                        </p:attrNameLst>
                                      </p:cBhvr>
                                      <p:to>
                                        <p:strVal val="visible"/>
                                      </p:to>
                                    </p:set>
                                    <p:anim calcmode="lin" valueType="num">
                                      <p:cBhvr additive="base">
                                        <p:cTn id="17" dur="500" fill="hold"/>
                                        <p:tgtEl>
                                          <p:spTgt spid="51203">
                                            <p:txEl>
                                              <p:charRg st="225" end="27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1203">
                                            <p:txEl>
                                              <p:charRg st="225" end="270"/>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1203">
                                            <p:txEl>
                                              <p:charRg st="270" end="297"/>
                                            </p:txEl>
                                          </p:spTgt>
                                        </p:tgtEl>
                                        <p:attrNameLst>
                                          <p:attrName>style.visibility</p:attrName>
                                        </p:attrNameLst>
                                      </p:cBhvr>
                                      <p:to>
                                        <p:strVal val="visible"/>
                                      </p:to>
                                    </p:set>
                                    <p:anim calcmode="lin" valueType="num">
                                      <p:cBhvr additive="base">
                                        <p:cTn id="21" dur="500" fill="hold"/>
                                        <p:tgtEl>
                                          <p:spTgt spid="51203">
                                            <p:txEl>
                                              <p:charRg st="270" end="29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1203">
                                            <p:txEl>
                                              <p:charRg st="270" end="29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uiExpand="1" build="p"/>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7" name="矩形 52226"/>
          <p:cNvSpPr/>
          <p:nvPr/>
        </p:nvSpPr>
        <p:spPr>
          <a:xfrm>
            <a:off x="36830" y="563880"/>
            <a:ext cx="8774430" cy="891540"/>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zh-CN" altLang="en-US" sz="2000" dirty="0">
                <a:solidFill>
                  <a:schemeClr val="tx1"/>
                </a:solidFill>
                <a:effectLst/>
                <a:latin typeface="Times New Roman" panose="02020603050405020304" pitchFamily="18" charset="0"/>
                <a:sym typeface="Arial" panose="02080604020202020204" pitchFamily="34" charset="0"/>
              </a:rPr>
              <a:t>pthread_cond_wait</a:t>
            </a:r>
            <a:r>
              <a:rPr lang="en-US" altLang="x-none" sz="2000" dirty="0">
                <a:solidFill>
                  <a:schemeClr val="tx1"/>
                </a:solidFill>
                <a:effectLst/>
                <a:latin typeface="Times New Roman" panose="02020603050405020304" pitchFamily="18" charset="0"/>
                <a:sym typeface="+mn-ea"/>
              </a:rPr>
              <a:t>(</a:t>
            </a:r>
            <a:r>
              <a:rPr lang="x-none" altLang="en-US" sz="2000" dirty="0">
                <a:solidFill>
                  <a:schemeClr val="tx1"/>
                </a:solidFill>
                <a:effectLst/>
                <a:latin typeface="Times New Roman" panose="02020603050405020304" pitchFamily="18" charset="0"/>
                <a:sym typeface="+mn-ea"/>
              </a:rPr>
              <a:t> </a:t>
            </a:r>
            <a:r>
              <a:rPr lang="en-US" altLang="x-none" sz="2000" dirty="0">
                <a:solidFill>
                  <a:schemeClr val="tx1"/>
                </a:solidFill>
                <a:effectLst/>
                <a:latin typeface="Times New Roman" panose="02020603050405020304" pitchFamily="18" charset="0"/>
                <a:sym typeface="+mn-ea"/>
              </a:rPr>
              <a:t>pthread_cond_t *cond,</a:t>
            </a:r>
            <a:endParaRPr lang="en-US" altLang="x-none" sz="2000" dirty="0">
              <a:solidFill>
                <a:schemeClr val="tx1"/>
              </a:solidFill>
              <a:effectLst/>
              <a:latin typeface="Times New Roman" panose="02020603050405020304" pitchFamily="18" charset="0"/>
              <a:sym typeface="+mn-ea"/>
            </a:endParaRPr>
          </a:p>
          <a:p>
            <a:pPr marL="533400" lvl="0" indent="-533400" fontAlgn="base">
              <a:lnSpc>
                <a:spcPct val="120000"/>
              </a:lnSpc>
              <a:spcBef>
                <a:spcPct val="20000"/>
              </a:spcBef>
              <a:buNone/>
            </a:pPr>
            <a:r>
              <a:rPr lang="en-US" altLang="x-none" sz="2000" dirty="0">
                <a:solidFill>
                  <a:schemeClr val="tx1"/>
                </a:solidFill>
                <a:effectLst/>
                <a:latin typeface="Times New Roman" panose="02020603050405020304" pitchFamily="18" charset="0"/>
                <a:sym typeface="+mn-ea"/>
              </a:rPr>
              <a:t>			</a:t>
            </a:r>
            <a:r>
              <a:rPr lang="x-none" altLang="en-US" sz="2000" dirty="0">
                <a:solidFill>
                  <a:schemeClr val="tx1"/>
                </a:solidFill>
                <a:effectLst/>
                <a:latin typeface="Times New Roman" panose="02020603050405020304" pitchFamily="18" charset="0"/>
                <a:sym typeface="+mn-ea"/>
              </a:rPr>
              <a:t>         </a:t>
            </a:r>
            <a:r>
              <a:rPr lang="en-US" altLang="x-none" sz="2000" dirty="0">
                <a:solidFill>
                  <a:schemeClr val="tx1"/>
                </a:solidFill>
                <a:effectLst/>
                <a:latin typeface="Times New Roman" panose="02020603050405020304" pitchFamily="18" charset="0"/>
                <a:sym typeface="+mn-ea"/>
              </a:rPr>
              <a:t>pthread_mutex_t *mutex )</a:t>
            </a:r>
            <a:endParaRPr lang="en-US" altLang="x-none" sz="2000" b="1" strike="noStrike" noProof="1" dirty="0">
              <a:solidFill>
                <a:schemeClr val="tx1"/>
              </a:solidFill>
              <a:effectLst/>
              <a:latin typeface="Times New Roman" panose="02020603050405020304" pitchFamily="18" charset="0"/>
              <a:ea typeface="宋体" pitchFamily="2" charset="-122"/>
              <a:sym typeface="+mn-ea"/>
            </a:endParaRPr>
          </a:p>
        </p:txBody>
      </p:sp>
      <p:sp>
        <p:nvSpPr>
          <p:cNvPr id="52229" name="矩形 52228"/>
          <p:cNvSpPr/>
          <p:nvPr/>
        </p:nvSpPr>
        <p:spPr>
          <a:xfrm>
            <a:off x="189230" y="1722755"/>
            <a:ext cx="4256405" cy="460375"/>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l" fontAlgn="base">
              <a:lnSpc>
                <a:spcPct val="120000"/>
              </a:lnSpc>
              <a:spcBef>
                <a:spcPct val="20000"/>
              </a:spcBef>
              <a:buNone/>
            </a:pPr>
            <a:r>
              <a:rPr lang="zh-CN" altLang="en-US" sz="2000" b="1">
                <a:solidFill>
                  <a:srgbClr val="C00000"/>
                </a:solidFill>
                <a:effectLst/>
                <a:latin typeface="Times New Roman" panose="02020603050405020304" pitchFamily="18" charset="0"/>
                <a:cs typeface="+mn-ea"/>
                <a:sym typeface="+mn-ea"/>
              </a:rPr>
              <a:t>该函数表示条件没有满足，等待。</a:t>
            </a:r>
            <a:endParaRPr lang="zh-CN" altLang="en-US" sz="2000" strike="noStrike" noProof="1">
              <a:solidFill>
                <a:srgbClr val="C00000"/>
              </a:solidFill>
              <a:effectLst/>
              <a:latin typeface="Times New Roman" panose="02020603050405020304" pitchFamily="18" charset="0"/>
              <a:ea typeface="宋体" pitchFamily="2" charset="-122"/>
              <a:cs typeface="+mn-ea"/>
            </a:endParaRPr>
          </a:p>
        </p:txBody>
      </p:sp>
      <p:sp>
        <p:nvSpPr>
          <p:cNvPr id="52253" name="矩形 52252"/>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进程同步机构</a:t>
            </a:r>
            <a:endParaRPr lang="zh-CN" altLang="en-US" sz="2400" strike="noStrike" noProof="1">
              <a:ea typeface="宋体" pitchFamily="2" charset="-122"/>
            </a:endParaRPr>
          </a:p>
        </p:txBody>
      </p:sp>
      <p:grpSp>
        <p:nvGrpSpPr>
          <p:cNvPr id="3" name="组合 2"/>
          <p:cNvGrpSpPr/>
          <p:nvPr/>
        </p:nvGrpSpPr>
        <p:grpSpPr>
          <a:xfrm>
            <a:off x="5082540" y="1106805"/>
            <a:ext cx="3919855" cy="3585845"/>
            <a:chOff x="4194" y="3120"/>
            <a:chExt cx="6173" cy="5647"/>
          </a:xfrm>
        </p:grpSpPr>
        <p:sp>
          <p:nvSpPr>
            <p:cNvPr id="66566" name="直接连接符 52230"/>
            <p:cNvSpPr/>
            <p:nvPr/>
          </p:nvSpPr>
          <p:spPr>
            <a:xfrm>
              <a:off x="7275" y="7712"/>
              <a:ext cx="0" cy="460"/>
            </a:xfrm>
            <a:prstGeom prst="line">
              <a:avLst/>
            </a:prstGeom>
            <a:ln w="1905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66567" name="直接连接符 52231"/>
            <p:cNvSpPr/>
            <p:nvPr/>
          </p:nvSpPr>
          <p:spPr>
            <a:xfrm>
              <a:off x="7275" y="6697"/>
              <a:ext cx="0" cy="460"/>
            </a:xfrm>
            <a:prstGeom prst="line">
              <a:avLst/>
            </a:prstGeom>
            <a:ln w="1905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66568" name="直接连接符 52232"/>
            <p:cNvSpPr/>
            <p:nvPr/>
          </p:nvSpPr>
          <p:spPr>
            <a:xfrm>
              <a:off x="7302" y="4582"/>
              <a:ext cx="0" cy="458"/>
            </a:xfrm>
            <a:prstGeom prst="line">
              <a:avLst/>
            </a:prstGeom>
            <a:ln w="1905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52234" name="圆角矩形 52233"/>
            <p:cNvSpPr/>
            <p:nvPr/>
          </p:nvSpPr>
          <p:spPr>
            <a:xfrm>
              <a:off x="6564" y="3120"/>
              <a:ext cx="1428" cy="540"/>
            </a:xfrm>
            <a:prstGeom prst="roundRect">
              <a:avLst>
                <a:gd name="adj" fmla="val 16667"/>
              </a:avLst>
            </a:prstGeom>
            <a:solidFill>
              <a:srgbClr val="CCECFF"/>
            </a:solidFill>
            <a:ln w="19050" cap="flat" cmpd="sng">
              <a:solidFill>
                <a:srgbClr val="000000"/>
              </a:solidFill>
              <a:prstDash val="solid"/>
              <a:headEnd type="none" w="med" len="med"/>
              <a:tailEnd type="none" w="med" len="med"/>
            </a:ln>
          </p:spPr>
          <p:txBody>
            <a:bodyPr/>
            <a:p>
              <a:pPr lvl="0" algn="ctr">
                <a:lnSpc>
                  <a:spcPct val="120000"/>
                </a:lnSpc>
                <a:buClr>
                  <a:schemeClr val="tx2"/>
                </a:buClr>
                <a:buSzPct val="95000"/>
                <a:buFont typeface="Wingdings" panose="05000000000000000000" pitchFamily="2" charset="2"/>
              </a:pPr>
              <a:r>
                <a:rPr lang="zh-CN" altLang="en-US" sz="1600">
                  <a:solidFill>
                    <a:schemeClr val="tx1"/>
                  </a:solidFill>
                  <a:latin typeface="Times New Roman" panose="02020603050405020304" pitchFamily="18" charset="0"/>
                  <a:sym typeface="+mn-ea"/>
                </a:rPr>
                <a:t>入 口</a:t>
              </a:r>
              <a:endParaRPr lang="zh-CN" altLang="en-US" sz="1600" b="1" strike="noStrike" noProof="1" dirty="0">
                <a:solidFill>
                  <a:schemeClr val="tx1"/>
                </a:solidFill>
                <a:effectLst>
                  <a:outerShdw blurRad="38100" dist="38100" dir="2700000">
                    <a:srgbClr val="000000"/>
                  </a:outerShdw>
                </a:effectLst>
                <a:latin typeface="Times New Roman" panose="02020603050405020304" pitchFamily="18" charset="0"/>
                <a:ea typeface="宋体" pitchFamily="2" charset="-122"/>
                <a:sym typeface="+mn-ea"/>
              </a:endParaRPr>
            </a:p>
          </p:txBody>
        </p:sp>
        <p:sp>
          <p:nvSpPr>
            <p:cNvPr id="66571" name="文本框 52235"/>
            <p:cNvSpPr txBox="true"/>
            <p:nvPr/>
          </p:nvSpPr>
          <p:spPr>
            <a:xfrm>
              <a:off x="4549" y="4097"/>
              <a:ext cx="5459" cy="533"/>
            </a:xfrm>
            <a:prstGeom prst="rect">
              <a:avLst/>
            </a:prstGeom>
            <a:solidFill>
              <a:srgbClr val="CCECFF"/>
            </a:solidFill>
            <a:ln w="19050" cap="flat" cmpd="sng">
              <a:solidFill>
                <a:srgbClr val="000000"/>
              </a:solidFill>
              <a:prstDash val="solid"/>
              <a:miter/>
              <a:headEnd type="none" w="med" len="med"/>
              <a:tailEnd type="none" w="med" len="med"/>
            </a:ln>
          </p:spPr>
          <p:txBody>
            <a:bodyPr anchor="t"/>
            <a:p>
              <a:pPr lvl="0" algn="ctr"/>
              <a:r>
                <a:rPr lang="zh-CN" altLang="en-US" sz="1600">
                  <a:solidFill>
                    <a:schemeClr val="tx1"/>
                  </a:solidFill>
                  <a:latin typeface="Times New Roman" panose="02020603050405020304" pitchFamily="18" charset="0"/>
                  <a:sym typeface="+mn-ea"/>
                </a:rPr>
                <a:t>入</a:t>
              </a:r>
              <a:r>
                <a:rPr lang="en-US" altLang="zh-CN" sz="1600">
                  <a:solidFill>
                    <a:schemeClr val="tx1"/>
                  </a:solidFill>
                  <a:latin typeface="Times New Roman" panose="02020603050405020304" pitchFamily="18" charset="0"/>
                  <a:sym typeface="+mn-ea"/>
                </a:rPr>
                <a:t>cond</a:t>
              </a:r>
              <a:r>
                <a:rPr lang="zh-CN" altLang="en-US" sz="1600">
                  <a:solidFill>
                    <a:schemeClr val="tx1"/>
                  </a:solidFill>
                  <a:latin typeface="Times New Roman" panose="02020603050405020304" pitchFamily="18" charset="0"/>
                  <a:sym typeface="+mn-ea"/>
                </a:rPr>
                <a:t>等待队列，置“等待状态”</a:t>
              </a:r>
              <a:endParaRPr lang="en-US" altLang="zh-CN" sz="1600">
                <a:solidFill>
                  <a:schemeClr val="tx1"/>
                </a:solidFill>
                <a:latin typeface="Times New Roman" panose="02020603050405020304" pitchFamily="18" charset="0"/>
                <a:ea typeface="宋体" pitchFamily="2" charset="-122"/>
                <a:sym typeface="+mn-ea"/>
              </a:endParaRPr>
            </a:p>
          </p:txBody>
        </p:sp>
        <p:sp>
          <p:nvSpPr>
            <p:cNvPr id="52239" name="圆角矩形 52238"/>
            <p:cNvSpPr/>
            <p:nvPr/>
          </p:nvSpPr>
          <p:spPr>
            <a:xfrm>
              <a:off x="6151" y="6132"/>
              <a:ext cx="2225" cy="621"/>
            </a:xfrm>
            <a:prstGeom prst="roundRect">
              <a:avLst>
                <a:gd name="adj" fmla="val 16667"/>
              </a:avLst>
            </a:prstGeom>
            <a:solidFill>
              <a:srgbClr val="CCECFF"/>
            </a:solidFill>
            <a:ln w="19050" cap="flat" cmpd="sng">
              <a:solidFill>
                <a:srgbClr val="000000"/>
              </a:solidFill>
              <a:prstDash val="solid"/>
              <a:headEnd type="none" w="med" len="med"/>
              <a:tailEnd type="none" w="med" len="med"/>
            </a:ln>
          </p:spPr>
          <p:txBody>
            <a:bodyPr/>
            <a:p>
              <a:pPr lvl="0" algn="ctr">
                <a:lnSpc>
                  <a:spcPct val="120000"/>
                </a:lnSpc>
                <a:buClr>
                  <a:schemeClr val="tx2"/>
                </a:buClr>
                <a:buSzPct val="95000"/>
              </a:pPr>
              <a:r>
                <a:rPr lang="zh-CN" altLang="en-US" sz="1600">
                  <a:solidFill>
                    <a:schemeClr val="tx1"/>
                  </a:solidFill>
                  <a:latin typeface="Times New Roman" panose="02020603050405020304" pitchFamily="18" charset="0"/>
                  <a:sym typeface="+mn-ea"/>
                </a:rPr>
                <a:t>转进程调度</a:t>
              </a:r>
              <a:endParaRPr lang="zh-CN" altLang="en-US" sz="1600" b="1" strike="noStrike" noProof="1" dirty="0">
                <a:solidFill>
                  <a:schemeClr val="tx1"/>
                </a:solidFill>
                <a:effectLst>
                  <a:outerShdw blurRad="38100" dist="38100" dir="2700000">
                    <a:srgbClr val="000000"/>
                  </a:outerShdw>
                </a:effectLst>
                <a:latin typeface="Times New Roman" panose="02020603050405020304" pitchFamily="18" charset="0"/>
                <a:ea typeface="宋体" pitchFamily="2" charset="-122"/>
                <a:sym typeface="+mn-ea"/>
              </a:endParaRPr>
            </a:p>
          </p:txBody>
        </p:sp>
        <p:sp>
          <p:nvSpPr>
            <p:cNvPr id="52242" name="圆角矩形 52241"/>
            <p:cNvSpPr/>
            <p:nvPr/>
          </p:nvSpPr>
          <p:spPr>
            <a:xfrm>
              <a:off x="6564" y="8172"/>
              <a:ext cx="1428" cy="595"/>
            </a:xfrm>
            <a:prstGeom prst="roundRect">
              <a:avLst>
                <a:gd name="adj" fmla="val 16667"/>
              </a:avLst>
            </a:prstGeom>
            <a:solidFill>
              <a:srgbClr val="CCECFF"/>
            </a:solidFill>
            <a:ln w="19050" cap="flat" cmpd="sng">
              <a:solidFill>
                <a:srgbClr val="000000"/>
              </a:solidFill>
              <a:prstDash val="solid"/>
              <a:headEnd type="none" w="med" len="med"/>
              <a:tailEnd type="none" w="med" len="med"/>
            </a:ln>
          </p:spPr>
          <p:txBody>
            <a:bodyPr/>
            <a:p>
              <a:pPr lvl="0" algn="ctr">
                <a:lnSpc>
                  <a:spcPct val="120000"/>
                </a:lnSpc>
                <a:buClr>
                  <a:schemeClr val="tx2"/>
                </a:buClr>
                <a:buSzPct val="95000"/>
                <a:buFont typeface="Wingdings" panose="05000000000000000000" pitchFamily="2" charset="2"/>
              </a:pPr>
              <a:r>
                <a:rPr lang="zh-CN" altLang="en-US" sz="1600">
                  <a:solidFill>
                    <a:schemeClr val="tx1"/>
                  </a:solidFill>
                  <a:latin typeface="Times New Roman" panose="02020603050405020304" pitchFamily="18" charset="0"/>
                  <a:sym typeface="+mn-ea"/>
                </a:rPr>
                <a:t>返 回</a:t>
              </a:r>
              <a:endParaRPr lang="zh-CN" altLang="en-US" sz="1600" b="1" strike="noStrike" noProof="1" dirty="0">
                <a:solidFill>
                  <a:schemeClr val="tx1"/>
                </a:solidFill>
                <a:effectLst>
                  <a:outerShdw blurRad="38100" dist="38100" dir="2700000">
                    <a:srgbClr val="000000"/>
                  </a:outerShdw>
                </a:effectLst>
                <a:latin typeface="Times New Roman" panose="02020603050405020304" pitchFamily="18" charset="0"/>
                <a:ea typeface="宋体" pitchFamily="2" charset="-122"/>
                <a:sym typeface="+mn-ea"/>
              </a:endParaRPr>
            </a:p>
          </p:txBody>
        </p:sp>
        <p:sp>
          <p:nvSpPr>
            <p:cNvPr id="66579" name="文本框 52243"/>
            <p:cNvSpPr txBox="true"/>
            <p:nvPr/>
          </p:nvSpPr>
          <p:spPr>
            <a:xfrm>
              <a:off x="4194" y="7177"/>
              <a:ext cx="6153" cy="595"/>
            </a:xfrm>
            <a:prstGeom prst="rect">
              <a:avLst/>
            </a:prstGeom>
            <a:solidFill>
              <a:srgbClr val="CCECFF"/>
            </a:solidFill>
            <a:ln w="19050" cap="flat" cmpd="sng">
              <a:solidFill>
                <a:srgbClr val="000000"/>
              </a:solidFill>
              <a:prstDash val="solid"/>
              <a:miter/>
              <a:headEnd type="none" w="med" len="med"/>
              <a:tailEnd type="none" w="med" len="med"/>
            </a:ln>
          </p:spPr>
          <p:txBody>
            <a:bodyPr anchor="t"/>
            <a:p>
              <a:pPr lvl="0" algn="ctr"/>
              <a:r>
                <a:rPr lang="en-US" altLang="zh-CN" sz="1600">
                  <a:solidFill>
                    <a:schemeClr val="tx1"/>
                  </a:solidFill>
                  <a:latin typeface="Times New Roman" panose="02020603050405020304" pitchFamily="18" charset="0"/>
                  <a:ea typeface="宋体" pitchFamily="2" charset="-122"/>
                </a:rPr>
                <a:t>pthread_mutex_lock(mutex)</a:t>
              </a:r>
              <a:endParaRPr lang="en-US" altLang="zh-CN" sz="1600">
                <a:solidFill>
                  <a:schemeClr val="tx1"/>
                </a:solidFill>
                <a:latin typeface="Times New Roman" panose="02020603050405020304" pitchFamily="18" charset="0"/>
                <a:ea typeface="宋体" pitchFamily="2" charset="-122"/>
              </a:endParaRPr>
            </a:p>
          </p:txBody>
        </p:sp>
        <p:sp>
          <p:nvSpPr>
            <p:cNvPr id="66583" name="直接连接符 52247"/>
            <p:cNvSpPr/>
            <p:nvPr/>
          </p:nvSpPr>
          <p:spPr>
            <a:xfrm>
              <a:off x="7275" y="3660"/>
              <a:ext cx="0" cy="460"/>
            </a:xfrm>
            <a:prstGeom prst="line">
              <a:avLst/>
            </a:prstGeom>
            <a:ln w="1905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66584" name="直接连接符 52248"/>
            <p:cNvSpPr/>
            <p:nvPr/>
          </p:nvSpPr>
          <p:spPr>
            <a:xfrm>
              <a:off x="7275" y="5685"/>
              <a:ext cx="0" cy="460"/>
            </a:xfrm>
            <a:prstGeom prst="line">
              <a:avLst/>
            </a:prstGeom>
            <a:ln w="1905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2" name="文本框 52243"/>
            <p:cNvSpPr txBox="true"/>
            <p:nvPr/>
          </p:nvSpPr>
          <p:spPr>
            <a:xfrm>
              <a:off x="4214" y="5061"/>
              <a:ext cx="6153" cy="595"/>
            </a:xfrm>
            <a:prstGeom prst="rect">
              <a:avLst/>
            </a:prstGeom>
            <a:solidFill>
              <a:srgbClr val="CCECFF"/>
            </a:solidFill>
            <a:ln w="19050" cap="flat" cmpd="sng">
              <a:solidFill>
                <a:srgbClr val="000000"/>
              </a:solidFill>
              <a:prstDash val="solid"/>
              <a:miter/>
              <a:headEnd type="none" w="med" len="med"/>
              <a:tailEnd type="none" w="med" len="med"/>
            </a:ln>
          </p:spPr>
          <p:txBody>
            <a:bodyPr anchor="t"/>
            <a:p>
              <a:pPr lvl="0" algn="ctr"/>
              <a:r>
                <a:rPr lang="en-US" altLang="zh-CN" sz="1600">
                  <a:solidFill>
                    <a:schemeClr val="tx1"/>
                  </a:solidFill>
                  <a:latin typeface="Times New Roman" panose="02020603050405020304" pitchFamily="18" charset="0"/>
                  <a:ea typeface="宋体" pitchFamily="2" charset="-122"/>
                </a:rPr>
                <a:t>pthread_mutex_unlock(mutex)</a:t>
              </a:r>
              <a:endParaRPr lang="en-US" altLang="zh-CN" sz="1600">
                <a:solidFill>
                  <a:schemeClr val="tx1"/>
                </a:solidFill>
                <a:latin typeface="Times New Roman" panose="02020603050405020304" pitchFamily="18" charset="0"/>
                <a:ea typeface="宋体" pitchFamily="2" charset="-122"/>
              </a:endParaRPr>
            </a:p>
          </p:txBody>
        </p:sp>
      </p:grpSp>
      <p:sp>
        <p:nvSpPr>
          <p:cNvPr id="4" name="矩形 3"/>
          <p:cNvSpPr/>
          <p:nvPr/>
        </p:nvSpPr>
        <p:spPr>
          <a:xfrm>
            <a:off x="240665" y="4823460"/>
            <a:ext cx="8483600" cy="1753235"/>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zh-CN" altLang="en-US" sz="2000" dirty="0">
                <a:solidFill>
                  <a:schemeClr val="tx1"/>
                </a:solidFill>
                <a:effectLst/>
                <a:latin typeface="Times New Roman" panose="02020603050405020304" pitchFamily="18" charset="0"/>
                <a:sym typeface="Arial" panose="02080604020202020204" pitchFamily="34" charset="0"/>
              </a:rPr>
              <a:t>pthread_cond_signal</a:t>
            </a:r>
            <a:r>
              <a:rPr lang="en-US" altLang="zh-CN" sz="2000" dirty="0">
                <a:solidFill>
                  <a:schemeClr val="tx1"/>
                </a:solidFill>
                <a:effectLst/>
                <a:latin typeface="Times New Roman" panose="02020603050405020304" pitchFamily="18" charset="0"/>
                <a:sym typeface="Arial" panose="02080604020202020204" pitchFamily="34" charset="0"/>
              </a:rPr>
              <a:t>/</a:t>
            </a:r>
            <a:r>
              <a:rPr lang="zh-CN" altLang="en-US" sz="2000" dirty="0">
                <a:solidFill>
                  <a:schemeClr val="tx1"/>
                </a:solidFill>
                <a:effectLst/>
                <a:latin typeface="Times New Roman" panose="02020603050405020304" pitchFamily="18" charset="0"/>
                <a:sym typeface="Arial" panose="02080604020202020204" pitchFamily="34" charset="0"/>
              </a:rPr>
              <a:t>broadcast</a:t>
            </a:r>
            <a:r>
              <a:rPr lang="en-US" altLang="x-none" sz="2000" dirty="0">
                <a:solidFill>
                  <a:schemeClr val="tx1"/>
                </a:solidFill>
                <a:effectLst/>
                <a:latin typeface="Times New Roman" panose="02020603050405020304" pitchFamily="18" charset="0"/>
                <a:sym typeface="+mn-ea"/>
              </a:rPr>
              <a:t>( pthread_cond_t *cond )</a:t>
            </a:r>
            <a:endParaRPr lang="en-US" altLang="x-none" sz="2000" dirty="0">
              <a:solidFill>
                <a:schemeClr val="tx1"/>
              </a:solidFill>
              <a:effectLst/>
              <a:latin typeface="Times New Roman" panose="02020603050405020304" pitchFamily="18" charset="0"/>
              <a:sym typeface="+mn-ea"/>
            </a:endParaRPr>
          </a:p>
          <a:p>
            <a:pPr marL="533400" lvl="0" indent="-533400" fontAlgn="base">
              <a:lnSpc>
                <a:spcPct val="120000"/>
              </a:lnSpc>
              <a:spcBef>
                <a:spcPct val="20000"/>
              </a:spcBef>
              <a:buNone/>
            </a:pPr>
            <a:r>
              <a:rPr lang="zh-CN" altLang="en-US" sz="2000" b="1">
                <a:solidFill>
                  <a:srgbClr val="C00000"/>
                </a:solidFill>
                <a:effectLst/>
                <a:latin typeface="Times New Roman" panose="02020603050405020304" pitchFamily="18" charset="0"/>
                <a:cs typeface="+mn-ea"/>
                <a:sym typeface="+mn-ea"/>
              </a:rPr>
              <a:t>唤醒该条件变量上等待的进程。</a:t>
            </a:r>
            <a:endParaRPr lang="zh-CN" altLang="en-US" sz="2000" strike="noStrike" noProof="1">
              <a:solidFill>
                <a:schemeClr val="tx1"/>
              </a:solidFill>
              <a:effectLst/>
              <a:latin typeface="Times New Roman" panose="02020603050405020304" pitchFamily="18" charset="0"/>
              <a:ea typeface="宋体" pitchFamily="2" charset="-122"/>
              <a:cs typeface="+mn-ea"/>
            </a:endParaRPr>
          </a:p>
          <a:p>
            <a:pPr marL="533400" lvl="0" indent="-533400" fontAlgn="base">
              <a:lnSpc>
                <a:spcPct val="120000"/>
              </a:lnSpc>
              <a:spcBef>
                <a:spcPct val="20000"/>
              </a:spcBef>
              <a:buNone/>
            </a:pPr>
            <a:r>
              <a:rPr lang="en-US" altLang="zh-CN" sz="2000">
                <a:solidFill>
                  <a:schemeClr val="tx1"/>
                </a:solidFill>
                <a:effectLst/>
                <a:latin typeface="Times New Roman" panose="02020603050405020304" pitchFamily="18" charset="0"/>
                <a:cs typeface="+mn-ea"/>
                <a:sym typeface="+mn-ea"/>
              </a:rPr>
              <a:t>1</a:t>
            </a:r>
            <a:r>
              <a:rPr lang="zh-CN" altLang="en-US" sz="2000">
                <a:solidFill>
                  <a:schemeClr val="tx1"/>
                </a:solidFill>
                <a:effectLst/>
                <a:latin typeface="Times New Roman" panose="02020603050405020304" pitchFamily="18" charset="0"/>
                <a:cs typeface="+mn-ea"/>
                <a:sym typeface="+mn-ea"/>
              </a:rPr>
              <a:t>、如果这时没有进程等待，什么都不做；</a:t>
            </a:r>
            <a:endParaRPr lang="zh-CN" altLang="en-US" sz="2000" strike="noStrike" noProof="1">
              <a:solidFill>
                <a:schemeClr val="tx1"/>
              </a:solidFill>
              <a:effectLst/>
              <a:latin typeface="Times New Roman" panose="02020603050405020304" pitchFamily="18" charset="0"/>
              <a:ea typeface="宋体" pitchFamily="2" charset="-122"/>
              <a:cs typeface="+mn-ea"/>
            </a:endParaRPr>
          </a:p>
          <a:p>
            <a:pPr marL="533400" lvl="0" indent="-533400" fontAlgn="base">
              <a:lnSpc>
                <a:spcPct val="120000"/>
              </a:lnSpc>
              <a:spcBef>
                <a:spcPct val="20000"/>
              </a:spcBef>
              <a:buNone/>
            </a:pPr>
            <a:r>
              <a:rPr lang="en-US" altLang="zh-CN" sz="2000">
                <a:solidFill>
                  <a:schemeClr val="tx1"/>
                </a:solidFill>
                <a:effectLst/>
                <a:latin typeface="Times New Roman" panose="02020603050405020304" pitchFamily="18" charset="0"/>
                <a:cs typeface="+mn-ea"/>
                <a:sym typeface="+mn-ea"/>
              </a:rPr>
              <a:t>2</a:t>
            </a:r>
            <a:r>
              <a:rPr lang="zh-CN" altLang="en-US" sz="2000">
                <a:solidFill>
                  <a:schemeClr val="tx1"/>
                </a:solidFill>
                <a:effectLst/>
                <a:latin typeface="Times New Roman" panose="02020603050405020304" pitchFamily="18" charset="0"/>
                <a:cs typeface="+mn-ea"/>
                <a:sym typeface="+mn-ea"/>
              </a:rPr>
              <a:t>、</a:t>
            </a:r>
            <a:r>
              <a:rPr lang="en-US" altLang="zh-CN" sz="2000">
                <a:solidFill>
                  <a:schemeClr val="tx1"/>
                </a:solidFill>
                <a:effectLst/>
                <a:latin typeface="Times New Roman" panose="02020603050405020304" pitchFamily="18" charset="0"/>
                <a:cs typeface="+mn-ea"/>
                <a:sym typeface="+mn-ea"/>
              </a:rPr>
              <a:t>signal </a:t>
            </a:r>
            <a:r>
              <a:rPr lang="zh-CN" altLang="en-US" sz="2000">
                <a:solidFill>
                  <a:schemeClr val="tx1"/>
                </a:solidFill>
                <a:effectLst/>
                <a:latin typeface="Times New Roman" panose="02020603050405020304" pitchFamily="18" charset="0"/>
                <a:cs typeface="+mn-ea"/>
                <a:sym typeface="+mn-ea"/>
              </a:rPr>
              <a:t>唤醒等待队列中的第一个进程，</a:t>
            </a:r>
            <a:r>
              <a:rPr lang="zh-CN" altLang="en-US" sz="2000" dirty="0">
                <a:solidFill>
                  <a:schemeClr val="tx1"/>
                </a:solidFill>
                <a:effectLst/>
                <a:latin typeface="Times New Roman" panose="02020603050405020304" pitchFamily="18" charset="0"/>
                <a:sym typeface="Arial" panose="02080604020202020204" pitchFamily="34" charset="0"/>
              </a:rPr>
              <a:t>broadcast </a:t>
            </a:r>
            <a:r>
              <a:rPr lang="zh-CN" altLang="en-US" sz="2000">
                <a:solidFill>
                  <a:schemeClr val="tx1"/>
                </a:solidFill>
                <a:effectLst/>
                <a:latin typeface="Times New Roman" panose="02020603050405020304" pitchFamily="18" charset="0"/>
                <a:cs typeface="+mn-ea"/>
                <a:sym typeface="+mn-ea"/>
              </a:rPr>
              <a:t>唤醒所有进程；</a:t>
            </a:r>
            <a:endParaRPr lang="zh-CN" altLang="en-US" sz="2000" b="1" strike="noStrike" noProof="1">
              <a:solidFill>
                <a:srgbClr val="A50021"/>
              </a:solidFill>
              <a:latin typeface="Times New Roman" panose="02020603050405020304"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2227">
                                            <p:txEl>
                                              <p:charRg st="0" end="9"/>
                                            </p:txEl>
                                          </p:spTgt>
                                        </p:tgtEl>
                                        <p:attrNameLst>
                                          <p:attrName>style.visibility</p:attrName>
                                        </p:attrNameLst>
                                      </p:cBhvr>
                                      <p:to>
                                        <p:strVal val="visible"/>
                                      </p:to>
                                    </p:set>
                                    <p:anim calcmode="lin" valueType="num">
                                      <p:cBhvr additive="base">
                                        <p:cTn id="7" dur="1000" fill="hold"/>
                                        <p:tgtEl>
                                          <p:spTgt spid="52227">
                                            <p:txEl>
                                              <p:charRg st="0" end="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52227">
                                            <p:txEl>
                                              <p:charRg st="0" end="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2227">
                                            <p:txEl>
                                              <p:charRg st="1" end="1"/>
                                            </p:txEl>
                                          </p:spTgt>
                                        </p:tgtEl>
                                        <p:attrNameLst>
                                          <p:attrName>style.visibility</p:attrName>
                                        </p:attrNameLst>
                                      </p:cBhvr>
                                      <p:to>
                                        <p:strVal val="visible"/>
                                      </p:to>
                                    </p:set>
                                    <p:anim calcmode="lin" valueType="num">
                                      <p:cBhvr additive="base">
                                        <p:cTn id="13" dur="1000" fill="hold"/>
                                        <p:tgtEl>
                                          <p:spTgt spid="52227">
                                            <p:txEl>
                                              <p:char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52227">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2229"/>
                                        </p:tgtEl>
                                        <p:attrNameLst>
                                          <p:attrName>style.visibility</p:attrName>
                                        </p:attrNameLst>
                                      </p:cBhvr>
                                      <p:to>
                                        <p:strVal val="visible"/>
                                      </p:to>
                                    </p:set>
                                    <p:anim calcmode="lin" valueType="num">
                                      <p:cBhvr additive="base">
                                        <p:cTn id="19" dur="500" fill="hold"/>
                                        <p:tgtEl>
                                          <p:spTgt spid="52229"/>
                                        </p:tgtEl>
                                        <p:attrNameLst>
                                          <p:attrName>ppt_x</p:attrName>
                                        </p:attrNameLst>
                                      </p:cBhvr>
                                      <p:tavLst>
                                        <p:tav tm="0">
                                          <p:val>
                                            <p:strVal val="0-#ppt_w/2"/>
                                          </p:val>
                                        </p:tav>
                                        <p:tav tm="100000">
                                          <p:val>
                                            <p:strVal val="#ppt_x"/>
                                          </p:val>
                                        </p:tav>
                                      </p:tavLst>
                                    </p:anim>
                                    <p:anim calcmode="lin" valueType="num">
                                      <p:cBhvr additive="base">
                                        <p:cTn id="20" dur="500" fill="hold"/>
                                        <p:tgtEl>
                                          <p:spTgt spid="522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p:bldP spid="52229" grpId="0"/>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2467" name="组合 62466"/>
          <p:cNvGrpSpPr/>
          <p:nvPr/>
        </p:nvGrpSpPr>
        <p:grpSpPr>
          <a:xfrm>
            <a:off x="6948805" y="856615"/>
            <a:ext cx="1920875" cy="2289175"/>
            <a:chOff x="0" y="0"/>
            <a:chExt cx="969" cy="1443"/>
          </a:xfrm>
        </p:grpSpPr>
        <p:sp>
          <p:nvSpPr>
            <p:cNvPr id="77827" name="椭圆 62467"/>
            <p:cNvSpPr/>
            <p:nvPr/>
          </p:nvSpPr>
          <p:spPr>
            <a:xfrm>
              <a:off x="180" y="652"/>
              <a:ext cx="531" cy="551"/>
            </a:xfrm>
            <a:prstGeom prst="ellipse">
              <a:avLst/>
            </a:prstGeom>
            <a:solidFill>
              <a:srgbClr val="CCFFFF"/>
            </a:solidFill>
            <a:ln w="9525" cap="flat" cmpd="sng">
              <a:solidFill>
                <a:srgbClr val="000000"/>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77828" name="直接连接符 62468"/>
            <p:cNvSpPr/>
            <p:nvPr/>
          </p:nvSpPr>
          <p:spPr>
            <a:xfrm flipH="true">
              <a:off x="471" y="1180"/>
              <a:ext cx="98" cy="32"/>
            </a:xfrm>
            <a:prstGeom prst="line">
              <a:avLst/>
            </a:prstGeom>
            <a:ln w="19050" cap="flat" cmpd="sng">
              <a:solidFill>
                <a:srgbClr val="000000"/>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77829" name="直接连接符 62469"/>
            <p:cNvSpPr/>
            <p:nvPr/>
          </p:nvSpPr>
          <p:spPr>
            <a:xfrm>
              <a:off x="451" y="229"/>
              <a:ext cx="0" cy="423"/>
            </a:xfrm>
            <a:prstGeom prst="line">
              <a:avLst/>
            </a:prstGeom>
            <a:ln w="9525"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77830" name="文本框 62470"/>
            <p:cNvSpPr txBox="true"/>
            <p:nvPr/>
          </p:nvSpPr>
          <p:spPr>
            <a:xfrm>
              <a:off x="0" y="688"/>
              <a:ext cx="260" cy="244"/>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b</a:t>
              </a:r>
              <a:endParaRPr lang="en-US" altLang="zh-CN" sz="1600">
                <a:solidFill>
                  <a:schemeClr val="tx1"/>
                </a:solidFill>
                <a:latin typeface="Times New Roman" panose="02020603050405020304" pitchFamily="18" charset="0"/>
                <a:ea typeface="宋体" pitchFamily="2" charset="-122"/>
              </a:endParaRPr>
            </a:p>
          </p:txBody>
        </p:sp>
        <p:sp>
          <p:nvSpPr>
            <p:cNvPr id="77831" name="文本框 62471"/>
            <p:cNvSpPr txBox="true"/>
            <p:nvPr/>
          </p:nvSpPr>
          <p:spPr>
            <a:xfrm>
              <a:off x="692" y="695"/>
              <a:ext cx="277" cy="243"/>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c</a:t>
              </a:r>
              <a:endParaRPr lang="en-US" altLang="zh-CN" sz="1600">
                <a:solidFill>
                  <a:schemeClr val="tx1"/>
                </a:solidFill>
                <a:latin typeface="Times New Roman" panose="02020603050405020304" pitchFamily="18" charset="0"/>
                <a:ea typeface="宋体" pitchFamily="2" charset="-122"/>
              </a:endParaRPr>
            </a:p>
          </p:txBody>
        </p:sp>
        <p:sp>
          <p:nvSpPr>
            <p:cNvPr id="77832" name="文本框 62472"/>
            <p:cNvSpPr txBox="true"/>
            <p:nvPr/>
          </p:nvSpPr>
          <p:spPr>
            <a:xfrm>
              <a:off x="185" y="271"/>
              <a:ext cx="260" cy="244"/>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a</a:t>
              </a:r>
              <a:endParaRPr lang="en-US" altLang="zh-CN" sz="1600">
                <a:solidFill>
                  <a:schemeClr val="tx1"/>
                </a:solidFill>
                <a:latin typeface="Times New Roman" panose="02020603050405020304" pitchFamily="18" charset="0"/>
                <a:ea typeface="宋体" pitchFamily="2" charset="-122"/>
              </a:endParaRPr>
            </a:p>
          </p:txBody>
        </p:sp>
        <p:grpSp>
          <p:nvGrpSpPr>
            <p:cNvPr id="77833" name="组合 62473"/>
            <p:cNvGrpSpPr/>
            <p:nvPr/>
          </p:nvGrpSpPr>
          <p:grpSpPr>
            <a:xfrm>
              <a:off x="319" y="1215"/>
              <a:ext cx="265" cy="228"/>
              <a:chOff x="0" y="0"/>
              <a:chExt cx="265" cy="228"/>
            </a:xfrm>
          </p:grpSpPr>
          <p:sp>
            <p:nvSpPr>
              <p:cNvPr id="77834" name="椭圆 62474"/>
              <p:cNvSpPr/>
              <p:nvPr/>
            </p:nvSpPr>
            <p:spPr>
              <a:xfrm>
                <a:off x="5" y="0"/>
                <a:ext cx="260" cy="228"/>
              </a:xfrm>
              <a:prstGeom prst="ellipse">
                <a:avLst/>
              </a:prstGeom>
              <a:solidFill>
                <a:srgbClr val="CCFFFF"/>
              </a:solidFill>
              <a:ln w="9525" cap="flat" cmpd="sng">
                <a:solidFill>
                  <a:srgbClr val="000000"/>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77835" name="文本框 62475"/>
              <p:cNvSpPr txBox="true"/>
              <p:nvPr/>
            </p:nvSpPr>
            <p:spPr>
              <a:xfrm>
                <a:off x="0" y="3"/>
                <a:ext cx="221" cy="206"/>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f</a:t>
                </a:r>
                <a:endParaRPr lang="en-US" altLang="zh-CN" sz="1600">
                  <a:solidFill>
                    <a:schemeClr val="tx1"/>
                  </a:solidFill>
                  <a:latin typeface="Times New Roman" panose="02020603050405020304" pitchFamily="18" charset="0"/>
                  <a:ea typeface="宋体" pitchFamily="2" charset="-122"/>
                </a:endParaRPr>
              </a:p>
            </p:txBody>
          </p:sp>
        </p:grpSp>
        <p:grpSp>
          <p:nvGrpSpPr>
            <p:cNvPr id="77836" name="组合 62476"/>
            <p:cNvGrpSpPr/>
            <p:nvPr/>
          </p:nvGrpSpPr>
          <p:grpSpPr>
            <a:xfrm>
              <a:off x="314" y="0"/>
              <a:ext cx="261" cy="228"/>
              <a:chOff x="0" y="0"/>
              <a:chExt cx="261" cy="228"/>
            </a:xfrm>
          </p:grpSpPr>
          <p:sp>
            <p:nvSpPr>
              <p:cNvPr id="77837" name="椭圆 62477"/>
              <p:cNvSpPr/>
              <p:nvPr/>
            </p:nvSpPr>
            <p:spPr>
              <a:xfrm>
                <a:off x="0" y="0"/>
                <a:ext cx="261" cy="228"/>
              </a:xfrm>
              <a:prstGeom prst="ellipse">
                <a:avLst/>
              </a:prstGeom>
              <a:solidFill>
                <a:srgbClr val="CCFFFF"/>
              </a:solidFill>
              <a:ln w="9525" cap="flat" cmpd="sng">
                <a:solidFill>
                  <a:srgbClr val="000000"/>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77838" name="文本框 62478"/>
              <p:cNvSpPr txBox="true"/>
              <p:nvPr/>
            </p:nvSpPr>
            <p:spPr>
              <a:xfrm>
                <a:off x="22" y="3"/>
                <a:ext cx="222" cy="187"/>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s</a:t>
                </a:r>
                <a:endParaRPr lang="en-US" altLang="zh-CN" sz="1600">
                  <a:solidFill>
                    <a:schemeClr val="tx1"/>
                  </a:solidFill>
                  <a:latin typeface="Times New Roman" panose="02020603050405020304" pitchFamily="18" charset="0"/>
                  <a:ea typeface="宋体" pitchFamily="2" charset="-122"/>
                </a:endParaRPr>
              </a:p>
            </p:txBody>
          </p:sp>
        </p:grpSp>
        <p:sp>
          <p:nvSpPr>
            <p:cNvPr id="77839" name="直接连接符 62479"/>
            <p:cNvSpPr/>
            <p:nvPr/>
          </p:nvSpPr>
          <p:spPr>
            <a:xfrm>
              <a:off x="344" y="1179"/>
              <a:ext cx="95" cy="32"/>
            </a:xfrm>
            <a:prstGeom prst="line">
              <a:avLst/>
            </a:prstGeom>
            <a:ln w="19050" cap="flat" cmpd="sng">
              <a:solidFill>
                <a:srgbClr val="000000"/>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grpSp>
      <p:sp>
        <p:nvSpPr>
          <p:cNvPr id="62481" name="矩形 62480"/>
          <p:cNvSpPr/>
          <p:nvPr/>
        </p:nvSpPr>
        <p:spPr>
          <a:xfrm>
            <a:off x="165100" y="558800"/>
            <a:ext cx="6176010" cy="5885180"/>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pthread_mutex_t m=</a:t>
            </a:r>
            <a:r>
              <a:rPr lang="en-US" altLang="zh-CN" sz="1600" b="1">
                <a:solidFill>
                  <a:schemeClr val="tx1"/>
                </a:solidFill>
                <a:effectLst/>
                <a:latin typeface="Times New Roman" panose="02020603050405020304" pitchFamily="18" charset="0"/>
                <a:cs typeface="+mn-ea"/>
                <a:sym typeface="+mn-ea"/>
              </a:rPr>
              <a:t>PTHREAD_MUTEX_INITIALIZER</a:t>
            </a:r>
            <a:r>
              <a:rPr lang="en-US" altLang="zh-CN" sz="1600" b="1" strike="noStrike" noProof="1">
                <a:solidFill>
                  <a:schemeClr val="tx1"/>
                </a:solidFill>
                <a:effectLst/>
                <a:latin typeface="Times New Roman" panose="02020603050405020304" pitchFamily="18" charset="0"/>
                <a:ea typeface="宋体" pitchFamily="2" charset="-122"/>
                <a:cs typeface="+mn-ea"/>
              </a:rPr>
              <a:t>;</a:t>
            </a:r>
            <a:endParaRPr lang="en-US" altLang="zh-CN" sz="1600" b="1" strike="noStrike" noProof="1">
              <a:solidFill>
                <a:schemeClr val="tx1"/>
              </a:solidFill>
              <a:effectLst/>
              <a:latin typeface="Times New Roman" panose="02020603050405020304" pitchFamily="18" charset="0"/>
              <a:ea typeface="宋体" pitchFamily="2" charset="-122"/>
              <a:cs typeface="+mn-ea"/>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pthread_cond_t c=</a:t>
            </a:r>
            <a:r>
              <a:rPr lang="en-US" altLang="zh-CN" sz="1600" b="1">
                <a:solidFill>
                  <a:schemeClr val="tx1"/>
                </a:solidFill>
                <a:effectLst/>
                <a:latin typeface="Times New Roman" panose="02020603050405020304" pitchFamily="18" charset="0"/>
                <a:cs typeface="+mn-ea"/>
                <a:sym typeface="+mn-ea"/>
              </a:rPr>
              <a:t>PTHREAD_COND_INITIALIZER</a:t>
            </a:r>
            <a:r>
              <a:rPr lang="en-US" altLang="zh-CN" sz="1600" b="1" strike="noStrike" noProof="1">
                <a:solidFill>
                  <a:schemeClr val="tx1"/>
                </a:solidFill>
                <a:effectLst/>
                <a:latin typeface="Times New Roman" panose="02020603050405020304" pitchFamily="18" charset="0"/>
                <a:ea typeface="宋体" pitchFamily="2" charset="-122"/>
                <a:cs typeface="+mn-ea"/>
              </a:rPr>
              <a:t>;       </a:t>
            </a:r>
            <a:endParaRPr lang="en-US" altLang="zh-CN"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en-US" altLang="zh-CN" sz="1600" b="1">
                <a:solidFill>
                  <a:schemeClr val="tx1"/>
                </a:solidFill>
                <a:effectLst/>
                <a:latin typeface="Times New Roman" panose="02020603050405020304" pitchFamily="18" charset="0"/>
                <a:cs typeface="+mn-ea"/>
                <a:sym typeface="+mn-ea"/>
              </a:rPr>
              <a:t>int  s=0;</a:t>
            </a:r>
            <a:r>
              <a:rPr lang="zh-CN" altLang="en-US" sz="1600" b="1">
                <a:solidFill>
                  <a:schemeClr val="tx1"/>
                </a:solidFill>
                <a:effectLst/>
                <a:latin typeface="Times New Roman" panose="02020603050405020304" pitchFamily="18" charset="0"/>
                <a:cs typeface="+mn-ea"/>
                <a:sym typeface="+mn-ea"/>
              </a:rPr>
              <a:t> ∕*表示</a:t>
            </a:r>
            <a:r>
              <a:rPr lang="en-US" altLang="zh-CN" sz="1600" b="1">
                <a:solidFill>
                  <a:schemeClr val="tx1"/>
                </a:solidFill>
                <a:effectLst/>
                <a:latin typeface="Times New Roman" panose="02020603050405020304" pitchFamily="18" charset="0"/>
                <a:cs typeface="+mn-ea"/>
                <a:sym typeface="+mn-ea"/>
              </a:rPr>
              <a:t>pa</a:t>
            </a:r>
            <a:r>
              <a:rPr lang="zh-CN" altLang="en-US" sz="1600" b="1">
                <a:solidFill>
                  <a:schemeClr val="tx1"/>
                </a:solidFill>
                <a:effectLst/>
                <a:latin typeface="Times New Roman" panose="02020603050405020304" pitchFamily="18" charset="0"/>
                <a:cs typeface="+mn-ea"/>
                <a:sym typeface="+mn-ea"/>
              </a:rPr>
              <a:t>进程是否执行完*∕</a:t>
            </a:r>
            <a:endParaRPr lang="zh-CN" altLang="en-US"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main( )</a:t>
            </a:r>
            <a:endParaRPr lang="en-US" altLang="zh-CN"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a:t>
            </a:r>
            <a:endParaRPr lang="en-US" altLang="zh-CN"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cobegin</a:t>
            </a:r>
            <a:endParaRPr lang="en-US" altLang="zh-CN"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        p</a:t>
            </a:r>
            <a:r>
              <a:rPr lang="en-US" altLang="zh-CN" sz="1600" b="1" strike="noStrike" baseline="-25000" noProof="1">
                <a:solidFill>
                  <a:schemeClr val="tx1"/>
                </a:solidFill>
                <a:effectLst/>
                <a:latin typeface="Times New Roman" panose="02020603050405020304" pitchFamily="18" charset="0"/>
                <a:ea typeface="宋体" pitchFamily="2" charset="-122"/>
                <a:cs typeface="+mn-ea"/>
              </a:rPr>
              <a:t>a</a:t>
            </a:r>
            <a:r>
              <a:rPr lang="en-US" altLang="zh-CN" sz="1600" b="1" strike="noStrike" noProof="1">
                <a:solidFill>
                  <a:schemeClr val="tx1"/>
                </a:solidFill>
                <a:effectLst/>
                <a:latin typeface="Times New Roman" panose="02020603050405020304" pitchFamily="18" charset="0"/>
                <a:ea typeface="宋体" pitchFamily="2" charset="-122"/>
                <a:cs typeface="+mn-ea"/>
              </a:rPr>
              <a:t>( )</a:t>
            </a:r>
            <a:r>
              <a:rPr lang="zh-CN" altLang="en-US" sz="1600" b="1" strike="noStrike" noProof="1">
                <a:solidFill>
                  <a:schemeClr val="tx1"/>
                </a:solidFill>
                <a:effectLst/>
                <a:latin typeface="Times New Roman" panose="02020603050405020304" pitchFamily="18" charset="0"/>
                <a:ea typeface="宋体" pitchFamily="2" charset="-122"/>
                <a:cs typeface="+mn-ea"/>
              </a:rPr>
              <a:t>；</a:t>
            </a:r>
            <a:r>
              <a:rPr lang="en-US" altLang="zh-CN" sz="1600" b="1" strike="noStrike" noProof="1">
                <a:solidFill>
                  <a:schemeClr val="tx1"/>
                </a:solidFill>
                <a:effectLst/>
                <a:latin typeface="Times New Roman" panose="02020603050405020304" pitchFamily="18" charset="0"/>
                <a:ea typeface="宋体" pitchFamily="2" charset="-122"/>
                <a:cs typeface="+mn-ea"/>
              </a:rPr>
              <a:t>p</a:t>
            </a:r>
            <a:r>
              <a:rPr lang="en-US" altLang="zh-CN" sz="1600" b="1" strike="noStrike" baseline="-25000" noProof="1">
                <a:solidFill>
                  <a:schemeClr val="tx1"/>
                </a:solidFill>
                <a:effectLst/>
                <a:latin typeface="Times New Roman" panose="02020603050405020304" pitchFamily="18" charset="0"/>
                <a:ea typeface="宋体" pitchFamily="2" charset="-122"/>
                <a:cs typeface="+mn-ea"/>
              </a:rPr>
              <a:t>b</a:t>
            </a:r>
            <a:r>
              <a:rPr lang="en-US" altLang="zh-CN" sz="1600" b="1" strike="noStrike" noProof="1">
                <a:solidFill>
                  <a:schemeClr val="tx1"/>
                </a:solidFill>
                <a:effectLst/>
                <a:latin typeface="Times New Roman" panose="02020603050405020304" pitchFamily="18" charset="0"/>
                <a:ea typeface="宋体" pitchFamily="2" charset="-122"/>
                <a:cs typeface="+mn-ea"/>
              </a:rPr>
              <a:t>( )</a:t>
            </a:r>
            <a:r>
              <a:rPr lang="zh-CN" altLang="en-US" sz="1600" b="1" strike="noStrike" noProof="1">
                <a:solidFill>
                  <a:schemeClr val="tx1"/>
                </a:solidFill>
                <a:effectLst/>
                <a:latin typeface="Times New Roman" panose="02020603050405020304" pitchFamily="18" charset="0"/>
                <a:ea typeface="宋体" pitchFamily="2" charset="-122"/>
                <a:cs typeface="+mn-ea"/>
              </a:rPr>
              <a:t>；</a:t>
            </a:r>
            <a:r>
              <a:rPr lang="en-US" altLang="zh-CN" sz="1600" b="1" strike="noStrike" noProof="1">
                <a:solidFill>
                  <a:schemeClr val="tx1"/>
                </a:solidFill>
                <a:effectLst/>
                <a:latin typeface="Times New Roman" panose="02020603050405020304" pitchFamily="18" charset="0"/>
                <a:ea typeface="宋体" pitchFamily="2" charset="-122"/>
                <a:cs typeface="+mn-ea"/>
              </a:rPr>
              <a:t>p</a:t>
            </a:r>
            <a:r>
              <a:rPr lang="en-US" altLang="zh-CN" sz="1600" b="1" strike="noStrike" baseline="-25000" noProof="1">
                <a:solidFill>
                  <a:schemeClr val="tx1"/>
                </a:solidFill>
                <a:effectLst/>
                <a:latin typeface="Times New Roman" panose="02020603050405020304" pitchFamily="18" charset="0"/>
                <a:ea typeface="宋体" pitchFamily="2" charset="-122"/>
                <a:cs typeface="+mn-ea"/>
              </a:rPr>
              <a:t>c</a:t>
            </a:r>
            <a:r>
              <a:rPr lang="en-US" altLang="zh-CN" sz="1600" b="1" strike="noStrike" noProof="1">
                <a:solidFill>
                  <a:schemeClr val="tx1"/>
                </a:solidFill>
                <a:effectLst/>
                <a:latin typeface="Times New Roman" panose="02020603050405020304" pitchFamily="18" charset="0"/>
                <a:ea typeface="宋体" pitchFamily="2" charset="-122"/>
                <a:cs typeface="+mn-ea"/>
              </a:rPr>
              <a:t>( )</a:t>
            </a:r>
            <a:r>
              <a:rPr lang="zh-CN" altLang="en-US" sz="1600" b="1" strike="noStrike" noProof="1">
                <a:solidFill>
                  <a:schemeClr val="tx1"/>
                </a:solidFill>
                <a:effectLst/>
                <a:latin typeface="Times New Roman" panose="02020603050405020304" pitchFamily="18" charset="0"/>
                <a:ea typeface="宋体" pitchFamily="2" charset="-122"/>
                <a:cs typeface="+mn-ea"/>
              </a:rPr>
              <a:t>；</a:t>
            </a:r>
            <a:endParaRPr lang="zh-CN" altLang="en-US"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coend     </a:t>
            </a:r>
            <a:endParaRPr lang="en-US" altLang="zh-CN"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a:t>
            </a:r>
            <a:endParaRPr lang="en-US" altLang="zh-CN" sz="1600" b="1" strike="noStrike" noProof="1">
              <a:solidFill>
                <a:schemeClr val="tx1"/>
              </a:solidFill>
              <a:effectLst/>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p</a:t>
            </a:r>
            <a:r>
              <a:rPr lang="en-US" altLang="zh-CN" sz="1600" b="1" strike="noStrike" baseline="-25000" noProof="1">
                <a:solidFill>
                  <a:schemeClr val="tx1"/>
                </a:solidFill>
                <a:effectLst/>
                <a:latin typeface="Times New Roman" panose="02020603050405020304" pitchFamily="18" charset="0"/>
                <a:ea typeface="宋体" pitchFamily="2" charset="-122"/>
                <a:cs typeface="+mn-ea"/>
              </a:rPr>
              <a:t>a</a:t>
            </a:r>
            <a:r>
              <a:rPr lang="en-US" altLang="zh-CN" sz="1600" b="1" strike="noStrike" noProof="1">
                <a:solidFill>
                  <a:schemeClr val="tx1"/>
                </a:solidFill>
                <a:effectLst/>
                <a:latin typeface="Times New Roman" panose="02020603050405020304" pitchFamily="18" charset="0"/>
                <a:ea typeface="宋体" pitchFamily="2" charset="-122"/>
                <a:cs typeface="+mn-ea"/>
              </a:rPr>
              <a:t>( )                                                               </a:t>
            </a:r>
            <a:endParaRPr lang="en-US" altLang="zh-CN"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                           </a:t>
            </a:r>
            <a:endParaRPr lang="en-US" altLang="zh-CN"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    ......</a:t>
            </a:r>
            <a:endParaRPr lang="zh-CN" altLang="en-US"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lock(m);</a:t>
            </a:r>
            <a:endParaRPr lang="zh-CN" altLang="en-US" sz="1600" b="1" strike="noStrike" noProof="1">
              <a:solidFill>
                <a:schemeClr val="tx1"/>
              </a:solidFill>
              <a:effectLst/>
              <a:latin typeface="Times New Roman" panose="02020603050405020304" pitchFamily="18" charset="0"/>
              <a:ea typeface="宋体" pitchFamily="2" charset="-122"/>
              <a:sym typeface="MT Extra" panose="05050102010205020202" pitchFamily="18" charset="2"/>
            </a:endParaRPr>
          </a:p>
          <a:p>
            <a:pPr marL="533400" lvl="0" indent="-533400" algn="just" fontAlgn="base">
              <a:lnSpc>
                <a:spcPct val="12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s=1;</a:t>
            </a:r>
            <a:endParaRPr lang="zh-CN" altLang="en-US" sz="1600" b="1" strike="noStrike" noProof="1">
              <a:solidFill>
                <a:schemeClr val="tx1"/>
              </a:solidFill>
              <a:effectLst/>
              <a:latin typeface="Times New Roman" panose="02020603050405020304" pitchFamily="18" charset="0"/>
              <a:ea typeface="宋体" pitchFamily="2" charset="-122"/>
              <a:cs typeface="+mn-ea"/>
            </a:endParaRPr>
          </a:p>
          <a:p>
            <a:pPr marL="533400" lvl="0" indent="-533400" algn="just" fontAlgn="base">
              <a:lnSpc>
                <a:spcPct val="12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broadcast(c);</a:t>
            </a:r>
            <a:endParaRPr lang="zh-CN" altLang="en-US" sz="1600" b="1" strike="noStrike" noProof="1">
              <a:solidFill>
                <a:schemeClr val="tx1"/>
              </a:solidFill>
              <a:effectLst/>
              <a:latin typeface="Times New Roman" panose="02020603050405020304" pitchFamily="18" charset="0"/>
              <a:ea typeface="宋体" pitchFamily="2" charset="-122"/>
              <a:cs typeface="+mn-ea"/>
              <a:sym typeface="MT Extra" panose="05050102010205020202" pitchFamily="18" charset="2"/>
            </a:endParaRPr>
          </a:p>
          <a:p>
            <a:pPr marL="533400" lvl="0" indent="-533400" algn="just" fontAlgn="base">
              <a:lnSpc>
                <a:spcPct val="12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sym typeface="MT Extra" panose="05050102010205020202" pitchFamily="18" charset="2"/>
              </a:rPr>
              <a:t>    </a:t>
            </a:r>
            <a:r>
              <a:rPr lang="en-US" altLang="zh-CN" sz="1600" b="1" strike="noStrike" noProof="1">
                <a:solidFill>
                  <a:schemeClr val="tx1"/>
                </a:solidFill>
                <a:effectLst/>
                <a:latin typeface="Times New Roman" panose="02020603050405020304" pitchFamily="18" charset="0"/>
                <a:ea typeface="宋体" pitchFamily="2" charset="-122"/>
                <a:cs typeface="+mn-ea"/>
                <a:sym typeface="MT Extra" panose="05050102010205020202" pitchFamily="18" charset="2"/>
              </a:rPr>
              <a:t>unlock(m);</a:t>
            </a:r>
            <a:endParaRPr lang="zh-CN" altLang="en-US" sz="1600" b="1" strike="noStrike" noProof="1">
              <a:solidFill>
                <a:schemeClr val="tx1"/>
              </a:solidFill>
              <a:effectLst/>
              <a:latin typeface="Times New Roman" panose="02020603050405020304" pitchFamily="18" charset="0"/>
              <a:ea typeface="宋体" pitchFamily="2" charset="-122"/>
              <a:sym typeface="MT Extra" panose="05050102010205020202" pitchFamily="18" charset="2"/>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a:t>
            </a:r>
            <a:endParaRPr lang="en-US" altLang="zh-CN" sz="1600" strike="noStrike" noProof="1">
              <a:solidFill>
                <a:schemeClr val="tx1"/>
              </a:solidFill>
              <a:latin typeface="Times New Roman" panose="02020603050405020304" pitchFamily="18" charset="0"/>
              <a:ea typeface="宋体" pitchFamily="2" charset="-122"/>
            </a:endParaRPr>
          </a:p>
        </p:txBody>
      </p:sp>
      <p:sp>
        <p:nvSpPr>
          <p:cNvPr id="62483" name="矩形 62482"/>
          <p:cNvSpPr/>
          <p:nvPr/>
        </p:nvSpPr>
        <p:spPr>
          <a:xfrm>
            <a:off x="381000" y="85725"/>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进程互斥与同步的实现</a:t>
            </a:r>
            <a:endParaRPr lang="zh-CN" altLang="en-US" sz="2400" strike="noStrike" noProof="1">
              <a:ea typeface="宋体" pitchFamily="2" charset="-122"/>
            </a:endParaRPr>
          </a:p>
        </p:txBody>
      </p:sp>
      <p:sp>
        <p:nvSpPr>
          <p:cNvPr id="2" name="文本框 1"/>
          <p:cNvSpPr txBox="true"/>
          <p:nvPr/>
        </p:nvSpPr>
        <p:spPr>
          <a:xfrm>
            <a:off x="2483485" y="3337560"/>
            <a:ext cx="3001645" cy="1814830"/>
          </a:xfrm>
          <a:prstGeom prst="rect">
            <a:avLst/>
          </a:prstGeom>
          <a:noFill/>
          <a:ln w="12700">
            <a:solidFill>
              <a:schemeClr val="tx1"/>
            </a:solidFill>
          </a:ln>
        </p:spPr>
        <p:txBody>
          <a:bodyPr wrap="square" rtlCol="0" anchor="t">
            <a:spAutoFit/>
          </a:bodyPr>
          <a:p>
            <a:r>
              <a:rPr lang="en-US" altLang="zh-CN" sz="1600">
                <a:solidFill>
                  <a:schemeClr val="tx1"/>
                </a:solidFill>
                <a:effectLst/>
                <a:latin typeface="Times New Roman" panose="02020603050405020304" pitchFamily="18" charset="0"/>
                <a:cs typeface="+mn-ea"/>
                <a:sym typeface="+mn-ea"/>
              </a:rPr>
              <a:t>p</a:t>
            </a:r>
            <a:r>
              <a:rPr lang="en-US" altLang="zh-CN" sz="1600" baseline="-25000">
                <a:solidFill>
                  <a:schemeClr val="tx1"/>
                </a:solidFill>
                <a:effectLst/>
                <a:latin typeface="Times New Roman" panose="02020603050405020304" pitchFamily="18" charset="0"/>
                <a:cs typeface="+mn-ea"/>
                <a:sym typeface="+mn-ea"/>
              </a:rPr>
              <a:t>b</a:t>
            </a:r>
            <a:r>
              <a:rPr lang="en-US" altLang="zh-CN" sz="1600">
                <a:solidFill>
                  <a:schemeClr val="tx1"/>
                </a:solidFill>
                <a:effectLst/>
                <a:latin typeface="Times New Roman" panose="02020603050405020304" pitchFamily="18" charset="0"/>
                <a:cs typeface="+mn-ea"/>
                <a:sym typeface="+mn-ea"/>
              </a:rPr>
              <a:t>( )</a:t>
            </a:r>
            <a:endParaRPr lang="en-US" altLang="zh-CN" sz="1600">
              <a:solidFill>
                <a:schemeClr val="tx1"/>
              </a:solidFill>
              <a:effectLst/>
              <a:latin typeface="Times New Roman" panose="02020603050405020304" pitchFamily="18" charset="0"/>
              <a:cs typeface="+mn-ea"/>
              <a:sym typeface="+mn-ea"/>
            </a:endParaRPr>
          </a:p>
          <a:p>
            <a:r>
              <a:rPr lang="en-US" altLang="zh-CN" sz="1600">
                <a:solidFill>
                  <a:schemeClr val="tx1"/>
                </a:solidFill>
                <a:effectLst/>
                <a:latin typeface="Times New Roman" panose="02020603050405020304" pitchFamily="18" charset="0"/>
                <a:cs typeface="+mn-ea"/>
                <a:sym typeface="+mn-ea"/>
              </a:rPr>
              <a:t>{</a:t>
            </a:r>
            <a:endParaRPr lang="en-US" altLang="zh-CN" sz="1600">
              <a:solidFill>
                <a:schemeClr val="tx1"/>
              </a:solidFill>
              <a:effectLst/>
              <a:latin typeface="Times New Roman" panose="02020603050405020304" pitchFamily="18" charset="0"/>
              <a:cs typeface="+mn-ea"/>
              <a:sym typeface="+mn-ea"/>
            </a:endParaRPr>
          </a:p>
          <a:p>
            <a:r>
              <a:rPr lang="en-US" altLang="zh-CN" sz="1600">
                <a:solidFill>
                  <a:schemeClr val="tx1"/>
                </a:solidFill>
                <a:effectLst/>
                <a:latin typeface="Times New Roman" panose="02020603050405020304" pitchFamily="18" charset="0"/>
                <a:cs typeface="+mn-ea"/>
                <a:sym typeface="MT Extra" panose="05050102010205020202" pitchFamily="18" charset="2"/>
              </a:rPr>
              <a:t>    lock</a:t>
            </a:r>
            <a:r>
              <a:rPr lang="en-US" altLang="zh-CN" sz="1600">
                <a:solidFill>
                  <a:schemeClr val="tx1"/>
                </a:solidFill>
                <a:effectLst/>
                <a:latin typeface="Times New Roman" panose="02020603050405020304" pitchFamily="18" charset="0"/>
                <a:cs typeface="+mn-ea"/>
                <a:sym typeface="+mn-ea"/>
              </a:rPr>
              <a:t>(m);</a:t>
            </a:r>
            <a:endParaRPr lang="en-US" altLang="zh-CN" sz="1600">
              <a:solidFill>
                <a:schemeClr val="tx1"/>
              </a:solidFill>
              <a:effectLst/>
              <a:latin typeface="Times New Roman" panose="02020603050405020304" pitchFamily="18" charset="0"/>
              <a:cs typeface="+mn-ea"/>
              <a:sym typeface="+mn-ea"/>
            </a:endParaRPr>
          </a:p>
          <a:p>
            <a:r>
              <a:rPr lang="en-US" altLang="zh-CN" sz="1600">
                <a:solidFill>
                  <a:schemeClr val="tx1"/>
                </a:solidFill>
                <a:effectLst/>
                <a:latin typeface="Times New Roman" panose="02020603050405020304" pitchFamily="18" charset="0"/>
                <a:cs typeface="+mn-ea"/>
                <a:sym typeface="+mn-ea"/>
              </a:rPr>
              <a:t>    if(s==0) wait(c, m);</a:t>
            </a:r>
            <a:endParaRPr lang="en-US" altLang="zh-CN" sz="1600">
              <a:solidFill>
                <a:schemeClr val="tx1"/>
              </a:solidFill>
              <a:effectLst/>
              <a:latin typeface="Times New Roman" panose="02020603050405020304" pitchFamily="18" charset="0"/>
              <a:cs typeface="+mn-ea"/>
              <a:sym typeface="+mn-ea"/>
            </a:endParaRPr>
          </a:p>
          <a:p>
            <a:r>
              <a:rPr lang="en-US" altLang="zh-CN" sz="1600">
                <a:solidFill>
                  <a:schemeClr val="tx1"/>
                </a:solidFill>
                <a:effectLst/>
                <a:latin typeface="Times New Roman" panose="02020603050405020304" pitchFamily="18" charset="0"/>
                <a:cs typeface="+mn-ea"/>
                <a:sym typeface="+mn-ea"/>
              </a:rPr>
              <a:t>    unlock(m);</a:t>
            </a:r>
            <a:endParaRPr lang="en-US" altLang="zh-CN" sz="1600">
              <a:solidFill>
                <a:schemeClr val="tx1"/>
              </a:solidFill>
              <a:effectLst/>
              <a:latin typeface="Times New Roman" panose="02020603050405020304" pitchFamily="18" charset="0"/>
              <a:cs typeface="+mn-ea"/>
              <a:sym typeface="+mn-ea"/>
            </a:endParaRPr>
          </a:p>
          <a:p>
            <a:r>
              <a:rPr lang="en-US" altLang="zh-CN" sz="1600">
                <a:solidFill>
                  <a:schemeClr val="tx1"/>
                </a:solidFill>
                <a:effectLst/>
                <a:latin typeface="Times New Roman" panose="02020603050405020304" pitchFamily="18" charset="0"/>
                <a:cs typeface="+mn-ea"/>
                <a:sym typeface="+mn-ea"/>
              </a:rPr>
              <a:t>    ......</a:t>
            </a:r>
            <a:endParaRPr lang="en-US" altLang="zh-CN" sz="1600">
              <a:solidFill>
                <a:schemeClr val="tx1"/>
              </a:solidFill>
              <a:effectLst/>
              <a:latin typeface="Times New Roman" panose="02020603050405020304" pitchFamily="18" charset="0"/>
              <a:cs typeface="+mn-ea"/>
              <a:sym typeface="+mn-ea"/>
            </a:endParaRPr>
          </a:p>
          <a:p>
            <a:r>
              <a:rPr lang="en-US" altLang="zh-CN" sz="1600">
                <a:solidFill>
                  <a:schemeClr val="tx1"/>
                </a:solidFill>
                <a:effectLst/>
                <a:latin typeface="Times New Roman" panose="02020603050405020304" pitchFamily="18" charset="0"/>
                <a:cs typeface="+mn-ea"/>
                <a:sym typeface="+mn-ea"/>
              </a:rPr>
              <a:t>}</a:t>
            </a:r>
            <a:r>
              <a:rPr lang="en-US" altLang="zh-CN">
                <a:solidFill>
                  <a:schemeClr val="tx1"/>
                </a:solidFill>
                <a:effectLst/>
                <a:latin typeface="Times New Roman" panose="02020603050405020304" pitchFamily="18" charset="0"/>
                <a:cs typeface="+mn-ea"/>
                <a:sym typeface="+mn-ea"/>
              </a:rPr>
              <a:t> </a:t>
            </a:r>
            <a:endParaRPr lang="zh-CN" altLang="en-US"/>
          </a:p>
        </p:txBody>
      </p:sp>
      <p:sp>
        <p:nvSpPr>
          <p:cNvPr id="3" name="文本框 2"/>
          <p:cNvSpPr txBox="true"/>
          <p:nvPr/>
        </p:nvSpPr>
        <p:spPr>
          <a:xfrm>
            <a:off x="5788025" y="3337560"/>
            <a:ext cx="3001645" cy="1814830"/>
          </a:xfrm>
          <a:prstGeom prst="rect">
            <a:avLst/>
          </a:prstGeom>
          <a:noFill/>
          <a:ln w="12700">
            <a:solidFill>
              <a:schemeClr val="tx1"/>
            </a:solidFill>
          </a:ln>
        </p:spPr>
        <p:txBody>
          <a:bodyPr wrap="square" rtlCol="0" anchor="t">
            <a:spAutoFit/>
          </a:bodyPr>
          <a:p>
            <a:r>
              <a:rPr lang="en-US" altLang="zh-CN" sz="1600">
                <a:solidFill>
                  <a:schemeClr val="tx1"/>
                </a:solidFill>
                <a:effectLst/>
                <a:latin typeface="Times New Roman" panose="02020603050405020304" pitchFamily="18" charset="0"/>
                <a:cs typeface="+mn-ea"/>
                <a:sym typeface="+mn-ea"/>
              </a:rPr>
              <a:t>p</a:t>
            </a:r>
            <a:r>
              <a:rPr lang="en-US" altLang="zh-CN" sz="1600" baseline="-25000">
                <a:solidFill>
                  <a:schemeClr val="tx1"/>
                </a:solidFill>
                <a:effectLst/>
                <a:latin typeface="Times New Roman" panose="02020603050405020304" pitchFamily="18" charset="0"/>
                <a:cs typeface="+mn-ea"/>
                <a:sym typeface="+mn-ea"/>
              </a:rPr>
              <a:t>c</a:t>
            </a:r>
            <a:r>
              <a:rPr lang="en-US" altLang="zh-CN" sz="1600">
                <a:solidFill>
                  <a:schemeClr val="tx1"/>
                </a:solidFill>
                <a:effectLst/>
                <a:latin typeface="Times New Roman" panose="02020603050405020304" pitchFamily="18" charset="0"/>
                <a:cs typeface="+mn-ea"/>
                <a:sym typeface="+mn-ea"/>
              </a:rPr>
              <a:t>( )</a:t>
            </a:r>
            <a:endParaRPr lang="en-US" altLang="zh-CN" sz="1600">
              <a:solidFill>
                <a:schemeClr val="tx1"/>
              </a:solidFill>
              <a:effectLst/>
              <a:latin typeface="Times New Roman" panose="02020603050405020304" pitchFamily="18" charset="0"/>
              <a:cs typeface="+mn-ea"/>
              <a:sym typeface="+mn-ea"/>
            </a:endParaRPr>
          </a:p>
          <a:p>
            <a:r>
              <a:rPr lang="en-US" altLang="zh-CN" sz="1600">
                <a:solidFill>
                  <a:schemeClr val="tx1"/>
                </a:solidFill>
                <a:effectLst/>
                <a:latin typeface="Times New Roman" panose="02020603050405020304" pitchFamily="18" charset="0"/>
                <a:cs typeface="+mn-ea"/>
                <a:sym typeface="+mn-ea"/>
              </a:rPr>
              <a:t>{</a:t>
            </a:r>
            <a:endParaRPr lang="en-US" altLang="zh-CN" sz="1600">
              <a:solidFill>
                <a:schemeClr val="tx1"/>
              </a:solidFill>
              <a:effectLst/>
              <a:latin typeface="Times New Roman" panose="02020603050405020304" pitchFamily="18" charset="0"/>
              <a:cs typeface="+mn-ea"/>
              <a:sym typeface="+mn-ea"/>
            </a:endParaRPr>
          </a:p>
          <a:p>
            <a:r>
              <a:rPr lang="en-US" altLang="zh-CN" sz="1600">
                <a:solidFill>
                  <a:schemeClr val="tx1"/>
                </a:solidFill>
                <a:effectLst/>
                <a:latin typeface="Times New Roman" panose="02020603050405020304" pitchFamily="18" charset="0"/>
                <a:cs typeface="+mn-ea"/>
                <a:sym typeface="MT Extra" panose="05050102010205020202" pitchFamily="18" charset="2"/>
              </a:rPr>
              <a:t>    lock</a:t>
            </a:r>
            <a:r>
              <a:rPr lang="en-US" altLang="zh-CN" sz="1600">
                <a:solidFill>
                  <a:schemeClr val="tx1"/>
                </a:solidFill>
                <a:effectLst/>
                <a:latin typeface="Times New Roman" panose="02020603050405020304" pitchFamily="18" charset="0"/>
                <a:cs typeface="+mn-ea"/>
                <a:sym typeface="+mn-ea"/>
              </a:rPr>
              <a:t>(m);</a:t>
            </a:r>
            <a:endParaRPr lang="en-US" altLang="zh-CN" sz="1600">
              <a:solidFill>
                <a:schemeClr val="tx1"/>
              </a:solidFill>
              <a:effectLst/>
              <a:latin typeface="Times New Roman" panose="02020603050405020304" pitchFamily="18" charset="0"/>
              <a:cs typeface="+mn-ea"/>
              <a:sym typeface="+mn-ea"/>
            </a:endParaRPr>
          </a:p>
          <a:p>
            <a:r>
              <a:rPr lang="en-US" altLang="zh-CN" sz="1600">
                <a:solidFill>
                  <a:schemeClr val="tx1"/>
                </a:solidFill>
                <a:effectLst/>
                <a:latin typeface="Times New Roman" panose="02020603050405020304" pitchFamily="18" charset="0"/>
                <a:cs typeface="+mn-ea"/>
                <a:sym typeface="+mn-ea"/>
              </a:rPr>
              <a:t>    if(s==0) wait(c, m);</a:t>
            </a:r>
            <a:endParaRPr lang="en-US" altLang="zh-CN" sz="1600">
              <a:solidFill>
                <a:schemeClr val="tx1"/>
              </a:solidFill>
              <a:effectLst/>
              <a:latin typeface="Times New Roman" panose="02020603050405020304" pitchFamily="18" charset="0"/>
              <a:cs typeface="+mn-ea"/>
              <a:sym typeface="+mn-ea"/>
            </a:endParaRPr>
          </a:p>
          <a:p>
            <a:r>
              <a:rPr lang="en-US" altLang="zh-CN" sz="1600">
                <a:solidFill>
                  <a:schemeClr val="tx1"/>
                </a:solidFill>
                <a:effectLst/>
                <a:latin typeface="Times New Roman" panose="02020603050405020304" pitchFamily="18" charset="0"/>
                <a:cs typeface="+mn-ea"/>
                <a:sym typeface="+mn-ea"/>
              </a:rPr>
              <a:t>    unlock(m);</a:t>
            </a:r>
            <a:endParaRPr lang="en-US" altLang="zh-CN" sz="1600">
              <a:solidFill>
                <a:schemeClr val="tx1"/>
              </a:solidFill>
              <a:effectLst/>
              <a:latin typeface="Times New Roman" panose="02020603050405020304" pitchFamily="18" charset="0"/>
              <a:cs typeface="+mn-ea"/>
              <a:sym typeface="+mn-ea"/>
            </a:endParaRPr>
          </a:p>
          <a:p>
            <a:r>
              <a:rPr lang="en-US" altLang="zh-CN" sz="1600">
                <a:solidFill>
                  <a:schemeClr val="tx1"/>
                </a:solidFill>
                <a:effectLst/>
                <a:latin typeface="Times New Roman" panose="02020603050405020304" pitchFamily="18" charset="0"/>
                <a:cs typeface="+mn-ea"/>
                <a:sym typeface="+mn-ea"/>
              </a:rPr>
              <a:t>    ......</a:t>
            </a:r>
            <a:endParaRPr lang="en-US" altLang="zh-CN" sz="1600">
              <a:solidFill>
                <a:schemeClr val="tx1"/>
              </a:solidFill>
              <a:effectLst/>
              <a:latin typeface="Times New Roman" panose="02020603050405020304" pitchFamily="18" charset="0"/>
              <a:cs typeface="+mn-ea"/>
              <a:sym typeface="+mn-ea"/>
            </a:endParaRPr>
          </a:p>
          <a:p>
            <a:r>
              <a:rPr lang="en-US" altLang="zh-CN" sz="1600">
                <a:solidFill>
                  <a:schemeClr val="tx1"/>
                </a:solidFill>
                <a:effectLst/>
                <a:latin typeface="Times New Roman" panose="02020603050405020304" pitchFamily="18" charset="0"/>
                <a:cs typeface="+mn-ea"/>
                <a:sym typeface="+mn-ea"/>
              </a:rPr>
              <a:t>} </a:t>
            </a:r>
            <a:endParaRPr lang="en-US" altLang="zh-CN" sz="1600">
              <a:solidFill>
                <a:schemeClr val="tx1"/>
              </a:solidFill>
              <a:effectLst/>
              <a:latin typeface="Times New Roman" panose="02020603050405020304" pitchFamily="18" charset="0"/>
              <a:cs typeface="+mn-ea"/>
              <a:sym typeface="+mn-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2467"/>
                                        </p:tgtEl>
                                        <p:attrNameLst>
                                          <p:attrName>style.visibility</p:attrName>
                                        </p:attrNameLst>
                                      </p:cBhvr>
                                      <p:to>
                                        <p:strVal val="visible"/>
                                      </p:to>
                                    </p:set>
                                    <p:anim calcmode="lin" valueType="num">
                                      <p:cBhvr additive="base">
                                        <p:cTn id="7" dur="500" fill="hold"/>
                                        <p:tgtEl>
                                          <p:spTgt spid="62467"/>
                                        </p:tgtEl>
                                        <p:attrNameLst>
                                          <p:attrName>ppt_x</p:attrName>
                                        </p:attrNameLst>
                                      </p:cBhvr>
                                      <p:tavLst>
                                        <p:tav tm="0">
                                          <p:val>
                                            <p:strVal val="1+#ppt_w/2"/>
                                          </p:val>
                                        </p:tav>
                                        <p:tav tm="100000">
                                          <p:val>
                                            <p:strVal val="#ppt_x"/>
                                          </p:val>
                                        </p:tav>
                                      </p:tavLst>
                                    </p:anim>
                                    <p:anim calcmode="lin" valueType="num">
                                      <p:cBhvr additive="base">
                                        <p:cTn id="8" dur="500" fill="hold"/>
                                        <p:tgtEl>
                                          <p:spTgt spid="6246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2481"/>
                                        </p:tgtEl>
                                        <p:attrNameLst>
                                          <p:attrName>style.visibility</p:attrName>
                                        </p:attrNameLst>
                                      </p:cBhvr>
                                      <p:to>
                                        <p:strVal val="visible"/>
                                      </p:to>
                                    </p:set>
                                    <p:anim calcmode="lin" valueType="num">
                                      <p:cBhvr additive="base">
                                        <p:cTn id="13" dur="500" fill="hold"/>
                                        <p:tgtEl>
                                          <p:spTgt spid="62481"/>
                                        </p:tgtEl>
                                        <p:attrNameLst>
                                          <p:attrName>ppt_x</p:attrName>
                                        </p:attrNameLst>
                                      </p:cBhvr>
                                      <p:tavLst>
                                        <p:tav tm="0">
                                          <p:val>
                                            <p:strVal val="0-#ppt_w/2"/>
                                          </p:val>
                                        </p:tav>
                                        <p:tav tm="100000">
                                          <p:val>
                                            <p:strVal val="#ppt_x"/>
                                          </p:val>
                                        </p:tav>
                                      </p:tavLst>
                                    </p:anim>
                                    <p:anim calcmode="lin" valueType="num">
                                      <p:cBhvr additive="base">
                                        <p:cTn id="14" dur="500" fill="hold"/>
                                        <p:tgtEl>
                                          <p:spTgt spid="6248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81" grpId="0"/>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3" name="矩形 66562"/>
          <p:cNvSpPr/>
          <p:nvPr/>
        </p:nvSpPr>
        <p:spPr>
          <a:xfrm>
            <a:off x="213360" y="557530"/>
            <a:ext cx="7220585" cy="3123565"/>
          </a:xfrm>
          <a:prstGeom prst="rect">
            <a:avLst/>
          </a:prstGeom>
          <a:noFill/>
          <a:ln w="9525">
            <a:noFill/>
            <a:miter/>
          </a:ln>
        </p:spPr>
        <p:txBody>
          <a:bodyPr wrap="square" anchor="t">
            <a:spAutoFit/>
          </a:bodyPr>
          <a:p>
            <a:pPr marL="533400" lvl="0" indent="-533400" algn="just">
              <a:lnSpc>
                <a:spcPct val="110000"/>
              </a:lnSpc>
              <a:spcBef>
                <a:spcPct val="20000"/>
              </a:spcBef>
              <a:buClr>
                <a:schemeClr val="tx2"/>
              </a:buClr>
              <a:buSzPct val="95000"/>
              <a:buFont typeface="Wingdings" panose="05000000000000000000" pitchFamily="2" charset="2"/>
              <a:buNone/>
            </a:pPr>
            <a:r>
              <a:rPr lang="en-US" altLang="zh-CN">
                <a:solidFill>
                  <a:schemeClr val="tx1"/>
                </a:solidFill>
                <a:latin typeface="Times New Roman" panose="02020603050405020304" pitchFamily="18" charset="0"/>
                <a:sym typeface="+mn-ea"/>
              </a:rPr>
              <a:t>int s=0; </a:t>
            </a:r>
            <a:r>
              <a:rPr lang="zh-CN" altLang="en-US">
                <a:solidFill>
                  <a:schemeClr val="tx1"/>
                </a:solidFill>
                <a:latin typeface="Times New Roman" panose="02020603050405020304" pitchFamily="18" charset="0"/>
                <a:sym typeface="+mn-ea"/>
              </a:rPr>
              <a:t>∕*表示</a:t>
            </a:r>
            <a:r>
              <a:rPr lang="en-US" altLang="zh-CN">
                <a:solidFill>
                  <a:schemeClr val="tx1"/>
                </a:solidFill>
                <a:latin typeface="Times New Roman" panose="02020603050405020304" pitchFamily="18" charset="0"/>
                <a:sym typeface="+mn-ea"/>
              </a:rPr>
              <a:t>buf</a:t>
            </a:r>
            <a:r>
              <a:rPr lang="zh-CN" altLang="en-US">
                <a:solidFill>
                  <a:schemeClr val="tx1"/>
                </a:solidFill>
                <a:latin typeface="Times New Roman" panose="02020603050405020304" pitchFamily="18" charset="0"/>
                <a:sym typeface="+mn-ea"/>
              </a:rPr>
              <a:t>中有无信息*∕</a:t>
            </a:r>
            <a:endParaRPr lang="zh-CN" altLang="en-US">
              <a:solidFill>
                <a:schemeClr val="tx1"/>
              </a:solidFill>
              <a:latin typeface="Times New Roman" panose="02020603050405020304" pitchFamily="18" charset="0"/>
              <a:ea typeface="宋体" pitchFamily="2" charset="-122"/>
            </a:endParaRPr>
          </a:p>
          <a:p>
            <a:pPr marL="533400" lvl="0" indent="-533400">
              <a:lnSpc>
                <a:spcPct val="110000"/>
              </a:lnSpc>
              <a:spcBef>
                <a:spcPct val="20000"/>
              </a:spcBef>
              <a:buClr>
                <a:schemeClr val="tx2"/>
              </a:buClr>
              <a:buSzPct val="95000"/>
              <a:buFont typeface="Wingdings" panose="05000000000000000000" pitchFamily="2" charset="2"/>
              <a:buNone/>
            </a:pPr>
            <a:r>
              <a:rPr lang="en-US" altLang="zh-CN">
                <a:solidFill>
                  <a:schemeClr val="tx1"/>
                </a:solidFill>
                <a:effectLst/>
                <a:latin typeface="Times New Roman" panose="02020603050405020304" pitchFamily="18" charset="0"/>
                <a:cs typeface="+mn-ea"/>
                <a:sym typeface="+mn-ea"/>
              </a:rPr>
              <a:t>pthread_mutex_t m=PTHREAD_MUTEX_INITIALIZER;</a:t>
            </a:r>
            <a:endParaRPr lang="en-US" altLang="zh-CN">
              <a:solidFill>
                <a:schemeClr val="tx1"/>
              </a:solidFill>
              <a:effectLst/>
              <a:latin typeface="Times New Roman" panose="02020603050405020304" pitchFamily="18" charset="0"/>
              <a:cs typeface="+mn-ea"/>
              <a:sym typeface="+mn-ea"/>
            </a:endParaRPr>
          </a:p>
          <a:p>
            <a:pPr marL="533400" lvl="0" indent="-533400">
              <a:lnSpc>
                <a:spcPct val="110000"/>
              </a:lnSpc>
              <a:spcBef>
                <a:spcPct val="20000"/>
              </a:spcBef>
              <a:buClr>
                <a:schemeClr val="tx2"/>
              </a:buClr>
              <a:buSzPct val="95000"/>
              <a:buFont typeface="Wingdings" panose="05000000000000000000" pitchFamily="2" charset="2"/>
              <a:buNone/>
            </a:pPr>
            <a:r>
              <a:rPr lang="en-US" altLang="zh-CN">
                <a:solidFill>
                  <a:schemeClr val="tx1"/>
                </a:solidFill>
                <a:effectLst/>
                <a:latin typeface="Times New Roman" panose="02020603050405020304" pitchFamily="18" charset="0"/>
                <a:cs typeface="+mn-ea"/>
                <a:sym typeface="+mn-ea"/>
              </a:rPr>
              <a:t>pthread_cond_t c1=PTHREAD_COND_INITIALIZER; </a:t>
            </a:r>
            <a:endParaRPr lang="en-US" altLang="zh-CN">
              <a:solidFill>
                <a:schemeClr val="tx1"/>
              </a:solidFill>
              <a:effectLst/>
              <a:latin typeface="Times New Roman" panose="02020603050405020304" pitchFamily="18" charset="0"/>
              <a:cs typeface="+mn-ea"/>
              <a:sym typeface="+mn-ea"/>
            </a:endParaRPr>
          </a:p>
          <a:p>
            <a:pPr marL="533400" lvl="0" indent="-533400">
              <a:lnSpc>
                <a:spcPct val="110000"/>
              </a:lnSpc>
              <a:spcBef>
                <a:spcPct val="20000"/>
              </a:spcBef>
              <a:buClr>
                <a:schemeClr val="tx2"/>
              </a:buClr>
              <a:buSzPct val="95000"/>
              <a:buFont typeface="Wingdings" panose="05000000000000000000" pitchFamily="2" charset="2"/>
              <a:buNone/>
            </a:pPr>
            <a:r>
              <a:rPr lang="en-US" altLang="zh-CN">
                <a:solidFill>
                  <a:schemeClr val="tx1"/>
                </a:solidFill>
                <a:effectLst/>
                <a:latin typeface="Times New Roman" panose="02020603050405020304" pitchFamily="18" charset="0"/>
                <a:cs typeface="+mn-ea"/>
                <a:sym typeface="+mn-ea"/>
              </a:rPr>
              <a:t>pthread_cond_t c2=PTHREAD_COND_INITIALIZER; </a:t>
            </a:r>
            <a:endParaRPr lang="en-US" altLang="zh-CN">
              <a:solidFill>
                <a:schemeClr val="tx1"/>
              </a:solidFill>
              <a:latin typeface="Times New Roman" panose="02020603050405020304" pitchFamily="18" charset="0"/>
              <a:ea typeface="宋体" pitchFamily="2" charset="-122"/>
            </a:endParaRPr>
          </a:p>
          <a:p>
            <a:pPr marL="533400" lvl="0" indent="-533400">
              <a:lnSpc>
                <a:spcPct val="110000"/>
              </a:lnSpc>
              <a:spcBef>
                <a:spcPct val="20000"/>
              </a:spcBef>
              <a:buClr>
                <a:schemeClr val="tx2"/>
              </a:buClr>
              <a:buSzPct val="95000"/>
              <a:buFont typeface="Wingdings" panose="05000000000000000000" pitchFamily="2" charset="2"/>
              <a:buNone/>
            </a:pPr>
            <a:r>
              <a:rPr lang="en-US" altLang="zh-CN">
                <a:solidFill>
                  <a:schemeClr val="tx1"/>
                </a:solidFill>
                <a:latin typeface="Times New Roman" panose="02020603050405020304" pitchFamily="18" charset="0"/>
                <a:ea typeface="宋体" pitchFamily="2" charset="-122"/>
              </a:rPr>
              <a:t>main( )</a:t>
            </a:r>
            <a:endParaRPr lang="en-US" altLang="zh-CN">
              <a:solidFill>
                <a:schemeClr val="tx1"/>
              </a:solidFill>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en-US" altLang="zh-CN">
                <a:solidFill>
                  <a:schemeClr val="tx1"/>
                </a:solidFill>
                <a:latin typeface="Times New Roman" panose="02020603050405020304" pitchFamily="18" charset="0"/>
                <a:ea typeface="宋体" pitchFamily="2" charset="-122"/>
              </a:rPr>
              <a:t>{</a:t>
            </a:r>
            <a:endParaRPr lang="en-US" altLang="zh-CN">
              <a:solidFill>
                <a:schemeClr val="tx1"/>
              </a:solidFill>
              <a:latin typeface="Times New Roman" panose="02020603050405020304" pitchFamily="18" charset="0"/>
              <a:ea typeface="宋体" pitchFamily="2" charset="-122"/>
            </a:endParaRPr>
          </a:p>
          <a:p>
            <a:pPr marL="533400" lvl="0" indent="-533400">
              <a:lnSpc>
                <a:spcPct val="110000"/>
              </a:lnSpc>
              <a:spcBef>
                <a:spcPct val="20000"/>
              </a:spcBef>
              <a:buClr>
                <a:schemeClr val="tx2"/>
              </a:buClr>
              <a:buSzPct val="95000"/>
              <a:buFont typeface="Wingdings" panose="05000000000000000000" pitchFamily="2" charset="2"/>
              <a:buNone/>
            </a:pPr>
            <a:r>
              <a:rPr lang="en-US" altLang="zh-CN">
                <a:solidFill>
                  <a:schemeClr val="tx1"/>
                </a:solidFill>
                <a:latin typeface="Times New Roman" panose="02020603050405020304" pitchFamily="18" charset="0"/>
                <a:ea typeface="宋体" pitchFamily="2" charset="-122"/>
              </a:rPr>
              <a:t>    cobegin</a:t>
            </a:r>
            <a:endParaRPr lang="en-US" altLang="zh-CN">
              <a:solidFill>
                <a:schemeClr val="tx1"/>
              </a:solidFill>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en-US" altLang="zh-CN">
                <a:solidFill>
                  <a:schemeClr val="tx1"/>
                </a:solidFill>
                <a:latin typeface="Times New Roman" panose="02020603050405020304" pitchFamily="18" charset="0"/>
                <a:ea typeface="宋体" pitchFamily="2" charset="-122"/>
              </a:rPr>
              <a:t>        cp( )</a:t>
            </a:r>
            <a:r>
              <a:rPr lang="zh-CN" altLang="en-US">
                <a:solidFill>
                  <a:schemeClr val="tx1"/>
                </a:solidFill>
                <a:latin typeface="Times New Roman" panose="02020603050405020304" pitchFamily="18" charset="0"/>
                <a:ea typeface="宋体" pitchFamily="2" charset="-122"/>
              </a:rPr>
              <a:t>；</a:t>
            </a:r>
            <a:r>
              <a:rPr lang="en-US" altLang="zh-CN">
                <a:solidFill>
                  <a:schemeClr val="tx1"/>
                </a:solidFill>
                <a:latin typeface="Times New Roman" panose="02020603050405020304" pitchFamily="18" charset="0"/>
                <a:ea typeface="宋体" pitchFamily="2" charset="-122"/>
              </a:rPr>
              <a:t>iop( )</a:t>
            </a:r>
            <a:r>
              <a:rPr lang="zh-CN" altLang="en-US">
                <a:solidFill>
                  <a:schemeClr val="tx1"/>
                </a:solidFill>
                <a:latin typeface="Times New Roman" panose="02020603050405020304" pitchFamily="18" charset="0"/>
                <a:ea typeface="宋体" pitchFamily="2" charset="-122"/>
              </a:rPr>
              <a:t>；</a:t>
            </a:r>
            <a:endParaRPr lang="zh-CN" altLang="en-US">
              <a:solidFill>
                <a:schemeClr val="tx1"/>
              </a:solidFill>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en-US" altLang="zh-CN">
                <a:solidFill>
                  <a:schemeClr val="tx1"/>
                </a:solidFill>
                <a:latin typeface="Times New Roman" panose="02020603050405020304" pitchFamily="18" charset="0"/>
                <a:ea typeface="宋体" pitchFamily="2" charset="-122"/>
              </a:rPr>
              <a:t>    coend</a:t>
            </a:r>
            <a:endParaRPr lang="en-US" altLang="zh-CN">
              <a:solidFill>
                <a:schemeClr val="tx1"/>
              </a:solidFill>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en-US" altLang="zh-CN">
                <a:solidFill>
                  <a:schemeClr val="tx1"/>
                </a:solidFill>
                <a:latin typeface="Times New Roman" panose="02020603050405020304" pitchFamily="18" charset="0"/>
                <a:ea typeface="宋体" pitchFamily="2" charset="-122"/>
              </a:rPr>
              <a:t>}</a:t>
            </a:r>
            <a:endParaRPr lang="en-US" altLang="zh-CN">
              <a:solidFill>
                <a:schemeClr val="tx1"/>
              </a:solidFill>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endParaRPr lang="en-US" altLang="zh-CN">
              <a:solidFill>
                <a:schemeClr val="tx1"/>
              </a:solidFill>
              <a:latin typeface="Times New Roman" panose="02020603050405020304" pitchFamily="18" charset="0"/>
              <a:ea typeface="宋体" pitchFamily="2" charset="-122"/>
            </a:endParaRPr>
          </a:p>
        </p:txBody>
      </p:sp>
      <p:grpSp>
        <p:nvGrpSpPr>
          <p:cNvPr id="66564" name="组合 66563"/>
          <p:cNvGrpSpPr/>
          <p:nvPr/>
        </p:nvGrpSpPr>
        <p:grpSpPr>
          <a:xfrm>
            <a:off x="6348730" y="709930"/>
            <a:ext cx="2649538" cy="1620838"/>
            <a:chOff x="0" y="0"/>
            <a:chExt cx="1669" cy="1021"/>
          </a:xfrm>
        </p:grpSpPr>
        <p:sp>
          <p:nvSpPr>
            <p:cNvPr id="82948" name="直接连接符 66564"/>
            <p:cNvSpPr/>
            <p:nvPr/>
          </p:nvSpPr>
          <p:spPr>
            <a:xfrm flipV="true">
              <a:off x="823" y="343"/>
              <a:ext cx="384" cy="410"/>
            </a:xfrm>
            <a:prstGeom prst="line">
              <a:avLst/>
            </a:prstGeom>
            <a:ln w="2540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82949" name="直接连接符 66565"/>
            <p:cNvSpPr/>
            <p:nvPr/>
          </p:nvSpPr>
          <p:spPr>
            <a:xfrm>
              <a:off x="272" y="327"/>
              <a:ext cx="384" cy="381"/>
            </a:xfrm>
            <a:prstGeom prst="line">
              <a:avLst/>
            </a:prstGeom>
            <a:ln w="2540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66567" name="文本框 66566"/>
            <p:cNvSpPr txBox="true"/>
            <p:nvPr/>
          </p:nvSpPr>
          <p:spPr>
            <a:xfrm>
              <a:off x="292" y="719"/>
              <a:ext cx="906" cy="302"/>
            </a:xfrm>
            <a:prstGeom prst="rect">
              <a:avLst/>
            </a:prstGeom>
            <a:solidFill>
              <a:srgbClr val="CCECFF"/>
            </a:solidFill>
            <a:ln w="9525" cap="flat" cmpd="sng">
              <a:solidFill>
                <a:srgbClr val="000000"/>
              </a:solidFill>
              <a:prstDash val="solid"/>
              <a:miter/>
              <a:headEnd type="none" w="med" len="med"/>
              <a:tailEnd type="none" w="med" len="med"/>
            </a:ln>
          </p:spPr>
          <p:txBody>
            <a:bodyPr/>
            <a:p>
              <a:pPr lvl="0" algn="just" fontAlgn="base">
                <a:lnSpc>
                  <a:spcPct val="150000"/>
                </a:lnSpc>
                <a:spcBef>
                  <a:spcPct val="50000"/>
                </a:spcBef>
              </a:pPr>
              <a:r>
                <a:rPr lang="zh-CN" altLang="en-US" sz="1600" b="0" strike="noStrike" noProof="1">
                  <a:solidFill>
                    <a:schemeClr val="tx1"/>
                  </a:solidFill>
                  <a:latin typeface="Times New Roman" panose="02020603050405020304" pitchFamily="18" charset="0"/>
                  <a:ea typeface="宋体" pitchFamily="2" charset="-122"/>
                  <a:cs typeface="+mn-ea"/>
                </a:rPr>
                <a:t>   </a:t>
              </a:r>
              <a:r>
                <a:rPr lang="zh-CN" altLang="en-US" sz="1600" b="1" strike="noStrike" noProof="1">
                  <a:solidFill>
                    <a:schemeClr val="tx1"/>
                  </a:solidFill>
                  <a:effectLst>
                    <a:outerShdw blurRad="38100" dist="38100" dir="2700000">
                      <a:srgbClr val="FFFFFF"/>
                    </a:outerShdw>
                  </a:effectLst>
                  <a:latin typeface="Times New Roman" panose="02020603050405020304" pitchFamily="18" charset="0"/>
                  <a:ea typeface="宋体" pitchFamily="2" charset="-122"/>
                  <a:cs typeface="+mn-ea"/>
                </a:rPr>
                <a:t>缓冲区</a:t>
              </a:r>
              <a:r>
                <a:rPr lang="en-US" altLang="zh-CN" sz="1600" b="1" strike="noStrike" noProof="1">
                  <a:solidFill>
                    <a:schemeClr val="tx1"/>
                  </a:solidFill>
                  <a:effectLst>
                    <a:outerShdw blurRad="38100" dist="38100" dir="2700000">
                      <a:srgbClr val="FFFFFF"/>
                    </a:outerShdw>
                  </a:effectLst>
                  <a:latin typeface="Times New Roman" panose="02020603050405020304" pitchFamily="18" charset="0"/>
                  <a:ea typeface="宋体" pitchFamily="2" charset="-122"/>
                  <a:cs typeface="+mn-ea"/>
                </a:rPr>
                <a:t>buf</a:t>
              </a:r>
              <a:endParaRPr lang="en-US" altLang="zh-CN" sz="1600" b="1" strike="noStrike" noProof="1">
                <a:solidFill>
                  <a:schemeClr val="tx1"/>
                </a:solidFill>
                <a:effectLst>
                  <a:outerShdw blurRad="38100" dist="38100" dir="2700000">
                    <a:srgbClr val="FFFFFF"/>
                  </a:outerShdw>
                </a:effectLst>
                <a:latin typeface="Times New Roman" panose="02020603050405020304" pitchFamily="18" charset="0"/>
                <a:ea typeface="宋体" pitchFamily="2" charset="-122"/>
              </a:endParaRPr>
            </a:p>
          </p:txBody>
        </p:sp>
        <p:sp>
          <p:nvSpPr>
            <p:cNvPr id="82951" name="椭圆 66567"/>
            <p:cNvSpPr/>
            <p:nvPr/>
          </p:nvSpPr>
          <p:spPr>
            <a:xfrm>
              <a:off x="1141" y="0"/>
              <a:ext cx="528" cy="408"/>
            </a:xfrm>
            <a:prstGeom prst="ellipse">
              <a:avLst/>
            </a:prstGeom>
            <a:solidFill>
              <a:srgbClr val="CCECFF"/>
            </a:solidFill>
            <a:ln w="9525" cap="flat" cmpd="sng">
              <a:solidFill>
                <a:srgbClr val="000000"/>
              </a:solidFill>
              <a:prstDash val="solid"/>
              <a:round/>
              <a:headEnd type="none" w="med" len="med"/>
              <a:tailEnd type="none" w="med" len="med"/>
            </a:ln>
          </p:spPr>
          <p:txBody>
            <a:bodyPr anchor="t"/>
            <a:p>
              <a:pPr lvl="0" algn="just"/>
              <a:r>
                <a:rPr lang="en-US" altLang="zh-CN" sz="1600">
                  <a:solidFill>
                    <a:schemeClr val="tx1"/>
                  </a:solidFill>
                  <a:latin typeface="Times New Roman" panose="02020603050405020304" pitchFamily="18" charset="0"/>
                  <a:ea typeface="宋体" pitchFamily="2" charset="-122"/>
                </a:rPr>
                <a:t>iop</a:t>
              </a:r>
              <a:endParaRPr lang="en-US" altLang="zh-CN" sz="1600" b="0">
                <a:solidFill>
                  <a:schemeClr val="tx1"/>
                </a:solidFill>
                <a:latin typeface="Times New Roman" panose="02020603050405020304" pitchFamily="18" charset="0"/>
                <a:ea typeface="宋体" pitchFamily="2" charset="-122"/>
              </a:endParaRPr>
            </a:p>
          </p:txBody>
        </p:sp>
        <p:sp>
          <p:nvSpPr>
            <p:cNvPr id="82952" name="椭圆 66568"/>
            <p:cNvSpPr/>
            <p:nvPr/>
          </p:nvSpPr>
          <p:spPr>
            <a:xfrm>
              <a:off x="0" y="0"/>
              <a:ext cx="554" cy="408"/>
            </a:xfrm>
            <a:prstGeom prst="ellipse">
              <a:avLst/>
            </a:prstGeom>
            <a:solidFill>
              <a:srgbClr val="CCECFF"/>
            </a:solidFill>
            <a:ln w="9525" cap="flat" cmpd="sng">
              <a:solidFill>
                <a:srgbClr val="000000"/>
              </a:solidFill>
              <a:prstDash val="solid"/>
              <a:round/>
              <a:headEnd type="none" w="med" len="med"/>
              <a:tailEnd type="none" w="med" len="med"/>
            </a:ln>
          </p:spPr>
          <p:txBody>
            <a:bodyPr anchor="t"/>
            <a:p>
              <a:pPr lvl="0" algn="just"/>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cp</a:t>
              </a:r>
              <a:endParaRPr lang="en-US" altLang="zh-CN" sz="1600" b="0">
                <a:solidFill>
                  <a:schemeClr val="tx1"/>
                </a:solidFill>
                <a:latin typeface="Times New Roman" panose="02020603050405020304" pitchFamily="18" charset="0"/>
                <a:ea typeface="宋体" pitchFamily="2" charset="-122"/>
              </a:endParaRPr>
            </a:p>
          </p:txBody>
        </p:sp>
      </p:grpSp>
      <p:sp>
        <p:nvSpPr>
          <p:cNvPr id="66571" name="矩形 66570"/>
          <p:cNvSpPr/>
          <p:nvPr/>
        </p:nvSpPr>
        <p:spPr>
          <a:xfrm>
            <a:off x="381000" y="85725"/>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进程互斥与同步的实现</a:t>
            </a:r>
            <a:endParaRPr lang="zh-CN" altLang="en-US" sz="2400" strike="noStrike" noProof="1">
              <a:ea typeface="宋体" pitchFamily="2" charset="-122"/>
            </a:endParaRPr>
          </a:p>
        </p:txBody>
      </p:sp>
      <p:sp>
        <p:nvSpPr>
          <p:cNvPr id="2" name="文本框 1"/>
          <p:cNvSpPr txBox="true"/>
          <p:nvPr/>
        </p:nvSpPr>
        <p:spPr>
          <a:xfrm>
            <a:off x="5640070" y="2531110"/>
            <a:ext cx="3188335" cy="3682365"/>
          </a:xfrm>
          <a:prstGeom prst="rect">
            <a:avLst/>
          </a:prstGeom>
          <a:noFill/>
          <a:ln w="12700">
            <a:solidFill>
              <a:schemeClr val="tx1"/>
            </a:solidFill>
          </a:ln>
        </p:spPr>
        <p:txBody>
          <a:bodyPr wrap="square" rtlCol="0" anchor="t">
            <a:spAutoFit/>
          </a:bodyPr>
          <a:p>
            <a:pPr marL="533400" indent="-533400" algn="just">
              <a:lnSpc>
                <a:spcPct val="110000"/>
              </a:lnSpc>
              <a:spcBef>
                <a:spcPct val="20000"/>
              </a:spcBef>
              <a:buClr>
                <a:schemeClr val="tx2"/>
              </a:buClr>
              <a:buSzPct val="95000"/>
              <a:buFont typeface="Wingdings" panose="05000000000000000000" pitchFamily="2" charset="2"/>
            </a:pPr>
            <a:r>
              <a:rPr lang="en-US" altLang="zh-CN">
                <a:solidFill>
                  <a:schemeClr val="tx1"/>
                </a:solidFill>
                <a:latin typeface="Times New Roman" panose="02020603050405020304" pitchFamily="18" charset="0"/>
                <a:cs typeface="+mn-ea"/>
                <a:sym typeface="+mn-ea"/>
              </a:rPr>
              <a:t>iop( )</a:t>
            </a:r>
            <a:endParaRPr lang="en-US" altLang="zh-CN">
              <a:solidFill>
                <a:schemeClr val="tx1"/>
              </a:solidFill>
              <a:latin typeface="Times New Roman" panose="02020603050405020304" pitchFamily="18" charset="0"/>
              <a:cs typeface="+mn-ea"/>
              <a:sym typeface="+mn-ea"/>
            </a:endParaRPr>
          </a:p>
          <a:p>
            <a:pPr marL="533400" indent="-533400" algn="just">
              <a:lnSpc>
                <a:spcPct val="110000"/>
              </a:lnSpc>
              <a:spcBef>
                <a:spcPct val="20000"/>
              </a:spcBef>
              <a:buClr>
                <a:schemeClr val="tx2"/>
              </a:buClr>
              <a:buSzPct val="95000"/>
              <a:buFont typeface="Wingdings" panose="05000000000000000000" pitchFamily="2" charset="2"/>
            </a:pPr>
            <a:r>
              <a:rPr lang="en-US" altLang="zh-CN">
                <a:solidFill>
                  <a:schemeClr val="tx1"/>
                </a:solidFill>
                <a:latin typeface="Times New Roman" panose="02020603050405020304" pitchFamily="18" charset="0"/>
                <a:cs typeface="+mn-ea"/>
                <a:sym typeface="+mn-ea"/>
              </a:rPr>
              <a:t>{</a:t>
            </a:r>
            <a:endParaRPr lang="en-US" altLang="zh-CN">
              <a:solidFill>
                <a:schemeClr val="tx1"/>
              </a:solidFill>
              <a:latin typeface="Times New Roman" panose="02020603050405020304" pitchFamily="18" charset="0"/>
              <a:cs typeface="+mn-ea"/>
              <a:sym typeface="+mn-ea"/>
            </a:endParaRPr>
          </a:p>
          <a:p>
            <a:pPr marL="533400" indent="-533400" algn="just">
              <a:lnSpc>
                <a:spcPct val="110000"/>
              </a:lnSpc>
              <a:spcBef>
                <a:spcPct val="20000"/>
              </a:spcBef>
              <a:buClr>
                <a:schemeClr val="tx2"/>
              </a:buClr>
              <a:buSzPct val="95000"/>
              <a:buFont typeface="Wingdings" panose="05000000000000000000" pitchFamily="2" charset="2"/>
            </a:pPr>
            <a:r>
              <a:rPr lang="en-US" altLang="zh-CN">
                <a:solidFill>
                  <a:schemeClr val="tx1"/>
                </a:solidFill>
                <a:latin typeface="Times New Roman" panose="02020603050405020304" pitchFamily="18" charset="0"/>
                <a:cs typeface="+mn-ea"/>
                <a:sym typeface="+mn-ea"/>
              </a:rPr>
              <a:t>    while(打印工作未完成)</a:t>
            </a:r>
            <a:endParaRPr lang="en-US" altLang="zh-CN">
              <a:solidFill>
                <a:schemeClr val="tx1"/>
              </a:solidFill>
              <a:latin typeface="Times New Roman" panose="02020603050405020304" pitchFamily="18" charset="0"/>
              <a:cs typeface="+mn-ea"/>
              <a:sym typeface="+mn-ea"/>
            </a:endParaRPr>
          </a:p>
          <a:p>
            <a:pPr marL="533400" indent="-533400" algn="just">
              <a:lnSpc>
                <a:spcPct val="110000"/>
              </a:lnSpc>
              <a:spcBef>
                <a:spcPct val="20000"/>
              </a:spcBef>
              <a:buClr>
                <a:schemeClr val="tx2"/>
              </a:buClr>
              <a:buSzPct val="95000"/>
              <a:buFont typeface="Wingdings" panose="05000000000000000000" pitchFamily="2" charset="2"/>
            </a:pPr>
            <a:r>
              <a:rPr lang="en-US" altLang="zh-CN">
                <a:solidFill>
                  <a:schemeClr val="tx1"/>
                </a:solidFill>
                <a:latin typeface="Times New Roman" panose="02020603050405020304" pitchFamily="18" charset="0"/>
                <a:cs typeface="+mn-ea"/>
              </a:rPr>
              <a:t>    {</a:t>
            </a:r>
            <a:endParaRPr lang="en-US" altLang="zh-CN">
              <a:solidFill>
                <a:schemeClr val="tx1"/>
              </a:solidFill>
              <a:latin typeface="Times New Roman" panose="02020603050405020304" pitchFamily="18" charset="0"/>
              <a:cs typeface="+mn-ea"/>
            </a:endParaRPr>
          </a:p>
          <a:p>
            <a:pPr marL="533400" indent="-533400" algn="just">
              <a:lnSpc>
                <a:spcPct val="110000"/>
              </a:lnSpc>
              <a:spcBef>
                <a:spcPct val="20000"/>
              </a:spcBef>
              <a:buClr>
                <a:schemeClr val="tx2"/>
              </a:buClr>
              <a:buSzPct val="95000"/>
              <a:buFont typeface="Wingdings" panose="05000000000000000000" pitchFamily="2" charset="2"/>
            </a:pPr>
            <a:r>
              <a:rPr lang="en-US" altLang="zh-CN">
                <a:solidFill>
                  <a:schemeClr val="tx1"/>
                </a:solidFill>
                <a:latin typeface="Times New Roman" panose="02020603050405020304" pitchFamily="18" charset="0"/>
                <a:cs typeface="+mn-ea"/>
              </a:rPr>
              <a:t>        </a:t>
            </a:r>
            <a:r>
              <a:rPr lang="en-US" altLang="zh-CN">
                <a:solidFill>
                  <a:srgbClr val="C00000"/>
                </a:solidFill>
                <a:latin typeface="Times New Roman" panose="02020603050405020304" pitchFamily="18" charset="0"/>
                <a:cs typeface="+mn-ea"/>
              </a:rPr>
              <a:t>lock(m);</a:t>
            </a:r>
            <a:endParaRPr lang="en-US" altLang="zh-CN">
              <a:solidFill>
                <a:srgbClr val="C00000"/>
              </a:solidFill>
              <a:latin typeface="Times New Roman" panose="02020603050405020304" pitchFamily="18" charset="0"/>
              <a:cs typeface="+mn-ea"/>
            </a:endParaRPr>
          </a:p>
          <a:p>
            <a:pPr marL="533400" indent="-533400" algn="just">
              <a:lnSpc>
                <a:spcPct val="110000"/>
              </a:lnSpc>
              <a:spcBef>
                <a:spcPct val="20000"/>
              </a:spcBef>
              <a:buClr>
                <a:schemeClr val="tx2"/>
              </a:buClr>
              <a:buSzPct val="95000"/>
              <a:buFont typeface="Wingdings" panose="05000000000000000000" pitchFamily="2" charset="2"/>
            </a:pPr>
            <a:r>
              <a:rPr lang="en-US" altLang="zh-CN">
                <a:solidFill>
                  <a:srgbClr val="C00000"/>
                </a:solidFill>
                <a:latin typeface="Times New Roman" panose="02020603050405020304" pitchFamily="18" charset="0"/>
                <a:cs typeface="+mn-ea"/>
              </a:rPr>
              <a:t>        if(s==0) wait(c2, m);</a:t>
            </a:r>
            <a:endParaRPr lang="en-US" altLang="zh-CN">
              <a:solidFill>
                <a:srgbClr val="C00000"/>
              </a:solidFill>
              <a:latin typeface="Times New Roman" panose="02020603050405020304" pitchFamily="18" charset="0"/>
              <a:cs typeface="+mn-ea"/>
            </a:endParaRPr>
          </a:p>
          <a:p>
            <a:pPr marL="533400" indent="-533400" algn="just">
              <a:lnSpc>
                <a:spcPct val="110000"/>
              </a:lnSpc>
              <a:spcBef>
                <a:spcPct val="20000"/>
              </a:spcBef>
              <a:buClr>
                <a:schemeClr val="tx2"/>
              </a:buClr>
              <a:buSzPct val="95000"/>
              <a:buFont typeface="Wingdings" panose="05000000000000000000" pitchFamily="2" charset="2"/>
            </a:pPr>
            <a:r>
              <a:rPr lang="en-US" altLang="zh-CN">
                <a:solidFill>
                  <a:srgbClr val="C00000"/>
                </a:solidFill>
                <a:latin typeface="Times New Roman" panose="02020603050405020304" pitchFamily="18" charset="0"/>
                <a:cs typeface="+mn-ea"/>
              </a:rPr>
              <a:t>        </a:t>
            </a:r>
            <a:r>
              <a:rPr lang="en-US" altLang="zh-CN">
                <a:solidFill>
                  <a:srgbClr val="C00000"/>
                </a:solidFill>
                <a:latin typeface="Times New Roman" panose="02020603050405020304" pitchFamily="18" charset="0"/>
                <a:cs typeface="+mn-ea"/>
                <a:sym typeface="+mn-ea"/>
              </a:rPr>
              <a:t>从缓冲区中取一数据;</a:t>
            </a:r>
            <a:endParaRPr lang="en-US" altLang="zh-CN">
              <a:solidFill>
                <a:srgbClr val="C00000"/>
              </a:solidFill>
              <a:latin typeface="Times New Roman" panose="02020603050405020304" pitchFamily="18" charset="0"/>
              <a:cs typeface="+mn-ea"/>
              <a:sym typeface="+mn-ea"/>
            </a:endParaRPr>
          </a:p>
          <a:p>
            <a:pPr marL="533400" indent="-533400" algn="just">
              <a:lnSpc>
                <a:spcPct val="110000"/>
              </a:lnSpc>
              <a:spcBef>
                <a:spcPct val="20000"/>
              </a:spcBef>
              <a:buClr>
                <a:schemeClr val="tx2"/>
              </a:buClr>
              <a:buSzPct val="95000"/>
              <a:buFont typeface="Wingdings" panose="05000000000000000000" pitchFamily="2" charset="2"/>
            </a:pPr>
            <a:r>
              <a:rPr lang="en-US" altLang="zh-CN">
                <a:solidFill>
                  <a:srgbClr val="C00000"/>
                </a:solidFill>
                <a:latin typeface="Times New Roman" panose="02020603050405020304" pitchFamily="18" charset="0"/>
                <a:cs typeface="+mn-ea"/>
                <a:sym typeface="+mn-ea"/>
              </a:rPr>
              <a:t>        s=0;</a:t>
            </a:r>
            <a:endParaRPr lang="en-US" altLang="zh-CN">
              <a:solidFill>
                <a:srgbClr val="C00000"/>
              </a:solidFill>
              <a:latin typeface="Times New Roman" panose="02020603050405020304" pitchFamily="18" charset="0"/>
              <a:cs typeface="+mn-ea"/>
              <a:sym typeface="+mn-ea"/>
            </a:endParaRPr>
          </a:p>
          <a:p>
            <a:pPr marL="533400" indent="-533400" algn="just">
              <a:lnSpc>
                <a:spcPct val="110000"/>
              </a:lnSpc>
              <a:spcBef>
                <a:spcPct val="20000"/>
              </a:spcBef>
              <a:buClr>
                <a:schemeClr val="tx2"/>
              </a:buClr>
              <a:buSzPct val="95000"/>
              <a:buFont typeface="Wingdings" panose="05000000000000000000" pitchFamily="2" charset="2"/>
            </a:pPr>
            <a:r>
              <a:rPr lang="en-US" altLang="zh-CN">
                <a:solidFill>
                  <a:srgbClr val="C00000"/>
                </a:solidFill>
                <a:latin typeface="Times New Roman" panose="02020603050405020304" pitchFamily="18" charset="0"/>
                <a:cs typeface="+mn-ea"/>
                <a:sym typeface="+mn-ea"/>
              </a:rPr>
              <a:t>        signal(c1);</a:t>
            </a:r>
            <a:endParaRPr lang="en-US" altLang="zh-CN">
              <a:solidFill>
                <a:srgbClr val="C00000"/>
              </a:solidFill>
              <a:latin typeface="Times New Roman" panose="02020603050405020304" pitchFamily="18" charset="0"/>
              <a:cs typeface="+mn-ea"/>
              <a:sym typeface="+mn-ea"/>
            </a:endParaRPr>
          </a:p>
          <a:p>
            <a:pPr marL="533400" indent="-533400" algn="just">
              <a:lnSpc>
                <a:spcPct val="110000"/>
              </a:lnSpc>
              <a:spcBef>
                <a:spcPct val="20000"/>
              </a:spcBef>
              <a:buClr>
                <a:schemeClr val="tx2"/>
              </a:buClr>
              <a:buSzPct val="95000"/>
              <a:buFont typeface="Wingdings" panose="05000000000000000000" pitchFamily="2" charset="2"/>
            </a:pPr>
            <a:r>
              <a:rPr lang="en-US" altLang="zh-CN">
                <a:solidFill>
                  <a:srgbClr val="C00000"/>
                </a:solidFill>
                <a:latin typeface="Times New Roman" panose="02020603050405020304" pitchFamily="18" charset="0"/>
                <a:cs typeface="+mn-ea"/>
                <a:sym typeface="+mn-ea"/>
              </a:rPr>
              <a:t>        unlock(m);</a:t>
            </a:r>
            <a:endParaRPr lang="en-US" altLang="zh-CN">
              <a:solidFill>
                <a:schemeClr val="tx1"/>
              </a:solidFill>
              <a:latin typeface="Times New Roman" panose="02020603050405020304" pitchFamily="18" charset="0"/>
              <a:cs typeface="+mn-ea"/>
              <a:sym typeface="+mn-ea"/>
            </a:endParaRPr>
          </a:p>
          <a:p>
            <a:pPr marL="533400" indent="-533400" algn="just">
              <a:lnSpc>
                <a:spcPct val="110000"/>
              </a:lnSpc>
              <a:spcBef>
                <a:spcPct val="20000"/>
              </a:spcBef>
              <a:buClr>
                <a:schemeClr val="tx2"/>
              </a:buClr>
              <a:buSzPct val="95000"/>
              <a:buFont typeface="Wingdings" panose="05000000000000000000" pitchFamily="2" charset="2"/>
            </a:pPr>
            <a:r>
              <a:rPr lang="en-US" altLang="zh-CN">
                <a:solidFill>
                  <a:schemeClr val="tx1"/>
                </a:solidFill>
                <a:latin typeface="Times New Roman" panose="02020603050405020304" pitchFamily="18" charset="0"/>
                <a:cs typeface="+mn-ea"/>
                <a:sym typeface="+mn-ea"/>
              </a:rPr>
              <a:t>        从打印机上输出数据;</a:t>
            </a:r>
            <a:endParaRPr lang="en-US" altLang="zh-CN">
              <a:solidFill>
                <a:schemeClr val="tx1"/>
              </a:solidFill>
              <a:latin typeface="Times New Roman" panose="02020603050405020304" pitchFamily="18" charset="0"/>
              <a:cs typeface="+mn-ea"/>
              <a:sym typeface="+mn-ea"/>
            </a:endParaRPr>
          </a:p>
          <a:p>
            <a:pPr marL="533400" indent="-533400" algn="just">
              <a:lnSpc>
                <a:spcPct val="110000"/>
              </a:lnSpc>
              <a:spcBef>
                <a:spcPct val="20000"/>
              </a:spcBef>
              <a:buClr>
                <a:schemeClr val="tx2"/>
              </a:buClr>
              <a:buSzPct val="95000"/>
              <a:buFont typeface="Wingdings" panose="05000000000000000000" pitchFamily="2" charset="2"/>
            </a:pPr>
            <a:r>
              <a:rPr lang="en-US" altLang="zh-CN">
                <a:solidFill>
                  <a:schemeClr val="tx1"/>
                </a:solidFill>
                <a:latin typeface="Times New Roman" panose="02020603050405020304" pitchFamily="18" charset="0"/>
                <a:cs typeface="+mn-ea"/>
              </a:rPr>
              <a:t>    }</a:t>
            </a:r>
            <a:endParaRPr lang="en-US" altLang="zh-CN">
              <a:solidFill>
                <a:schemeClr val="tx1"/>
              </a:solidFill>
              <a:latin typeface="Times New Roman" panose="02020603050405020304" pitchFamily="18" charset="0"/>
              <a:cs typeface="+mn-ea"/>
            </a:endParaRPr>
          </a:p>
          <a:p>
            <a:pPr marL="533400" indent="-533400" algn="just">
              <a:lnSpc>
                <a:spcPct val="110000"/>
              </a:lnSpc>
              <a:spcBef>
                <a:spcPct val="20000"/>
              </a:spcBef>
              <a:buClr>
                <a:schemeClr val="tx2"/>
              </a:buClr>
              <a:buSzPct val="95000"/>
              <a:buFont typeface="Wingdings" panose="05000000000000000000" pitchFamily="2" charset="2"/>
            </a:pPr>
            <a:r>
              <a:rPr lang="en-US" altLang="zh-CN">
                <a:solidFill>
                  <a:schemeClr val="tx1"/>
                </a:solidFill>
                <a:latin typeface="Times New Roman" panose="02020603050405020304" pitchFamily="18" charset="0"/>
                <a:cs typeface="+mn-ea"/>
              </a:rPr>
              <a:t>}</a:t>
            </a:r>
            <a:endParaRPr lang="en-US" altLang="zh-CN">
              <a:solidFill>
                <a:schemeClr val="tx1"/>
              </a:solidFill>
              <a:latin typeface="Times New Roman" panose="02020603050405020304" pitchFamily="18" charset="0"/>
              <a:cs typeface="+mn-ea"/>
            </a:endParaRPr>
          </a:p>
        </p:txBody>
      </p:sp>
      <p:sp>
        <p:nvSpPr>
          <p:cNvPr id="3" name="文本框 2"/>
          <p:cNvSpPr txBox="true"/>
          <p:nvPr/>
        </p:nvSpPr>
        <p:spPr>
          <a:xfrm>
            <a:off x="2265680" y="2531110"/>
            <a:ext cx="3122930" cy="3682365"/>
          </a:xfrm>
          <a:prstGeom prst="rect">
            <a:avLst/>
          </a:prstGeom>
          <a:noFill/>
          <a:ln w="12700">
            <a:solidFill>
              <a:schemeClr val="tx1"/>
            </a:solidFill>
          </a:ln>
        </p:spPr>
        <p:txBody>
          <a:bodyPr wrap="square" rtlCol="0" anchor="t">
            <a:spAutoFit/>
          </a:bodyPr>
          <a:p>
            <a:pPr marL="533400" lvl="0" indent="-533400" algn="just">
              <a:lnSpc>
                <a:spcPct val="110000"/>
              </a:lnSpc>
              <a:spcBef>
                <a:spcPct val="20000"/>
              </a:spcBef>
              <a:buClr>
                <a:schemeClr val="tx2"/>
              </a:buClr>
              <a:buSzPct val="95000"/>
              <a:buFont typeface="Wingdings" panose="05000000000000000000" pitchFamily="2" charset="2"/>
              <a:buNone/>
            </a:pPr>
            <a:r>
              <a:rPr lang="en-US" altLang="zh-CN">
                <a:solidFill>
                  <a:schemeClr val="tx1"/>
                </a:solidFill>
                <a:latin typeface="Times New Roman" panose="02020603050405020304" pitchFamily="18" charset="0"/>
                <a:sym typeface="+mn-ea"/>
              </a:rPr>
              <a:t>cp( )</a:t>
            </a:r>
            <a:endParaRPr lang="en-US" altLang="zh-CN">
              <a:solidFill>
                <a:schemeClr val="tx1"/>
              </a:solidFill>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en-US" altLang="zh-CN">
                <a:solidFill>
                  <a:schemeClr val="tx1"/>
                </a:solidFill>
                <a:latin typeface="Times New Roman" panose="02020603050405020304" pitchFamily="18" charset="0"/>
                <a:sym typeface="+mn-ea"/>
              </a:rPr>
              <a:t>{</a:t>
            </a:r>
            <a:endParaRPr lang="en-US" altLang="zh-CN">
              <a:solidFill>
                <a:schemeClr val="tx1"/>
              </a:solidFill>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en-US" altLang="zh-CN">
                <a:solidFill>
                  <a:schemeClr val="tx1"/>
                </a:solidFill>
                <a:latin typeface="Times New Roman" panose="02020603050405020304" pitchFamily="18" charset="0"/>
                <a:sym typeface="+mn-ea"/>
              </a:rPr>
              <a:t>    while(</a:t>
            </a:r>
            <a:r>
              <a:rPr lang="zh-CN" altLang="en-US">
                <a:solidFill>
                  <a:schemeClr val="tx1"/>
                </a:solidFill>
                <a:latin typeface="Times New Roman" panose="02020603050405020304" pitchFamily="18" charset="0"/>
                <a:sym typeface="+mn-ea"/>
              </a:rPr>
              <a:t>计算未完成</a:t>
            </a:r>
            <a:r>
              <a:rPr lang="en-US" altLang="zh-CN">
                <a:solidFill>
                  <a:schemeClr val="tx1"/>
                </a:solidFill>
                <a:latin typeface="Times New Roman" panose="02020603050405020304" pitchFamily="18" charset="0"/>
                <a:sym typeface="+mn-ea"/>
              </a:rPr>
              <a:t>)</a:t>
            </a:r>
            <a:endParaRPr lang="en-US" altLang="zh-CN">
              <a:solidFill>
                <a:schemeClr val="tx1"/>
              </a:solidFill>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en-US" altLang="zh-CN">
                <a:solidFill>
                  <a:schemeClr val="tx1"/>
                </a:solidFill>
                <a:latin typeface="Times New Roman" panose="02020603050405020304" pitchFamily="18" charset="0"/>
                <a:sym typeface="+mn-ea"/>
              </a:rPr>
              <a:t>    {</a:t>
            </a:r>
            <a:endParaRPr lang="en-US" altLang="zh-CN">
              <a:solidFill>
                <a:schemeClr val="tx1"/>
              </a:solidFill>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en-US" altLang="zh-CN">
                <a:solidFill>
                  <a:schemeClr val="tx1"/>
                </a:solidFill>
                <a:latin typeface="Times New Roman" panose="02020603050405020304" pitchFamily="18" charset="0"/>
                <a:sym typeface="+mn-ea"/>
              </a:rPr>
              <a:t>        </a:t>
            </a:r>
            <a:r>
              <a:rPr lang="zh-CN" altLang="en-US">
                <a:solidFill>
                  <a:schemeClr val="tx1"/>
                </a:solidFill>
                <a:latin typeface="Times New Roman" panose="02020603050405020304" pitchFamily="18" charset="0"/>
                <a:sym typeface="+mn-ea"/>
              </a:rPr>
              <a:t>计算得到一个结果</a:t>
            </a:r>
            <a:r>
              <a:rPr lang="en-US" altLang="zh-CN">
                <a:solidFill>
                  <a:schemeClr val="tx1"/>
                </a:solidFill>
                <a:latin typeface="Times New Roman" panose="02020603050405020304" pitchFamily="18" charset="0"/>
                <a:sym typeface="+mn-ea"/>
              </a:rPr>
              <a:t>;</a:t>
            </a:r>
            <a:endParaRPr lang="en-US" altLang="zh-CN">
              <a:solidFill>
                <a:schemeClr val="tx1"/>
              </a:solidFill>
              <a:latin typeface="Times New Roman" panose="02020603050405020304" pitchFamily="18" charset="0"/>
              <a:sym typeface="+mn-ea"/>
            </a:endParaRPr>
          </a:p>
          <a:p>
            <a:pPr marL="533400" lvl="0" indent="-533400" algn="just">
              <a:lnSpc>
                <a:spcPct val="110000"/>
              </a:lnSpc>
              <a:spcBef>
                <a:spcPct val="20000"/>
              </a:spcBef>
              <a:buClr>
                <a:schemeClr val="tx2"/>
              </a:buClr>
              <a:buSzPct val="95000"/>
              <a:buFont typeface="Wingdings" panose="05000000000000000000" pitchFamily="2" charset="2"/>
              <a:buNone/>
            </a:pPr>
            <a:r>
              <a:rPr lang="zh-CN" altLang="en-US" b="0">
                <a:solidFill>
                  <a:srgbClr val="C00000"/>
                </a:solidFill>
                <a:effectLst/>
                <a:latin typeface="Times New Roman" panose="02020603050405020304" pitchFamily="18" charset="0"/>
                <a:sym typeface="+mn-ea"/>
              </a:rPr>
              <a:t>         </a:t>
            </a:r>
            <a:r>
              <a:rPr lang="en-US" altLang="zh-CN">
                <a:solidFill>
                  <a:srgbClr val="C00000"/>
                </a:solidFill>
                <a:effectLst/>
                <a:latin typeface="Times New Roman" panose="02020603050405020304" pitchFamily="18" charset="0"/>
                <a:sym typeface="+mn-ea"/>
              </a:rPr>
              <a:t>lock(m);</a:t>
            </a:r>
            <a:endParaRPr lang="zh-CN" altLang="en-US">
              <a:solidFill>
                <a:srgbClr val="C00000"/>
              </a:solidFill>
              <a:effectLst/>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zh-CN" altLang="en-US">
                <a:solidFill>
                  <a:srgbClr val="C00000"/>
                </a:solidFill>
                <a:effectLst/>
                <a:latin typeface="Times New Roman" panose="02020603050405020304" pitchFamily="18" charset="0"/>
                <a:sym typeface="+mn-ea"/>
              </a:rPr>
              <a:t>        </a:t>
            </a:r>
            <a:r>
              <a:rPr lang="en-US" altLang="zh-CN">
                <a:solidFill>
                  <a:srgbClr val="C00000"/>
                </a:solidFill>
                <a:effectLst/>
                <a:latin typeface="Times New Roman" panose="02020603050405020304" pitchFamily="18" charset="0"/>
                <a:sym typeface="+mn-ea"/>
              </a:rPr>
              <a:t>if(s==1) wait(c1, m);</a:t>
            </a:r>
            <a:endParaRPr lang="zh-CN" altLang="en-US">
              <a:solidFill>
                <a:srgbClr val="C00000"/>
              </a:solidFill>
              <a:effectLst/>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zh-CN" altLang="en-US">
                <a:solidFill>
                  <a:srgbClr val="C00000"/>
                </a:solidFill>
                <a:effectLst/>
                <a:latin typeface="Times New Roman" panose="02020603050405020304" pitchFamily="18" charset="0"/>
                <a:sym typeface="+mn-ea"/>
              </a:rPr>
              <a:t>        将数据送到缓冲区中</a:t>
            </a:r>
            <a:r>
              <a:rPr lang="en-US" altLang="zh-CN">
                <a:solidFill>
                  <a:srgbClr val="C00000"/>
                </a:solidFill>
                <a:effectLst/>
                <a:latin typeface="Times New Roman" panose="02020603050405020304" pitchFamily="18" charset="0"/>
                <a:sym typeface="+mn-ea"/>
              </a:rPr>
              <a:t>;</a:t>
            </a:r>
            <a:endParaRPr lang="en-US" altLang="zh-CN">
              <a:solidFill>
                <a:srgbClr val="C00000"/>
              </a:solidFill>
              <a:effectLst/>
              <a:latin typeface="Times New Roman" panose="02020603050405020304" pitchFamily="18" charset="0"/>
              <a:sym typeface="+mn-ea"/>
            </a:endParaRPr>
          </a:p>
          <a:p>
            <a:pPr marL="533400" lvl="0" indent="-533400" algn="just">
              <a:lnSpc>
                <a:spcPct val="110000"/>
              </a:lnSpc>
              <a:spcBef>
                <a:spcPct val="20000"/>
              </a:spcBef>
              <a:buClr>
                <a:schemeClr val="tx2"/>
              </a:buClr>
              <a:buSzPct val="95000"/>
              <a:buFont typeface="Wingdings" panose="05000000000000000000" pitchFamily="2" charset="2"/>
              <a:buNone/>
            </a:pPr>
            <a:r>
              <a:rPr lang="en-US" altLang="zh-CN">
                <a:solidFill>
                  <a:srgbClr val="C00000"/>
                </a:solidFill>
                <a:effectLst/>
                <a:latin typeface="Times New Roman" panose="02020603050405020304" pitchFamily="18" charset="0"/>
                <a:sym typeface="+mn-ea"/>
              </a:rPr>
              <a:t>        s=1;</a:t>
            </a:r>
            <a:endParaRPr lang="en-US" altLang="zh-CN">
              <a:solidFill>
                <a:srgbClr val="C00000"/>
              </a:solidFill>
              <a:effectLst/>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en-US" altLang="zh-CN">
                <a:solidFill>
                  <a:srgbClr val="C00000"/>
                </a:solidFill>
                <a:effectLst/>
                <a:latin typeface="Times New Roman" panose="02020603050405020304" pitchFamily="18" charset="0"/>
                <a:sym typeface="+mn-ea"/>
              </a:rPr>
              <a:t>        signal(c2);</a:t>
            </a:r>
            <a:endParaRPr lang="zh-CN" altLang="en-US">
              <a:solidFill>
                <a:srgbClr val="C00000"/>
              </a:solidFill>
              <a:effectLst/>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zh-CN" altLang="en-US">
                <a:solidFill>
                  <a:srgbClr val="C00000"/>
                </a:solidFill>
                <a:effectLst/>
                <a:latin typeface="Times New Roman" panose="02020603050405020304" pitchFamily="18" charset="0"/>
                <a:sym typeface="+mn-ea"/>
              </a:rPr>
              <a:t>        </a:t>
            </a:r>
            <a:r>
              <a:rPr lang="en-US" altLang="zh-CN">
                <a:solidFill>
                  <a:srgbClr val="C00000"/>
                </a:solidFill>
                <a:effectLst/>
                <a:latin typeface="Times New Roman" panose="02020603050405020304" pitchFamily="18" charset="0"/>
                <a:sym typeface="+mn-ea"/>
              </a:rPr>
              <a:t>unlock(m);</a:t>
            </a:r>
            <a:endParaRPr lang="zh-CN" altLang="en-US">
              <a:solidFill>
                <a:schemeClr val="tx1"/>
              </a:solidFill>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zh-CN" altLang="en-US">
                <a:solidFill>
                  <a:schemeClr val="tx1"/>
                </a:solidFill>
                <a:latin typeface="Times New Roman" panose="02020603050405020304" pitchFamily="18" charset="0"/>
                <a:sym typeface="+mn-ea"/>
              </a:rPr>
              <a:t>    </a:t>
            </a:r>
            <a:r>
              <a:rPr lang="en-US" altLang="zh-CN">
                <a:solidFill>
                  <a:schemeClr val="tx1"/>
                </a:solidFill>
                <a:latin typeface="Times New Roman" panose="02020603050405020304" pitchFamily="18" charset="0"/>
                <a:sym typeface="+mn-ea"/>
              </a:rPr>
              <a:t>}</a:t>
            </a:r>
            <a:endParaRPr lang="en-US" altLang="zh-CN">
              <a:solidFill>
                <a:schemeClr val="tx1"/>
              </a:solidFill>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en-US" altLang="zh-CN">
                <a:solidFill>
                  <a:schemeClr val="tx1"/>
                </a:solidFill>
                <a:latin typeface="Times New Roman" panose="02020603050405020304" pitchFamily="18" charset="0"/>
                <a:sym typeface="+mn-ea"/>
              </a:rPr>
              <a:t>}</a:t>
            </a:r>
            <a:endParaRPr lang="en-US" altLang="zh-CN">
              <a:solidFill>
                <a:schemeClr val="tx1"/>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6564"/>
                                        </p:tgtEl>
                                        <p:attrNameLst>
                                          <p:attrName>style.visibility</p:attrName>
                                        </p:attrNameLst>
                                      </p:cBhvr>
                                      <p:to>
                                        <p:strVal val="visible"/>
                                      </p:to>
                                    </p:set>
                                    <p:anim calcmode="lin" valueType="num">
                                      <p:cBhvr additive="base">
                                        <p:cTn id="7" dur="500" fill="hold"/>
                                        <p:tgtEl>
                                          <p:spTgt spid="66564"/>
                                        </p:tgtEl>
                                        <p:attrNameLst>
                                          <p:attrName>ppt_x</p:attrName>
                                        </p:attrNameLst>
                                      </p:cBhvr>
                                      <p:tavLst>
                                        <p:tav tm="0">
                                          <p:val>
                                            <p:strVal val="1+#ppt_w/2"/>
                                          </p:val>
                                        </p:tav>
                                        <p:tav tm="100000">
                                          <p:val>
                                            <p:strVal val="#ppt_x"/>
                                          </p:val>
                                        </p:tav>
                                      </p:tavLst>
                                    </p:anim>
                                    <p:anim calcmode="lin" valueType="num">
                                      <p:cBhvr additive="base">
                                        <p:cTn id="8" dur="500" fill="hold"/>
                                        <p:tgtEl>
                                          <p:spTgt spid="6656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6563"/>
                                        </p:tgtEl>
                                        <p:attrNameLst>
                                          <p:attrName>style.visibility</p:attrName>
                                        </p:attrNameLst>
                                      </p:cBhvr>
                                      <p:to>
                                        <p:strVal val="visible"/>
                                      </p:to>
                                    </p:set>
                                    <p:anim calcmode="lin" valueType="num">
                                      <p:cBhvr additive="base">
                                        <p:cTn id="13" dur="500" fill="hold"/>
                                        <p:tgtEl>
                                          <p:spTgt spid="66563"/>
                                        </p:tgtEl>
                                        <p:attrNameLst>
                                          <p:attrName>ppt_x</p:attrName>
                                        </p:attrNameLst>
                                      </p:cBhvr>
                                      <p:tavLst>
                                        <p:tav tm="0">
                                          <p:val>
                                            <p:strVal val="0-#ppt_w/2"/>
                                          </p:val>
                                        </p:tav>
                                        <p:tav tm="100000">
                                          <p:val>
                                            <p:strVal val="#ppt_x"/>
                                          </p:val>
                                        </p:tav>
                                      </p:tavLst>
                                    </p:anim>
                                    <p:anim calcmode="lin" valueType="num">
                                      <p:cBhvr additive="base">
                                        <p:cTn id="14" dur="500" fill="hold"/>
                                        <p:tgtEl>
                                          <p:spTgt spid="665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3" name="矩形 66562"/>
          <p:cNvSpPr/>
          <p:nvPr/>
        </p:nvSpPr>
        <p:spPr>
          <a:xfrm>
            <a:off x="213360" y="557530"/>
            <a:ext cx="7220585" cy="2844165"/>
          </a:xfrm>
          <a:prstGeom prst="rect">
            <a:avLst/>
          </a:prstGeom>
          <a:noFill/>
          <a:ln w="9525">
            <a:noFill/>
            <a:miter/>
          </a:ln>
        </p:spPr>
        <p:txBody>
          <a:bodyPr wrap="square" anchor="t">
            <a:spAutoFit/>
          </a:bodyPr>
          <a:p>
            <a:pPr marL="533400" lvl="0" indent="-533400" algn="just">
              <a:lnSpc>
                <a:spcPct val="110000"/>
              </a:lnSpc>
              <a:spcBef>
                <a:spcPct val="20000"/>
              </a:spcBef>
              <a:buClr>
                <a:schemeClr val="tx2"/>
              </a:buClr>
              <a:buSzPct val="95000"/>
              <a:buFont typeface="Wingdings" panose="05000000000000000000" pitchFamily="2" charset="2"/>
              <a:buNone/>
            </a:pPr>
            <a:r>
              <a:rPr lang="en-US" altLang="zh-CN">
                <a:solidFill>
                  <a:schemeClr val="tx1"/>
                </a:solidFill>
                <a:latin typeface="Times New Roman" panose="02020603050405020304" pitchFamily="18" charset="0"/>
                <a:sym typeface="+mn-ea"/>
              </a:rPr>
              <a:t>int s=0; </a:t>
            </a:r>
            <a:r>
              <a:rPr lang="zh-CN" altLang="en-US">
                <a:solidFill>
                  <a:schemeClr val="tx1"/>
                </a:solidFill>
                <a:latin typeface="Times New Roman" panose="02020603050405020304" pitchFamily="18" charset="0"/>
                <a:sym typeface="+mn-ea"/>
              </a:rPr>
              <a:t>∕*表示</a:t>
            </a:r>
            <a:r>
              <a:rPr lang="en-US" altLang="zh-CN">
                <a:solidFill>
                  <a:schemeClr val="tx1"/>
                </a:solidFill>
                <a:latin typeface="Times New Roman" panose="02020603050405020304" pitchFamily="18" charset="0"/>
                <a:sym typeface="+mn-ea"/>
              </a:rPr>
              <a:t>buf</a:t>
            </a:r>
            <a:r>
              <a:rPr lang="zh-CN" altLang="en-US">
                <a:solidFill>
                  <a:schemeClr val="tx1"/>
                </a:solidFill>
                <a:latin typeface="Times New Roman" panose="02020603050405020304" pitchFamily="18" charset="0"/>
                <a:sym typeface="+mn-ea"/>
              </a:rPr>
              <a:t>中有无信息*∕</a:t>
            </a:r>
            <a:endParaRPr lang="zh-CN" altLang="en-US">
              <a:solidFill>
                <a:schemeClr val="tx1"/>
              </a:solidFill>
              <a:latin typeface="Times New Roman" panose="02020603050405020304" pitchFamily="18" charset="0"/>
              <a:ea typeface="宋体" pitchFamily="2" charset="-122"/>
            </a:endParaRPr>
          </a:p>
          <a:p>
            <a:pPr marL="533400" lvl="0" indent="-533400">
              <a:lnSpc>
                <a:spcPct val="110000"/>
              </a:lnSpc>
              <a:spcBef>
                <a:spcPct val="20000"/>
              </a:spcBef>
              <a:buClr>
                <a:schemeClr val="tx2"/>
              </a:buClr>
              <a:buSzPct val="95000"/>
              <a:buFont typeface="Wingdings" panose="05000000000000000000" pitchFamily="2" charset="2"/>
              <a:buNone/>
            </a:pPr>
            <a:r>
              <a:rPr lang="en-US" altLang="zh-CN">
                <a:solidFill>
                  <a:schemeClr val="tx1"/>
                </a:solidFill>
                <a:effectLst/>
                <a:latin typeface="Times New Roman" panose="02020603050405020304" pitchFamily="18" charset="0"/>
                <a:cs typeface="+mn-ea"/>
                <a:sym typeface="+mn-ea"/>
              </a:rPr>
              <a:t>pthread_mutex_t m=PTHREAD_MUTEX_INITIALIZER;</a:t>
            </a:r>
            <a:endParaRPr lang="en-US" altLang="zh-CN">
              <a:solidFill>
                <a:schemeClr val="tx1"/>
              </a:solidFill>
              <a:effectLst/>
              <a:latin typeface="Times New Roman" panose="02020603050405020304" pitchFamily="18" charset="0"/>
              <a:cs typeface="+mn-ea"/>
              <a:sym typeface="+mn-ea"/>
            </a:endParaRPr>
          </a:p>
          <a:p>
            <a:pPr marL="533400" lvl="0" indent="-533400">
              <a:lnSpc>
                <a:spcPct val="110000"/>
              </a:lnSpc>
              <a:spcBef>
                <a:spcPct val="20000"/>
              </a:spcBef>
              <a:buClr>
                <a:schemeClr val="tx2"/>
              </a:buClr>
              <a:buSzPct val="95000"/>
              <a:buFont typeface="Wingdings" panose="05000000000000000000" pitchFamily="2" charset="2"/>
              <a:buNone/>
            </a:pPr>
            <a:r>
              <a:rPr lang="en-US" altLang="zh-CN">
                <a:solidFill>
                  <a:schemeClr val="tx1"/>
                </a:solidFill>
                <a:effectLst/>
                <a:latin typeface="Times New Roman" panose="02020603050405020304" pitchFamily="18" charset="0"/>
                <a:cs typeface="+mn-ea"/>
                <a:sym typeface="+mn-ea"/>
              </a:rPr>
              <a:t>pthread_cond_t c=PTHREAD_COND_INITIALIZER; </a:t>
            </a:r>
            <a:endParaRPr lang="en-US" altLang="zh-CN">
              <a:solidFill>
                <a:schemeClr val="tx1"/>
              </a:solidFill>
              <a:effectLst/>
              <a:latin typeface="Times New Roman" panose="02020603050405020304" pitchFamily="18" charset="0"/>
              <a:cs typeface="+mn-ea"/>
              <a:sym typeface="+mn-ea"/>
            </a:endParaRPr>
          </a:p>
          <a:p>
            <a:pPr marL="533400" lvl="0" indent="-533400">
              <a:lnSpc>
                <a:spcPct val="110000"/>
              </a:lnSpc>
              <a:spcBef>
                <a:spcPct val="20000"/>
              </a:spcBef>
              <a:buClr>
                <a:schemeClr val="tx2"/>
              </a:buClr>
              <a:buSzPct val="95000"/>
              <a:buFont typeface="Wingdings" panose="05000000000000000000" pitchFamily="2" charset="2"/>
              <a:buNone/>
            </a:pPr>
            <a:r>
              <a:rPr lang="en-US" altLang="zh-CN">
                <a:solidFill>
                  <a:schemeClr val="tx1"/>
                </a:solidFill>
                <a:latin typeface="Times New Roman" panose="02020603050405020304" pitchFamily="18" charset="0"/>
                <a:ea typeface="宋体" pitchFamily="2" charset="-122"/>
              </a:rPr>
              <a:t>main( )</a:t>
            </a:r>
            <a:endParaRPr lang="en-US" altLang="zh-CN">
              <a:solidFill>
                <a:schemeClr val="tx1"/>
              </a:solidFill>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en-US" altLang="zh-CN">
                <a:solidFill>
                  <a:schemeClr val="tx1"/>
                </a:solidFill>
                <a:latin typeface="Times New Roman" panose="02020603050405020304" pitchFamily="18" charset="0"/>
                <a:ea typeface="宋体" pitchFamily="2" charset="-122"/>
              </a:rPr>
              <a:t>{</a:t>
            </a:r>
            <a:endParaRPr lang="en-US" altLang="zh-CN">
              <a:solidFill>
                <a:schemeClr val="tx1"/>
              </a:solidFill>
              <a:latin typeface="Times New Roman" panose="02020603050405020304" pitchFamily="18" charset="0"/>
              <a:ea typeface="宋体" pitchFamily="2" charset="-122"/>
            </a:endParaRPr>
          </a:p>
          <a:p>
            <a:pPr marL="533400" lvl="0" indent="-533400">
              <a:lnSpc>
                <a:spcPct val="110000"/>
              </a:lnSpc>
              <a:spcBef>
                <a:spcPct val="20000"/>
              </a:spcBef>
              <a:buClr>
                <a:schemeClr val="tx2"/>
              </a:buClr>
              <a:buSzPct val="95000"/>
              <a:buFont typeface="Wingdings" panose="05000000000000000000" pitchFamily="2" charset="2"/>
              <a:buNone/>
            </a:pPr>
            <a:r>
              <a:rPr lang="en-US" altLang="zh-CN">
                <a:solidFill>
                  <a:schemeClr val="tx1"/>
                </a:solidFill>
                <a:latin typeface="Times New Roman" panose="02020603050405020304" pitchFamily="18" charset="0"/>
                <a:ea typeface="宋体" pitchFamily="2" charset="-122"/>
              </a:rPr>
              <a:t>    cobegin</a:t>
            </a:r>
            <a:endParaRPr lang="en-US" altLang="zh-CN">
              <a:solidFill>
                <a:schemeClr val="tx1"/>
              </a:solidFill>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en-US" altLang="zh-CN">
                <a:solidFill>
                  <a:schemeClr val="tx1"/>
                </a:solidFill>
                <a:latin typeface="Times New Roman" panose="02020603050405020304" pitchFamily="18" charset="0"/>
                <a:ea typeface="宋体" pitchFamily="2" charset="-122"/>
              </a:rPr>
              <a:t>        cp( )</a:t>
            </a:r>
            <a:r>
              <a:rPr lang="zh-CN" altLang="en-US">
                <a:solidFill>
                  <a:schemeClr val="tx1"/>
                </a:solidFill>
                <a:latin typeface="Times New Roman" panose="02020603050405020304" pitchFamily="18" charset="0"/>
                <a:ea typeface="宋体" pitchFamily="2" charset="-122"/>
              </a:rPr>
              <a:t>；</a:t>
            </a:r>
            <a:r>
              <a:rPr lang="en-US" altLang="zh-CN">
                <a:solidFill>
                  <a:schemeClr val="tx1"/>
                </a:solidFill>
                <a:latin typeface="Times New Roman" panose="02020603050405020304" pitchFamily="18" charset="0"/>
                <a:ea typeface="宋体" pitchFamily="2" charset="-122"/>
              </a:rPr>
              <a:t>iop( )</a:t>
            </a:r>
            <a:r>
              <a:rPr lang="zh-CN" altLang="en-US">
                <a:solidFill>
                  <a:schemeClr val="tx1"/>
                </a:solidFill>
                <a:latin typeface="Times New Roman" panose="02020603050405020304" pitchFamily="18" charset="0"/>
                <a:ea typeface="宋体" pitchFamily="2" charset="-122"/>
              </a:rPr>
              <a:t>；</a:t>
            </a:r>
            <a:endParaRPr lang="zh-CN" altLang="en-US">
              <a:solidFill>
                <a:schemeClr val="tx1"/>
              </a:solidFill>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en-US" altLang="zh-CN">
                <a:solidFill>
                  <a:schemeClr val="tx1"/>
                </a:solidFill>
                <a:latin typeface="Times New Roman" panose="02020603050405020304" pitchFamily="18" charset="0"/>
                <a:ea typeface="宋体" pitchFamily="2" charset="-122"/>
              </a:rPr>
              <a:t>    coend</a:t>
            </a:r>
            <a:endParaRPr lang="en-US" altLang="zh-CN">
              <a:solidFill>
                <a:schemeClr val="tx1"/>
              </a:solidFill>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en-US" altLang="zh-CN">
                <a:solidFill>
                  <a:schemeClr val="tx1"/>
                </a:solidFill>
                <a:latin typeface="Times New Roman" panose="02020603050405020304" pitchFamily="18" charset="0"/>
                <a:ea typeface="宋体" pitchFamily="2" charset="-122"/>
              </a:rPr>
              <a:t>}</a:t>
            </a:r>
            <a:endParaRPr lang="en-US" altLang="zh-CN">
              <a:solidFill>
                <a:schemeClr val="tx1"/>
              </a:solidFill>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endParaRPr lang="en-US" altLang="zh-CN">
              <a:solidFill>
                <a:schemeClr val="tx1"/>
              </a:solidFill>
              <a:latin typeface="Times New Roman" panose="02020603050405020304" pitchFamily="18" charset="0"/>
              <a:ea typeface="宋体" pitchFamily="2" charset="-122"/>
            </a:endParaRPr>
          </a:p>
        </p:txBody>
      </p:sp>
      <p:grpSp>
        <p:nvGrpSpPr>
          <p:cNvPr id="66564" name="组合 66563"/>
          <p:cNvGrpSpPr/>
          <p:nvPr/>
        </p:nvGrpSpPr>
        <p:grpSpPr>
          <a:xfrm>
            <a:off x="6348730" y="709930"/>
            <a:ext cx="2649538" cy="1620838"/>
            <a:chOff x="0" y="0"/>
            <a:chExt cx="1669" cy="1021"/>
          </a:xfrm>
        </p:grpSpPr>
        <p:sp>
          <p:nvSpPr>
            <p:cNvPr id="82948" name="直接连接符 66564"/>
            <p:cNvSpPr/>
            <p:nvPr/>
          </p:nvSpPr>
          <p:spPr>
            <a:xfrm flipV="true">
              <a:off x="823" y="343"/>
              <a:ext cx="384" cy="410"/>
            </a:xfrm>
            <a:prstGeom prst="line">
              <a:avLst/>
            </a:prstGeom>
            <a:ln w="2540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82949" name="直接连接符 66565"/>
            <p:cNvSpPr/>
            <p:nvPr/>
          </p:nvSpPr>
          <p:spPr>
            <a:xfrm>
              <a:off x="272" y="327"/>
              <a:ext cx="384" cy="381"/>
            </a:xfrm>
            <a:prstGeom prst="line">
              <a:avLst/>
            </a:prstGeom>
            <a:ln w="2540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66567" name="文本框 66566"/>
            <p:cNvSpPr txBox="true"/>
            <p:nvPr/>
          </p:nvSpPr>
          <p:spPr>
            <a:xfrm>
              <a:off x="292" y="719"/>
              <a:ext cx="906" cy="302"/>
            </a:xfrm>
            <a:prstGeom prst="rect">
              <a:avLst/>
            </a:prstGeom>
            <a:solidFill>
              <a:srgbClr val="CCECFF"/>
            </a:solidFill>
            <a:ln w="9525" cap="flat" cmpd="sng">
              <a:solidFill>
                <a:srgbClr val="000000"/>
              </a:solidFill>
              <a:prstDash val="solid"/>
              <a:miter/>
              <a:headEnd type="none" w="med" len="med"/>
              <a:tailEnd type="none" w="med" len="med"/>
            </a:ln>
          </p:spPr>
          <p:txBody>
            <a:bodyPr/>
            <a:p>
              <a:pPr lvl="0" algn="just" fontAlgn="base">
                <a:lnSpc>
                  <a:spcPct val="150000"/>
                </a:lnSpc>
                <a:spcBef>
                  <a:spcPct val="50000"/>
                </a:spcBef>
              </a:pPr>
              <a:r>
                <a:rPr lang="zh-CN" altLang="en-US" sz="1600" b="0" strike="noStrike" noProof="1">
                  <a:solidFill>
                    <a:schemeClr val="tx1"/>
                  </a:solidFill>
                  <a:latin typeface="Times New Roman" panose="02020603050405020304" pitchFamily="18" charset="0"/>
                  <a:ea typeface="宋体" pitchFamily="2" charset="-122"/>
                  <a:cs typeface="+mn-ea"/>
                </a:rPr>
                <a:t>   </a:t>
              </a:r>
              <a:r>
                <a:rPr lang="zh-CN" altLang="en-US" sz="1600" b="1" strike="noStrike" noProof="1">
                  <a:solidFill>
                    <a:schemeClr val="tx1"/>
                  </a:solidFill>
                  <a:effectLst>
                    <a:outerShdw blurRad="38100" dist="38100" dir="2700000">
                      <a:srgbClr val="FFFFFF"/>
                    </a:outerShdw>
                  </a:effectLst>
                  <a:latin typeface="Times New Roman" panose="02020603050405020304" pitchFamily="18" charset="0"/>
                  <a:ea typeface="宋体" pitchFamily="2" charset="-122"/>
                  <a:cs typeface="+mn-ea"/>
                </a:rPr>
                <a:t>缓冲区</a:t>
              </a:r>
              <a:r>
                <a:rPr lang="en-US" altLang="zh-CN" sz="1600" b="1" strike="noStrike" noProof="1">
                  <a:solidFill>
                    <a:schemeClr val="tx1"/>
                  </a:solidFill>
                  <a:effectLst>
                    <a:outerShdw blurRad="38100" dist="38100" dir="2700000">
                      <a:srgbClr val="FFFFFF"/>
                    </a:outerShdw>
                  </a:effectLst>
                  <a:latin typeface="Times New Roman" panose="02020603050405020304" pitchFamily="18" charset="0"/>
                  <a:ea typeface="宋体" pitchFamily="2" charset="-122"/>
                  <a:cs typeface="+mn-ea"/>
                </a:rPr>
                <a:t>buf</a:t>
              </a:r>
              <a:endParaRPr lang="en-US" altLang="zh-CN" sz="1600" b="1" strike="noStrike" noProof="1">
                <a:solidFill>
                  <a:schemeClr val="tx1"/>
                </a:solidFill>
                <a:effectLst>
                  <a:outerShdw blurRad="38100" dist="38100" dir="2700000">
                    <a:srgbClr val="FFFFFF"/>
                  </a:outerShdw>
                </a:effectLst>
                <a:latin typeface="Times New Roman" panose="02020603050405020304" pitchFamily="18" charset="0"/>
                <a:ea typeface="宋体" pitchFamily="2" charset="-122"/>
              </a:endParaRPr>
            </a:p>
          </p:txBody>
        </p:sp>
        <p:sp>
          <p:nvSpPr>
            <p:cNvPr id="82951" name="椭圆 66567"/>
            <p:cNvSpPr/>
            <p:nvPr/>
          </p:nvSpPr>
          <p:spPr>
            <a:xfrm>
              <a:off x="1141" y="0"/>
              <a:ext cx="528" cy="408"/>
            </a:xfrm>
            <a:prstGeom prst="ellipse">
              <a:avLst/>
            </a:prstGeom>
            <a:solidFill>
              <a:srgbClr val="CCECFF"/>
            </a:solidFill>
            <a:ln w="9525" cap="flat" cmpd="sng">
              <a:solidFill>
                <a:srgbClr val="000000"/>
              </a:solidFill>
              <a:prstDash val="solid"/>
              <a:round/>
              <a:headEnd type="none" w="med" len="med"/>
              <a:tailEnd type="none" w="med" len="med"/>
            </a:ln>
          </p:spPr>
          <p:txBody>
            <a:bodyPr anchor="t"/>
            <a:p>
              <a:pPr lvl="0" algn="just"/>
              <a:r>
                <a:rPr lang="en-US" altLang="zh-CN" sz="1600">
                  <a:solidFill>
                    <a:schemeClr val="tx1"/>
                  </a:solidFill>
                  <a:latin typeface="Times New Roman" panose="02020603050405020304" pitchFamily="18" charset="0"/>
                  <a:ea typeface="宋体" pitchFamily="2" charset="-122"/>
                </a:rPr>
                <a:t>iop</a:t>
              </a:r>
              <a:endParaRPr lang="en-US" altLang="zh-CN" sz="1600" b="0">
                <a:solidFill>
                  <a:schemeClr val="tx1"/>
                </a:solidFill>
                <a:latin typeface="Times New Roman" panose="02020603050405020304" pitchFamily="18" charset="0"/>
                <a:ea typeface="宋体" pitchFamily="2" charset="-122"/>
              </a:endParaRPr>
            </a:p>
          </p:txBody>
        </p:sp>
        <p:sp>
          <p:nvSpPr>
            <p:cNvPr id="82952" name="椭圆 66568"/>
            <p:cNvSpPr/>
            <p:nvPr/>
          </p:nvSpPr>
          <p:spPr>
            <a:xfrm>
              <a:off x="0" y="0"/>
              <a:ext cx="554" cy="408"/>
            </a:xfrm>
            <a:prstGeom prst="ellipse">
              <a:avLst/>
            </a:prstGeom>
            <a:solidFill>
              <a:srgbClr val="CCECFF"/>
            </a:solidFill>
            <a:ln w="9525" cap="flat" cmpd="sng">
              <a:solidFill>
                <a:srgbClr val="000000"/>
              </a:solidFill>
              <a:prstDash val="solid"/>
              <a:round/>
              <a:headEnd type="none" w="med" len="med"/>
              <a:tailEnd type="none" w="med" len="med"/>
            </a:ln>
          </p:spPr>
          <p:txBody>
            <a:bodyPr anchor="t"/>
            <a:p>
              <a:pPr lvl="0" algn="just"/>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cp</a:t>
              </a:r>
              <a:endParaRPr lang="en-US" altLang="zh-CN" sz="1600" b="0">
                <a:solidFill>
                  <a:schemeClr val="tx1"/>
                </a:solidFill>
                <a:latin typeface="Times New Roman" panose="02020603050405020304" pitchFamily="18" charset="0"/>
                <a:ea typeface="宋体" pitchFamily="2" charset="-122"/>
              </a:endParaRPr>
            </a:p>
          </p:txBody>
        </p:sp>
      </p:grpSp>
      <p:sp>
        <p:nvSpPr>
          <p:cNvPr id="66571" name="矩形 66570"/>
          <p:cNvSpPr/>
          <p:nvPr/>
        </p:nvSpPr>
        <p:spPr>
          <a:xfrm>
            <a:off x="381000" y="85725"/>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进程互斥与同步的实现</a:t>
            </a:r>
            <a:endParaRPr lang="zh-CN" altLang="en-US" sz="2400" strike="noStrike" noProof="1">
              <a:ea typeface="宋体" pitchFamily="2" charset="-122"/>
            </a:endParaRPr>
          </a:p>
        </p:txBody>
      </p:sp>
      <p:sp>
        <p:nvSpPr>
          <p:cNvPr id="2" name="文本框 1"/>
          <p:cNvSpPr txBox="true"/>
          <p:nvPr/>
        </p:nvSpPr>
        <p:spPr>
          <a:xfrm>
            <a:off x="5640070" y="2531110"/>
            <a:ext cx="3302635" cy="3682365"/>
          </a:xfrm>
          <a:prstGeom prst="rect">
            <a:avLst/>
          </a:prstGeom>
          <a:noFill/>
          <a:ln w="12700">
            <a:solidFill>
              <a:schemeClr val="tx1"/>
            </a:solidFill>
          </a:ln>
        </p:spPr>
        <p:txBody>
          <a:bodyPr wrap="square" rtlCol="0" anchor="t">
            <a:spAutoFit/>
          </a:bodyPr>
          <a:p>
            <a:pPr marL="533400" indent="-533400" algn="just">
              <a:lnSpc>
                <a:spcPct val="110000"/>
              </a:lnSpc>
              <a:spcBef>
                <a:spcPct val="20000"/>
              </a:spcBef>
              <a:buClr>
                <a:schemeClr val="tx2"/>
              </a:buClr>
              <a:buSzPct val="95000"/>
              <a:buFont typeface="Wingdings" panose="05000000000000000000" pitchFamily="2" charset="2"/>
            </a:pPr>
            <a:r>
              <a:rPr lang="en-US" altLang="zh-CN">
                <a:solidFill>
                  <a:schemeClr val="tx1"/>
                </a:solidFill>
                <a:latin typeface="Times New Roman" panose="02020603050405020304" pitchFamily="18" charset="0"/>
                <a:cs typeface="+mn-ea"/>
                <a:sym typeface="+mn-ea"/>
              </a:rPr>
              <a:t>iop( )</a:t>
            </a:r>
            <a:endParaRPr lang="en-US" altLang="zh-CN">
              <a:solidFill>
                <a:schemeClr val="tx1"/>
              </a:solidFill>
              <a:latin typeface="Times New Roman" panose="02020603050405020304" pitchFamily="18" charset="0"/>
              <a:cs typeface="+mn-ea"/>
              <a:sym typeface="+mn-ea"/>
            </a:endParaRPr>
          </a:p>
          <a:p>
            <a:pPr marL="533400" indent="-533400" algn="just">
              <a:lnSpc>
                <a:spcPct val="110000"/>
              </a:lnSpc>
              <a:spcBef>
                <a:spcPct val="20000"/>
              </a:spcBef>
              <a:buClr>
                <a:schemeClr val="tx2"/>
              </a:buClr>
              <a:buSzPct val="95000"/>
              <a:buFont typeface="Wingdings" panose="05000000000000000000" pitchFamily="2" charset="2"/>
            </a:pPr>
            <a:r>
              <a:rPr lang="en-US" altLang="zh-CN">
                <a:solidFill>
                  <a:schemeClr val="tx1"/>
                </a:solidFill>
                <a:latin typeface="Times New Roman" panose="02020603050405020304" pitchFamily="18" charset="0"/>
                <a:cs typeface="+mn-ea"/>
                <a:sym typeface="+mn-ea"/>
              </a:rPr>
              <a:t>{</a:t>
            </a:r>
            <a:endParaRPr lang="en-US" altLang="zh-CN">
              <a:solidFill>
                <a:schemeClr val="tx1"/>
              </a:solidFill>
              <a:latin typeface="Times New Roman" panose="02020603050405020304" pitchFamily="18" charset="0"/>
              <a:cs typeface="+mn-ea"/>
              <a:sym typeface="+mn-ea"/>
            </a:endParaRPr>
          </a:p>
          <a:p>
            <a:pPr marL="533400" indent="-533400" algn="just">
              <a:lnSpc>
                <a:spcPct val="110000"/>
              </a:lnSpc>
              <a:spcBef>
                <a:spcPct val="20000"/>
              </a:spcBef>
              <a:buClr>
                <a:schemeClr val="tx2"/>
              </a:buClr>
              <a:buSzPct val="95000"/>
              <a:buFont typeface="Wingdings" panose="05000000000000000000" pitchFamily="2" charset="2"/>
            </a:pPr>
            <a:r>
              <a:rPr lang="en-US" altLang="zh-CN">
                <a:solidFill>
                  <a:schemeClr val="tx1"/>
                </a:solidFill>
                <a:latin typeface="Times New Roman" panose="02020603050405020304" pitchFamily="18" charset="0"/>
                <a:cs typeface="+mn-ea"/>
                <a:sym typeface="+mn-ea"/>
              </a:rPr>
              <a:t>    while(打印工作未完成)</a:t>
            </a:r>
            <a:endParaRPr lang="en-US" altLang="zh-CN">
              <a:solidFill>
                <a:schemeClr val="tx1"/>
              </a:solidFill>
              <a:latin typeface="Times New Roman" panose="02020603050405020304" pitchFamily="18" charset="0"/>
              <a:cs typeface="+mn-ea"/>
              <a:sym typeface="+mn-ea"/>
            </a:endParaRPr>
          </a:p>
          <a:p>
            <a:pPr marL="533400" indent="-533400" algn="just">
              <a:lnSpc>
                <a:spcPct val="110000"/>
              </a:lnSpc>
              <a:spcBef>
                <a:spcPct val="20000"/>
              </a:spcBef>
              <a:buClr>
                <a:schemeClr val="tx2"/>
              </a:buClr>
              <a:buSzPct val="95000"/>
              <a:buFont typeface="Wingdings" panose="05000000000000000000" pitchFamily="2" charset="2"/>
            </a:pPr>
            <a:r>
              <a:rPr lang="en-US" altLang="zh-CN">
                <a:solidFill>
                  <a:schemeClr val="tx1"/>
                </a:solidFill>
                <a:latin typeface="Times New Roman" panose="02020603050405020304" pitchFamily="18" charset="0"/>
                <a:cs typeface="+mn-ea"/>
              </a:rPr>
              <a:t>    {</a:t>
            </a:r>
            <a:endParaRPr lang="en-US" altLang="zh-CN">
              <a:solidFill>
                <a:schemeClr val="tx1"/>
              </a:solidFill>
              <a:latin typeface="Times New Roman" panose="02020603050405020304" pitchFamily="18" charset="0"/>
              <a:cs typeface="+mn-ea"/>
            </a:endParaRPr>
          </a:p>
          <a:p>
            <a:pPr marL="533400" indent="-533400" algn="just">
              <a:lnSpc>
                <a:spcPct val="110000"/>
              </a:lnSpc>
              <a:spcBef>
                <a:spcPct val="20000"/>
              </a:spcBef>
              <a:buClr>
                <a:schemeClr val="tx2"/>
              </a:buClr>
              <a:buSzPct val="95000"/>
              <a:buFont typeface="Wingdings" panose="05000000000000000000" pitchFamily="2" charset="2"/>
            </a:pPr>
            <a:r>
              <a:rPr lang="en-US" altLang="zh-CN">
                <a:solidFill>
                  <a:schemeClr val="tx1"/>
                </a:solidFill>
                <a:latin typeface="Times New Roman" panose="02020603050405020304" pitchFamily="18" charset="0"/>
                <a:cs typeface="+mn-ea"/>
              </a:rPr>
              <a:t>        </a:t>
            </a:r>
            <a:r>
              <a:rPr lang="en-US" altLang="zh-CN">
                <a:solidFill>
                  <a:srgbClr val="C00000"/>
                </a:solidFill>
                <a:latin typeface="Times New Roman" panose="02020603050405020304" pitchFamily="18" charset="0"/>
                <a:cs typeface="+mn-ea"/>
              </a:rPr>
              <a:t>lock(m);</a:t>
            </a:r>
            <a:endParaRPr lang="en-US" altLang="zh-CN">
              <a:solidFill>
                <a:srgbClr val="C00000"/>
              </a:solidFill>
              <a:latin typeface="Times New Roman" panose="02020603050405020304" pitchFamily="18" charset="0"/>
              <a:cs typeface="+mn-ea"/>
            </a:endParaRPr>
          </a:p>
          <a:p>
            <a:pPr marL="533400" indent="-533400" algn="just">
              <a:lnSpc>
                <a:spcPct val="110000"/>
              </a:lnSpc>
              <a:spcBef>
                <a:spcPct val="20000"/>
              </a:spcBef>
              <a:buClr>
                <a:schemeClr val="tx2"/>
              </a:buClr>
              <a:buSzPct val="95000"/>
              <a:buFont typeface="Wingdings" panose="05000000000000000000" pitchFamily="2" charset="2"/>
            </a:pPr>
            <a:r>
              <a:rPr lang="en-US" altLang="zh-CN">
                <a:solidFill>
                  <a:srgbClr val="C00000"/>
                </a:solidFill>
                <a:latin typeface="Times New Roman" panose="02020603050405020304" pitchFamily="18" charset="0"/>
                <a:cs typeface="+mn-ea"/>
              </a:rPr>
              <a:t>        while(s==0) wait(c, m);</a:t>
            </a:r>
            <a:endParaRPr lang="en-US" altLang="zh-CN">
              <a:solidFill>
                <a:srgbClr val="C00000"/>
              </a:solidFill>
              <a:latin typeface="Times New Roman" panose="02020603050405020304" pitchFamily="18" charset="0"/>
              <a:cs typeface="+mn-ea"/>
            </a:endParaRPr>
          </a:p>
          <a:p>
            <a:pPr marL="533400" indent="-533400" algn="just">
              <a:lnSpc>
                <a:spcPct val="110000"/>
              </a:lnSpc>
              <a:spcBef>
                <a:spcPct val="20000"/>
              </a:spcBef>
              <a:buClr>
                <a:schemeClr val="tx2"/>
              </a:buClr>
              <a:buSzPct val="95000"/>
              <a:buFont typeface="Wingdings" panose="05000000000000000000" pitchFamily="2" charset="2"/>
            </a:pPr>
            <a:r>
              <a:rPr lang="en-US" altLang="zh-CN">
                <a:solidFill>
                  <a:srgbClr val="C00000"/>
                </a:solidFill>
                <a:latin typeface="Times New Roman" panose="02020603050405020304" pitchFamily="18" charset="0"/>
                <a:cs typeface="+mn-ea"/>
              </a:rPr>
              <a:t>        </a:t>
            </a:r>
            <a:r>
              <a:rPr lang="en-US" altLang="zh-CN">
                <a:solidFill>
                  <a:srgbClr val="C00000"/>
                </a:solidFill>
                <a:latin typeface="Times New Roman" panose="02020603050405020304" pitchFamily="18" charset="0"/>
                <a:cs typeface="+mn-ea"/>
                <a:sym typeface="+mn-ea"/>
              </a:rPr>
              <a:t>从缓冲区中取一数据;</a:t>
            </a:r>
            <a:endParaRPr lang="en-US" altLang="zh-CN">
              <a:solidFill>
                <a:srgbClr val="C00000"/>
              </a:solidFill>
              <a:latin typeface="Times New Roman" panose="02020603050405020304" pitchFamily="18" charset="0"/>
              <a:cs typeface="+mn-ea"/>
              <a:sym typeface="+mn-ea"/>
            </a:endParaRPr>
          </a:p>
          <a:p>
            <a:pPr marL="533400" indent="-533400" algn="just">
              <a:lnSpc>
                <a:spcPct val="110000"/>
              </a:lnSpc>
              <a:spcBef>
                <a:spcPct val="20000"/>
              </a:spcBef>
              <a:buClr>
                <a:schemeClr val="tx2"/>
              </a:buClr>
              <a:buSzPct val="95000"/>
              <a:buFont typeface="Wingdings" panose="05000000000000000000" pitchFamily="2" charset="2"/>
            </a:pPr>
            <a:r>
              <a:rPr lang="en-US" altLang="zh-CN">
                <a:solidFill>
                  <a:srgbClr val="C00000"/>
                </a:solidFill>
                <a:latin typeface="Times New Roman" panose="02020603050405020304" pitchFamily="18" charset="0"/>
                <a:cs typeface="+mn-ea"/>
                <a:sym typeface="+mn-ea"/>
              </a:rPr>
              <a:t>        s=0;</a:t>
            </a:r>
            <a:endParaRPr lang="en-US" altLang="zh-CN">
              <a:solidFill>
                <a:srgbClr val="C00000"/>
              </a:solidFill>
              <a:latin typeface="Times New Roman" panose="02020603050405020304" pitchFamily="18" charset="0"/>
              <a:cs typeface="+mn-ea"/>
              <a:sym typeface="+mn-ea"/>
            </a:endParaRPr>
          </a:p>
          <a:p>
            <a:pPr marL="533400" indent="-533400" algn="just">
              <a:lnSpc>
                <a:spcPct val="110000"/>
              </a:lnSpc>
              <a:spcBef>
                <a:spcPct val="20000"/>
              </a:spcBef>
              <a:buClr>
                <a:schemeClr val="tx2"/>
              </a:buClr>
              <a:buSzPct val="95000"/>
              <a:buFont typeface="Wingdings" panose="05000000000000000000" pitchFamily="2" charset="2"/>
            </a:pPr>
            <a:r>
              <a:rPr lang="en-US" altLang="zh-CN">
                <a:solidFill>
                  <a:srgbClr val="C00000"/>
                </a:solidFill>
                <a:latin typeface="Times New Roman" panose="02020603050405020304" pitchFamily="18" charset="0"/>
                <a:cs typeface="+mn-ea"/>
                <a:sym typeface="+mn-ea"/>
              </a:rPr>
              <a:t>        signal(c);</a:t>
            </a:r>
            <a:endParaRPr lang="en-US" altLang="zh-CN">
              <a:solidFill>
                <a:srgbClr val="C00000"/>
              </a:solidFill>
              <a:latin typeface="Times New Roman" panose="02020603050405020304" pitchFamily="18" charset="0"/>
              <a:cs typeface="+mn-ea"/>
              <a:sym typeface="+mn-ea"/>
            </a:endParaRPr>
          </a:p>
          <a:p>
            <a:pPr marL="533400" indent="-533400" algn="just">
              <a:lnSpc>
                <a:spcPct val="110000"/>
              </a:lnSpc>
              <a:spcBef>
                <a:spcPct val="20000"/>
              </a:spcBef>
              <a:buClr>
                <a:schemeClr val="tx2"/>
              </a:buClr>
              <a:buSzPct val="95000"/>
              <a:buFont typeface="Wingdings" panose="05000000000000000000" pitchFamily="2" charset="2"/>
            </a:pPr>
            <a:r>
              <a:rPr lang="en-US" altLang="zh-CN">
                <a:solidFill>
                  <a:srgbClr val="C00000"/>
                </a:solidFill>
                <a:latin typeface="Times New Roman" panose="02020603050405020304" pitchFamily="18" charset="0"/>
                <a:cs typeface="+mn-ea"/>
                <a:sym typeface="+mn-ea"/>
              </a:rPr>
              <a:t>        unlock(m);</a:t>
            </a:r>
            <a:endParaRPr lang="en-US" altLang="zh-CN">
              <a:solidFill>
                <a:schemeClr val="tx1"/>
              </a:solidFill>
              <a:latin typeface="Times New Roman" panose="02020603050405020304" pitchFamily="18" charset="0"/>
              <a:cs typeface="+mn-ea"/>
              <a:sym typeface="+mn-ea"/>
            </a:endParaRPr>
          </a:p>
          <a:p>
            <a:pPr marL="533400" indent="-533400" algn="just">
              <a:lnSpc>
                <a:spcPct val="110000"/>
              </a:lnSpc>
              <a:spcBef>
                <a:spcPct val="20000"/>
              </a:spcBef>
              <a:buClr>
                <a:schemeClr val="tx2"/>
              </a:buClr>
              <a:buSzPct val="95000"/>
              <a:buFont typeface="Wingdings" panose="05000000000000000000" pitchFamily="2" charset="2"/>
            </a:pPr>
            <a:r>
              <a:rPr lang="en-US" altLang="zh-CN">
                <a:solidFill>
                  <a:schemeClr val="tx1"/>
                </a:solidFill>
                <a:latin typeface="Times New Roman" panose="02020603050405020304" pitchFamily="18" charset="0"/>
                <a:cs typeface="+mn-ea"/>
                <a:sym typeface="+mn-ea"/>
              </a:rPr>
              <a:t>        从打印机上输出数据;</a:t>
            </a:r>
            <a:endParaRPr lang="en-US" altLang="zh-CN">
              <a:solidFill>
                <a:schemeClr val="tx1"/>
              </a:solidFill>
              <a:latin typeface="Times New Roman" panose="02020603050405020304" pitchFamily="18" charset="0"/>
              <a:cs typeface="+mn-ea"/>
              <a:sym typeface="+mn-ea"/>
            </a:endParaRPr>
          </a:p>
          <a:p>
            <a:pPr marL="533400" indent="-533400" algn="just">
              <a:lnSpc>
                <a:spcPct val="110000"/>
              </a:lnSpc>
              <a:spcBef>
                <a:spcPct val="20000"/>
              </a:spcBef>
              <a:buClr>
                <a:schemeClr val="tx2"/>
              </a:buClr>
              <a:buSzPct val="95000"/>
              <a:buFont typeface="Wingdings" panose="05000000000000000000" pitchFamily="2" charset="2"/>
            </a:pPr>
            <a:r>
              <a:rPr lang="en-US" altLang="zh-CN">
                <a:solidFill>
                  <a:schemeClr val="tx1"/>
                </a:solidFill>
                <a:latin typeface="Times New Roman" panose="02020603050405020304" pitchFamily="18" charset="0"/>
                <a:cs typeface="+mn-ea"/>
              </a:rPr>
              <a:t>    }</a:t>
            </a:r>
            <a:endParaRPr lang="en-US" altLang="zh-CN">
              <a:solidFill>
                <a:schemeClr val="tx1"/>
              </a:solidFill>
              <a:latin typeface="Times New Roman" panose="02020603050405020304" pitchFamily="18" charset="0"/>
              <a:cs typeface="+mn-ea"/>
            </a:endParaRPr>
          </a:p>
          <a:p>
            <a:pPr marL="533400" indent="-533400" algn="just">
              <a:lnSpc>
                <a:spcPct val="110000"/>
              </a:lnSpc>
              <a:spcBef>
                <a:spcPct val="20000"/>
              </a:spcBef>
              <a:buClr>
                <a:schemeClr val="tx2"/>
              </a:buClr>
              <a:buSzPct val="95000"/>
              <a:buFont typeface="Wingdings" panose="05000000000000000000" pitchFamily="2" charset="2"/>
            </a:pPr>
            <a:r>
              <a:rPr lang="en-US" altLang="zh-CN">
                <a:solidFill>
                  <a:schemeClr val="tx1"/>
                </a:solidFill>
                <a:latin typeface="Times New Roman" panose="02020603050405020304" pitchFamily="18" charset="0"/>
                <a:cs typeface="+mn-ea"/>
              </a:rPr>
              <a:t>}</a:t>
            </a:r>
            <a:endParaRPr lang="en-US" altLang="zh-CN">
              <a:solidFill>
                <a:schemeClr val="tx1"/>
              </a:solidFill>
              <a:latin typeface="Times New Roman" panose="02020603050405020304" pitchFamily="18" charset="0"/>
              <a:cs typeface="+mn-ea"/>
            </a:endParaRPr>
          </a:p>
        </p:txBody>
      </p:sp>
      <p:sp>
        <p:nvSpPr>
          <p:cNvPr id="3" name="文本框 2"/>
          <p:cNvSpPr txBox="true"/>
          <p:nvPr/>
        </p:nvSpPr>
        <p:spPr>
          <a:xfrm>
            <a:off x="2118995" y="2531110"/>
            <a:ext cx="3269615" cy="3682365"/>
          </a:xfrm>
          <a:prstGeom prst="rect">
            <a:avLst/>
          </a:prstGeom>
          <a:noFill/>
          <a:ln w="12700">
            <a:solidFill>
              <a:schemeClr val="tx1"/>
            </a:solidFill>
          </a:ln>
        </p:spPr>
        <p:txBody>
          <a:bodyPr wrap="square" rtlCol="0" anchor="t">
            <a:spAutoFit/>
          </a:bodyPr>
          <a:p>
            <a:pPr marL="533400" lvl="0" indent="-533400" algn="just">
              <a:lnSpc>
                <a:spcPct val="110000"/>
              </a:lnSpc>
              <a:spcBef>
                <a:spcPct val="20000"/>
              </a:spcBef>
              <a:buClr>
                <a:schemeClr val="tx2"/>
              </a:buClr>
              <a:buSzPct val="95000"/>
              <a:buFont typeface="Wingdings" panose="05000000000000000000" pitchFamily="2" charset="2"/>
              <a:buNone/>
            </a:pPr>
            <a:r>
              <a:rPr lang="en-US" altLang="zh-CN">
                <a:solidFill>
                  <a:schemeClr val="tx1"/>
                </a:solidFill>
                <a:latin typeface="Times New Roman" panose="02020603050405020304" pitchFamily="18" charset="0"/>
                <a:sym typeface="+mn-ea"/>
              </a:rPr>
              <a:t>cp( )</a:t>
            </a:r>
            <a:endParaRPr lang="en-US" altLang="zh-CN">
              <a:solidFill>
                <a:schemeClr val="tx1"/>
              </a:solidFill>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en-US" altLang="zh-CN">
                <a:solidFill>
                  <a:schemeClr val="tx1"/>
                </a:solidFill>
                <a:latin typeface="Times New Roman" panose="02020603050405020304" pitchFamily="18" charset="0"/>
                <a:sym typeface="+mn-ea"/>
              </a:rPr>
              <a:t>{</a:t>
            </a:r>
            <a:endParaRPr lang="en-US" altLang="zh-CN">
              <a:solidFill>
                <a:schemeClr val="tx1"/>
              </a:solidFill>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en-US" altLang="zh-CN">
                <a:solidFill>
                  <a:schemeClr val="tx1"/>
                </a:solidFill>
                <a:latin typeface="Times New Roman" panose="02020603050405020304" pitchFamily="18" charset="0"/>
                <a:sym typeface="+mn-ea"/>
              </a:rPr>
              <a:t>    while(</a:t>
            </a:r>
            <a:r>
              <a:rPr lang="zh-CN" altLang="en-US">
                <a:solidFill>
                  <a:schemeClr val="tx1"/>
                </a:solidFill>
                <a:latin typeface="Times New Roman" panose="02020603050405020304" pitchFamily="18" charset="0"/>
                <a:sym typeface="+mn-ea"/>
              </a:rPr>
              <a:t>计算未完成</a:t>
            </a:r>
            <a:r>
              <a:rPr lang="en-US" altLang="zh-CN">
                <a:solidFill>
                  <a:schemeClr val="tx1"/>
                </a:solidFill>
                <a:latin typeface="Times New Roman" panose="02020603050405020304" pitchFamily="18" charset="0"/>
                <a:sym typeface="+mn-ea"/>
              </a:rPr>
              <a:t>)</a:t>
            </a:r>
            <a:endParaRPr lang="en-US" altLang="zh-CN">
              <a:solidFill>
                <a:schemeClr val="tx1"/>
              </a:solidFill>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en-US" altLang="zh-CN">
                <a:solidFill>
                  <a:schemeClr val="tx1"/>
                </a:solidFill>
                <a:latin typeface="Times New Roman" panose="02020603050405020304" pitchFamily="18" charset="0"/>
                <a:sym typeface="+mn-ea"/>
              </a:rPr>
              <a:t>    {</a:t>
            </a:r>
            <a:endParaRPr lang="en-US" altLang="zh-CN">
              <a:solidFill>
                <a:schemeClr val="tx1"/>
              </a:solidFill>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en-US" altLang="zh-CN">
                <a:solidFill>
                  <a:schemeClr val="tx1"/>
                </a:solidFill>
                <a:latin typeface="Times New Roman" panose="02020603050405020304" pitchFamily="18" charset="0"/>
                <a:sym typeface="+mn-ea"/>
              </a:rPr>
              <a:t>        </a:t>
            </a:r>
            <a:r>
              <a:rPr lang="zh-CN" altLang="en-US">
                <a:solidFill>
                  <a:schemeClr val="tx1"/>
                </a:solidFill>
                <a:latin typeface="Times New Roman" panose="02020603050405020304" pitchFamily="18" charset="0"/>
                <a:sym typeface="+mn-ea"/>
              </a:rPr>
              <a:t>计算得到一个结果</a:t>
            </a:r>
            <a:r>
              <a:rPr lang="en-US" altLang="zh-CN">
                <a:solidFill>
                  <a:schemeClr val="tx1"/>
                </a:solidFill>
                <a:latin typeface="Times New Roman" panose="02020603050405020304" pitchFamily="18" charset="0"/>
                <a:sym typeface="+mn-ea"/>
              </a:rPr>
              <a:t>;</a:t>
            </a:r>
            <a:endParaRPr lang="en-US" altLang="zh-CN">
              <a:solidFill>
                <a:schemeClr val="tx1"/>
              </a:solidFill>
              <a:latin typeface="Times New Roman" panose="02020603050405020304" pitchFamily="18" charset="0"/>
              <a:sym typeface="+mn-ea"/>
            </a:endParaRPr>
          </a:p>
          <a:p>
            <a:pPr marL="533400" lvl="0" indent="-533400" algn="just">
              <a:lnSpc>
                <a:spcPct val="110000"/>
              </a:lnSpc>
              <a:spcBef>
                <a:spcPct val="20000"/>
              </a:spcBef>
              <a:buClr>
                <a:schemeClr val="tx2"/>
              </a:buClr>
              <a:buSzPct val="95000"/>
              <a:buFont typeface="Wingdings" panose="05000000000000000000" pitchFamily="2" charset="2"/>
              <a:buNone/>
            </a:pPr>
            <a:r>
              <a:rPr lang="zh-CN" altLang="en-US" b="0">
                <a:solidFill>
                  <a:srgbClr val="C00000"/>
                </a:solidFill>
                <a:effectLst/>
                <a:latin typeface="Times New Roman" panose="02020603050405020304" pitchFamily="18" charset="0"/>
                <a:sym typeface="+mn-ea"/>
              </a:rPr>
              <a:t>         </a:t>
            </a:r>
            <a:r>
              <a:rPr lang="en-US" altLang="zh-CN">
                <a:solidFill>
                  <a:srgbClr val="C00000"/>
                </a:solidFill>
                <a:effectLst/>
                <a:latin typeface="Times New Roman" panose="02020603050405020304" pitchFamily="18" charset="0"/>
                <a:sym typeface="+mn-ea"/>
              </a:rPr>
              <a:t>lock(m);</a:t>
            </a:r>
            <a:endParaRPr lang="zh-CN" altLang="en-US">
              <a:solidFill>
                <a:srgbClr val="C00000"/>
              </a:solidFill>
              <a:effectLst/>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zh-CN" altLang="en-US">
                <a:solidFill>
                  <a:srgbClr val="C00000"/>
                </a:solidFill>
                <a:effectLst/>
                <a:latin typeface="Times New Roman" panose="02020603050405020304" pitchFamily="18" charset="0"/>
                <a:sym typeface="+mn-ea"/>
              </a:rPr>
              <a:t>        </a:t>
            </a:r>
            <a:r>
              <a:rPr lang="en-US" altLang="zh-CN">
                <a:solidFill>
                  <a:srgbClr val="C00000"/>
                </a:solidFill>
                <a:effectLst/>
                <a:latin typeface="Times New Roman" panose="02020603050405020304" pitchFamily="18" charset="0"/>
                <a:sym typeface="+mn-ea"/>
              </a:rPr>
              <a:t>while(s==1) wait(c, m);</a:t>
            </a:r>
            <a:endParaRPr lang="zh-CN" altLang="en-US">
              <a:solidFill>
                <a:srgbClr val="C00000"/>
              </a:solidFill>
              <a:effectLst/>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zh-CN" altLang="en-US">
                <a:solidFill>
                  <a:srgbClr val="C00000"/>
                </a:solidFill>
                <a:effectLst/>
                <a:latin typeface="Times New Roman" panose="02020603050405020304" pitchFamily="18" charset="0"/>
                <a:sym typeface="+mn-ea"/>
              </a:rPr>
              <a:t>        将数据送到缓冲区中</a:t>
            </a:r>
            <a:r>
              <a:rPr lang="en-US" altLang="zh-CN">
                <a:solidFill>
                  <a:srgbClr val="C00000"/>
                </a:solidFill>
                <a:effectLst/>
                <a:latin typeface="Times New Roman" panose="02020603050405020304" pitchFamily="18" charset="0"/>
                <a:sym typeface="+mn-ea"/>
              </a:rPr>
              <a:t>;</a:t>
            </a:r>
            <a:endParaRPr lang="en-US" altLang="zh-CN">
              <a:solidFill>
                <a:srgbClr val="C00000"/>
              </a:solidFill>
              <a:effectLst/>
              <a:latin typeface="Times New Roman" panose="02020603050405020304" pitchFamily="18" charset="0"/>
              <a:sym typeface="+mn-ea"/>
            </a:endParaRPr>
          </a:p>
          <a:p>
            <a:pPr marL="533400" lvl="0" indent="-533400" algn="just">
              <a:lnSpc>
                <a:spcPct val="110000"/>
              </a:lnSpc>
              <a:spcBef>
                <a:spcPct val="20000"/>
              </a:spcBef>
              <a:buClr>
                <a:schemeClr val="tx2"/>
              </a:buClr>
              <a:buSzPct val="95000"/>
              <a:buFont typeface="Wingdings" panose="05000000000000000000" pitchFamily="2" charset="2"/>
              <a:buNone/>
            </a:pPr>
            <a:r>
              <a:rPr lang="en-US" altLang="zh-CN">
                <a:solidFill>
                  <a:srgbClr val="C00000"/>
                </a:solidFill>
                <a:effectLst/>
                <a:latin typeface="Times New Roman" panose="02020603050405020304" pitchFamily="18" charset="0"/>
                <a:sym typeface="+mn-ea"/>
              </a:rPr>
              <a:t>        s=1;</a:t>
            </a:r>
            <a:endParaRPr lang="en-US" altLang="zh-CN">
              <a:solidFill>
                <a:srgbClr val="C00000"/>
              </a:solidFill>
              <a:effectLst/>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en-US" altLang="zh-CN">
                <a:solidFill>
                  <a:srgbClr val="C00000"/>
                </a:solidFill>
                <a:effectLst/>
                <a:latin typeface="Times New Roman" panose="02020603050405020304" pitchFamily="18" charset="0"/>
                <a:sym typeface="+mn-ea"/>
              </a:rPr>
              <a:t>        signal(c);</a:t>
            </a:r>
            <a:endParaRPr lang="zh-CN" altLang="en-US">
              <a:solidFill>
                <a:srgbClr val="C00000"/>
              </a:solidFill>
              <a:effectLst/>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zh-CN" altLang="en-US">
                <a:solidFill>
                  <a:srgbClr val="C00000"/>
                </a:solidFill>
                <a:effectLst/>
                <a:latin typeface="Times New Roman" panose="02020603050405020304" pitchFamily="18" charset="0"/>
                <a:sym typeface="+mn-ea"/>
              </a:rPr>
              <a:t>        </a:t>
            </a:r>
            <a:r>
              <a:rPr lang="en-US" altLang="zh-CN">
                <a:solidFill>
                  <a:srgbClr val="C00000"/>
                </a:solidFill>
                <a:effectLst/>
                <a:latin typeface="Times New Roman" panose="02020603050405020304" pitchFamily="18" charset="0"/>
                <a:sym typeface="+mn-ea"/>
              </a:rPr>
              <a:t>unlock(m);</a:t>
            </a:r>
            <a:endParaRPr lang="zh-CN" altLang="en-US">
              <a:solidFill>
                <a:schemeClr val="tx1"/>
              </a:solidFill>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zh-CN" altLang="en-US">
                <a:solidFill>
                  <a:schemeClr val="tx1"/>
                </a:solidFill>
                <a:latin typeface="Times New Roman" panose="02020603050405020304" pitchFamily="18" charset="0"/>
                <a:sym typeface="+mn-ea"/>
              </a:rPr>
              <a:t>      </a:t>
            </a:r>
            <a:r>
              <a:rPr lang="en-US" altLang="zh-CN">
                <a:solidFill>
                  <a:schemeClr val="tx1"/>
                </a:solidFill>
                <a:latin typeface="Times New Roman" panose="02020603050405020304" pitchFamily="18" charset="0"/>
                <a:sym typeface="+mn-ea"/>
              </a:rPr>
              <a:t>}</a:t>
            </a:r>
            <a:endParaRPr lang="en-US" altLang="zh-CN">
              <a:solidFill>
                <a:schemeClr val="tx1"/>
              </a:solidFill>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en-US" altLang="zh-CN">
                <a:solidFill>
                  <a:schemeClr val="tx1"/>
                </a:solidFill>
                <a:latin typeface="Times New Roman" panose="02020603050405020304" pitchFamily="18" charset="0"/>
                <a:sym typeface="+mn-ea"/>
              </a:rPr>
              <a:t> }</a:t>
            </a:r>
            <a:endParaRPr lang="en-US" altLang="zh-CN">
              <a:solidFill>
                <a:schemeClr val="tx1"/>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6564"/>
                                        </p:tgtEl>
                                        <p:attrNameLst>
                                          <p:attrName>style.visibility</p:attrName>
                                        </p:attrNameLst>
                                      </p:cBhvr>
                                      <p:to>
                                        <p:strVal val="visible"/>
                                      </p:to>
                                    </p:set>
                                    <p:anim calcmode="lin" valueType="num">
                                      <p:cBhvr additive="base">
                                        <p:cTn id="7" dur="500" fill="hold"/>
                                        <p:tgtEl>
                                          <p:spTgt spid="66564"/>
                                        </p:tgtEl>
                                        <p:attrNameLst>
                                          <p:attrName>ppt_x</p:attrName>
                                        </p:attrNameLst>
                                      </p:cBhvr>
                                      <p:tavLst>
                                        <p:tav tm="0">
                                          <p:val>
                                            <p:strVal val="1+#ppt_w/2"/>
                                          </p:val>
                                        </p:tav>
                                        <p:tav tm="100000">
                                          <p:val>
                                            <p:strVal val="#ppt_x"/>
                                          </p:val>
                                        </p:tav>
                                      </p:tavLst>
                                    </p:anim>
                                    <p:anim calcmode="lin" valueType="num">
                                      <p:cBhvr additive="base">
                                        <p:cTn id="8" dur="500" fill="hold"/>
                                        <p:tgtEl>
                                          <p:spTgt spid="6656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6563"/>
                                        </p:tgtEl>
                                        <p:attrNameLst>
                                          <p:attrName>style.visibility</p:attrName>
                                        </p:attrNameLst>
                                      </p:cBhvr>
                                      <p:to>
                                        <p:strVal val="visible"/>
                                      </p:to>
                                    </p:set>
                                    <p:anim calcmode="lin" valueType="num">
                                      <p:cBhvr additive="base">
                                        <p:cTn id="13" dur="500" fill="hold"/>
                                        <p:tgtEl>
                                          <p:spTgt spid="66563"/>
                                        </p:tgtEl>
                                        <p:attrNameLst>
                                          <p:attrName>ppt_x</p:attrName>
                                        </p:attrNameLst>
                                      </p:cBhvr>
                                      <p:tavLst>
                                        <p:tav tm="0">
                                          <p:val>
                                            <p:strVal val="0-#ppt_w/2"/>
                                          </p:val>
                                        </p:tav>
                                        <p:tav tm="100000">
                                          <p:val>
                                            <p:strVal val="#ppt_x"/>
                                          </p:val>
                                        </p:tav>
                                      </p:tavLst>
                                    </p:anim>
                                    <p:anim calcmode="lin" valueType="num">
                                      <p:cBhvr additive="base">
                                        <p:cTn id="14" dur="500" fill="hold"/>
                                        <p:tgtEl>
                                          <p:spTgt spid="665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1" name="矩形 68610"/>
          <p:cNvSpPr/>
          <p:nvPr/>
        </p:nvSpPr>
        <p:spPr>
          <a:xfrm>
            <a:off x="642938" y="487363"/>
            <a:ext cx="8405813" cy="60769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zh-CN" altLang="en-US" sz="2800" b="1" strike="noStrike" noProof="1">
                <a:solidFill>
                  <a:srgbClr val="A50021"/>
                </a:solidFill>
                <a:latin typeface="Times New Roman" panose="02020603050405020304" pitchFamily="18" charset="0"/>
                <a:ea typeface="宋体" pitchFamily="2" charset="-122"/>
                <a:cs typeface="+mn-ea"/>
              </a:rPr>
              <a:t>生产者</a:t>
            </a:r>
            <a:r>
              <a:rPr lang="en-US" altLang="zh-CN" sz="2800" b="1" strike="noStrike" noProof="1">
                <a:solidFill>
                  <a:srgbClr val="A50021"/>
                </a:solidFill>
                <a:latin typeface="Times New Roman" panose="02020603050405020304" pitchFamily="18" charset="0"/>
                <a:ea typeface="宋体" pitchFamily="2" charset="-122"/>
                <a:cs typeface="+mn-ea"/>
              </a:rPr>
              <a:t>——</a:t>
            </a:r>
            <a:r>
              <a:rPr lang="zh-CN" altLang="en-US" sz="2800" b="1" strike="noStrike" noProof="1">
                <a:solidFill>
                  <a:srgbClr val="A50021"/>
                </a:solidFill>
                <a:latin typeface="Times New Roman" panose="02020603050405020304" pitchFamily="18" charset="0"/>
                <a:ea typeface="宋体" pitchFamily="2" charset="-122"/>
                <a:cs typeface="+mn-ea"/>
              </a:rPr>
              <a:t>消费者问题的一般解答</a:t>
            </a:r>
            <a:r>
              <a:rPr lang="zh-CN" altLang="en-US" sz="2000" strike="noStrike" noProof="1">
                <a:latin typeface="Times New Roman" panose="02020603050405020304" pitchFamily="18" charset="0"/>
                <a:ea typeface="宋体" pitchFamily="2" charset="-122"/>
                <a:cs typeface="+mn-ea"/>
              </a:rPr>
              <a:t>         </a:t>
            </a:r>
            <a:endParaRPr lang="zh-CN" altLang="en-US" sz="2000" strike="noStrike" noProof="1">
              <a:latin typeface="Times New Roman" panose="02020603050405020304" pitchFamily="18" charset="0"/>
              <a:ea typeface="宋体" pitchFamily="2" charset="-122"/>
            </a:endParaRPr>
          </a:p>
        </p:txBody>
      </p:sp>
      <p:sp>
        <p:nvSpPr>
          <p:cNvPr id="68613" name="矩形 68612"/>
          <p:cNvSpPr/>
          <p:nvPr/>
        </p:nvSpPr>
        <p:spPr>
          <a:xfrm>
            <a:off x="643255" y="3109595"/>
            <a:ext cx="7270115" cy="3413760"/>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just">
              <a:lnSpc>
                <a:spcPct val="110000"/>
              </a:lnSpc>
              <a:spcBef>
                <a:spcPct val="20000"/>
              </a:spcBef>
              <a:buClr>
                <a:schemeClr val="tx2"/>
              </a:buClr>
              <a:buSzPct val="95000"/>
              <a:buFont typeface="Wingdings" panose="05000000000000000000" pitchFamily="2" charset="2"/>
              <a:buNone/>
            </a:pPr>
            <a:r>
              <a:rPr lang="en-US" altLang="zh-CN" sz="1800">
                <a:solidFill>
                  <a:schemeClr val="tx1"/>
                </a:solidFill>
                <a:effectLst/>
                <a:latin typeface="Times New Roman" panose="02020603050405020304" pitchFamily="18" charset="0"/>
                <a:sym typeface="+mn-ea"/>
              </a:rPr>
              <a:t>int n=0; </a:t>
            </a:r>
            <a:r>
              <a:rPr lang="zh-CN" altLang="en-US" sz="1800">
                <a:solidFill>
                  <a:schemeClr val="tx1"/>
                </a:solidFill>
                <a:effectLst/>
                <a:latin typeface="Times New Roman" panose="02020603050405020304" pitchFamily="18" charset="0"/>
                <a:sym typeface="+mn-ea"/>
              </a:rPr>
              <a:t>∕* 表示</a:t>
            </a:r>
            <a:r>
              <a:rPr lang="en-US" altLang="zh-CN" sz="1800">
                <a:solidFill>
                  <a:schemeClr val="tx1"/>
                </a:solidFill>
                <a:effectLst/>
                <a:latin typeface="Times New Roman" panose="02020603050405020304" pitchFamily="18" charset="0"/>
                <a:sym typeface="+mn-ea"/>
              </a:rPr>
              <a:t>buf</a:t>
            </a:r>
            <a:r>
              <a:rPr lang="zh-CN" altLang="en-US" sz="1800">
                <a:solidFill>
                  <a:schemeClr val="tx1"/>
                </a:solidFill>
                <a:effectLst/>
                <a:latin typeface="Times New Roman" panose="02020603050405020304" pitchFamily="18" charset="0"/>
                <a:sym typeface="+mn-ea"/>
              </a:rPr>
              <a:t>中的信息数目，最大为</a:t>
            </a:r>
            <a:r>
              <a:rPr lang="en-US" altLang="zh-CN" sz="1800">
                <a:solidFill>
                  <a:schemeClr val="tx1"/>
                </a:solidFill>
                <a:effectLst/>
                <a:latin typeface="Times New Roman" panose="02020603050405020304" pitchFamily="18" charset="0"/>
                <a:sym typeface="+mn-ea"/>
              </a:rPr>
              <a:t>N  </a:t>
            </a:r>
            <a:r>
              <a:rPr lang="zh-CN" altLang="en-US" sz="1800">
                <a:solidFill>
                  <a:schemeClr val="tx1"/>
                </a:solidFill>
                <a:effectLst/>
                <a:latin typeface="Times New Roman" panose="02020603050405020304" pitchFamily="18" charset="0"/>
                <a:sym typeface="+mn-ea"/>
              </a:rPr>
              <a:t>*∕</a:t>
            </a:r>
            <a:endParaRPr lang="zh-CN" altLang="en-US" sz="1800">
              <a:solidFill>
                <a:schemeClr val="tx1"/>
              </a:solidFill>
              <a:latin typeface="Times New Roman" panose="02020603050405020304" pitchFamily="18" charset="0"/>
              <a:ea typeface="宋体" pitchFamily="2" charset="-122"/>
            </a:endParaRPr>
          </a:p>
          <a:p>
            <a:pPr marL="533400" lvl="0" indent="-533400">
              <a:lnSpc>
                <a:spcPct val="110000"/>
              </a:lnSpc>
              <a:spcBef>
                <a:spcPct val="20000"/>
              </a:spcBef>
              <a:buClr>
                <a:schemeClr val="tx2"/>
              </a:buClr>
              <a:buSzPct val="95000"/>
              <a:buFont typeface="Wingdings" panose="05000000000000000000" pitchFamily="2" charset="2"/>
              <a:buNone/>
            </a:pPr>
            <a:r>
              <a:rPr lang="en-US" altLang="zh-CN" sz="1800">
                <a:solidFill>
                  <a:schemeClr val="tx1"/>
                </a:solidFill>
                <a:effectLst/>
                <a:latin typeface="Times New Roman" panose="02020603050405020304" pitchFamily="18" charset="0"/>
                <a:cs typeface="+mn-ea"/>
                <a:sym typeface="+mn-ea"/>
              </a:rPr>
              <a:t>pthread_mutex_t  m=PTHREAD_MUTEX_INITIALIZER;</a:t>
            </a:r>
            <a:endParaRPr lang="en-US" altLang="zh-CN" sz="1800">
              <a:solidFill>
                <a:schemeClr val="tx1"/>
              </a:solidFill>
              <a:effectLst/>
              <a:latin typeface="Times New Roman" panose="02020603050405020304" pitchFamily="18" charset="0"/>
              <a:cs typeface="+mn-ea"/>
              <a:sym typeface="+mn-ea"/>
            </a:endParaRPr>
          </a:p>
          <a:p>
            <a:pPr marL="533400" lvl="0" indent="-533400">
              <a:lnSpc>
                <a:spcPct val="110000"/>
              </a:lnSpc>
              <a:spcBef>
                <a:spcPct val="20000"/>
              </a:spcBef>
              <a:buClr>
                <a:schemeClr val="tx2"/>
              </a:buClr>
              <a:buSzPct val="95000"/>
              <a:buFont typeface="Wingdings" panose="05000000000000000000" pitchFamily="2" charset="2"/>
              <a:buNone/>
            </a:pPr>
            <a:r>
              <a:rPr lang="en-US" altLang="zh-CN" sz="1800">
                <a:solidFill>
                  <a:schemeClr val="tx1"/>
                </a:solidFill>
                <a:effectLst/>
                <a:latin typeface="Times New Roman" panose="02020603050405020304" pitchFamily="18" charset="0"/>
                <a:cs typeface="+mn-ea"/>
                <a:sym typeface="+mn-ea"/>
              </a:rPr>
              <a:t>pthread_cond_t  c=PTHREAD_COND_INITIALIZER; </a:t>
            </a:r>
            <a:endParaRPr lang="en-US" altLang="zh-CN" sz="1800">
              <a:solidFill>
                <a:schemeClr val="tx1"/>
              </a:solidFill>
              <a:effectLst/>
              <a:latin typeface="Times New Roman" panose="02020603050405020304" pitchFamily="18" charset="0"/>
              <a:cs typeface="+mn-ea"/>
              <a:sym typeface="+mn-ea"/>
            </a:endParaRPr>
          </a:p>
          <a:p>
            <a:pPr marL="533400" lvl="0" indent="-533400">
              <a:lnSpc>
                <a:spcPct val="110000"/>
              </a:lnSpc>
              <a:spcBef>
                <a:spcPct val="20000"/>
              </a:spcBef>
              <a:buClr>
                <a:schemeClr val="tx2"/>
              </a:buClr>
              <a:buSzPct val="95000"/>
              <a:buFont typeface="Wingdings" panose="05000000000000000000" pitchFamily="2" charset="2"/>
              <a:buNone/>
            </a:pPr>
            <a:r>
              <a:rPr lang="zh-CN" altLang="en-US" sz="1800">
                <a:solidFill>
                  <a:schemeClr val="tx1"/>
                </a:solidFill>
                <a:effectLst/>
                <a:latin typeface="Times New Roman" panose="02020603050405020304" pitchFamily="18" charset="0"/>
                <a:cs typeface="+mn-ea"/>
                <a:sym typeface="+mn-ea"/>
              </a:rPr>
              <a:t> </a:t>
            </a:r>
            <a:endParaRPr lang="zh-CN" altLang="en-US" sz="1800" strike="noStrike" noProof="1">
              <a:solidFill>
                <a:schemeClr val="tx1"/>
              </a:solidFill>
              <a:effectLst/>
              <a:latin typeface="Times New Roman" panose="02020603050405020304" pitchFamily="18" charset="0"/>
              <a:ea typeface="宋体" pitchFamily="2" charset="-122"/>
            </a:endParaRPr>
          </a:p>
          <a:p>
            <a:pPr marL="533400" lvl="0" indent="-533400" algn="just">
              <a:lnSpc>
                <a:spcPct val="100000"/>
              </a:lnSpc>
              <a:spcBef>
                <a:spcPts val="0"/>
              </a:spcBef>
              <a:buNone/>
            </a:pPr>
            <a:r>
              <a:rPr lang="en-US" altLang="zh-CN" sz="1800">
                <a:solidFill>
                  <a:schemeClr val="tx1"/>
                </a:solidFill>
                <a:effectLst/>
                <a:latin typeface="Times New Roman" panose="02020603050405020304" pitchFamily="18" charset="0"/>
                <a:cs typeface="+mn-ea"/>
                <a:sym typeface="+mn-ea"/>
              </a:rPr>
              <a:t>main( )</a:t>
            </a:r>
            <a:endParaRPr lang="en-US" altLang="zh-CN" sz="1800" strike="noStrike" noProof="1">
              <a:solidFill>
                <a:schemeClr val="tx1"/>
              </a:solidFill>
              <a:effectLst/>
              <a:latin typeface="Times New Roman" panose="02020603050405020304" pitchFamily="18" charset="0"/>
              <a:ea typeface="宋体" pitchFamily="2" charset="-122"/>
            </a:endParaRPr>
          </a:p>
          <a:p>
            <a:pPr marL="533400" lvl="0" indent="-533400" algn="just">
              <a:lnSpc>
                <a:spcPct val="100000"/>
              </a:lnSpc>
              <a:spcBef>
                <a:spcPts val="0"/>
              </a:spcBef>
              <a:buNone/>
            </a:pPr>
            <a:r>
              <a:rPr lang="en-US" altLang="zh-CN" sz="1800">
                <a:solidFill>
                  <a:schemeClr val="tx1"/>
                </a:solidFill>
                <a:effectLst/>
                <a:latin typeface="Times New Roman" panose="02020603050405020304" pitchFamily="18" charset="0"/>
                <a:cs typeface="+mn-ea"/>
                <a:sym typeface="+mn-ea"/>
              </a:rPr>
              <a:t>{</a:t>
            </a:r>
            <a:endParaRPr lang="en-US" altLang="zh-CN" sz="1800" strike="noStrike" noProof="1">
              <a:solidFill>
                <a:schemeClr val="tx1"/>
              </a:solidFill>
              <a:effectLst/>
              <a:latin typeface="Times New Roman" panose="02020603050405020304" pitchFamily="18" charset="0"/>
              <a:ea typeface="宋体" pitchFamily="2" charset="-122"/>
            </a:endParaRPr>
          </a:p>
          <a:p>
            <a:pPr marL="533400" lvl="0" indent="-533400" algn="just">
              <a:lnSpc>
                <a:spcPct val="100000"/>
              </a:lnSpc>
              <a:spcBef>
                <a:spcPts val="0"/>
              </a:spcBef>
              <a:buNone/>
            </a:pPr>
            <a:r>
              <a:rPr lang="zh-CN" altLang="en-US" sz="1800">
                <a:solidFill>
                  <a:schemeClr val="tx1"/>
                </a:solidFill>
                <a:effectLst/>
                <a:latin typeface="Times New Roman" panose="02020603050405020304" pitchFamily="18" charset="0"/>
                <a:cs typeface="+mn-ea"/>
                <a:sym typeface="+mn-ea"/>
              </a:rPr>
              <a:t>        </a:t>
            </a:r>
            <a:r>
              <a:rPr lang="en-US" altLang="zh-CN" sz="1800">
                <a:solidFill>
                  <a:schemeClr val="tx1"/>
                </a:solidFill>
                <a:effectLst/>
                <a:latin typeface="Times New Roman" panose="02020603050405020304" pitchFamily="18" charset="0"/>
                <a:cs typeface="+mn-ea"/>
                <a:sym typeface="+mn-ea"/>
              </a:rPr>
              <a:t>cobegin</a:t>
            </a:r>
            <a:endParaRPr lang="en-US" altLang="zh-CN" sz="1800" strike="noStrike" noProof="1">
              <a:solidFill>
                <a:schemeClr val="tx1"/>
              </a:solidFill>
              <a:effectLst/>
              <a:latin typeface="Times New Roman" panose="02020603050405020304" pitchFamily="18" charset="0"/>
              <a:ea typeface="宋体" pitchFamily="2" charset="-122"/>
            </a:endParaRPr>
          </a:p>
          <a:p>
            <a:pPr marL="533400" lvl="0" indent="-533400" algn="just">
              <a:lnSpc>
                <a:spcPct val="100000"/>
              </a:lnSpc>
              <a:spcBef>
                <a:spcPts val="0"/>
              </a:spcBef>
              <a:buNone/>
            </a:pPr>
            <a:r>
              <a:rPr lang="en-US" altLang="zh-CN" sz="1800">
                <a:solidFill>
                  <a:schemeClr val="tx1"/>
                </a:solidFill>
                <a:effectLst/>
                <a:latin typeface="Times New Roman" panose="02020603050405020304" pitchFamily="18" charset="0"/>
                <a:cs typeface="+mn-ea"/>
                <a:sym typeface="+mn-ea"/>
              </a:rPr>
              <a:t>                p</a:t>
            </a:r>
            <a:r>
              <a:rPr lang="en-US" altLang="zh-CN" sz="1800" baseline="-25000">
                <a:solidFill>
                  <a:schemeClr val="tx1"/>
                </a:solidFill>
                <a:effectLst/>
                <a:latin typeface="Times New Roman" panose="02020603050405020304" pitchFamily="18" charset="0"/>
                <a:cs typeface="+mn-ea"/>
                <a:sym typeface="+mn-ea"/>
              </a:rPr>
              <a:t>1</a:t>
            </a:r>
            <a:r>
              <a:rPr lang="en-US" altLang="zh-CN" sz="1800">
                <a:solidFill>
                  <a:schemeClr val="tx1"/>
                </a:solidFill>
                <a:effectLst/>
                <a:latin typeface="Times New Roman" panose="02020603050405020304" pitchFamily="18" charset="0"/>
                <a:cs typeface="+mn-ea"/>
                <a:sym typeface="+mn-ea"/>
              </a:rPr>
              <a:t> ( )</a:t>
            </a:r>
            <a:r>
              <a:rPr lang="zh-CN" altLang="en-US" sz="1800">
                <a:solidFill>
                  <a:schemeClr val="tx1"/>
                </a:solidFill>
                <a:effectLst/>
                <a:latin typeface="Times New Roman" panose="02020603050405020304" pitchFamily="18" charset="0"/>
                <a:cs typeface="+mn-ea"/>
                <a:sym typeface="+mn-ea"/>
              </a:rPr>
              <a:t>； </a:t>
            </a:r>
            <a:r>
              <a:rPr lang="en-US" altLang="zh-CN" sz="1800">
                <a:solidFill>
                  <a:schemeClr val="tx1"/>
                </a:solidFill>
                <a:effectLst/>
                <a:latin typeface="Times New Roman" panose="02020603050405020304" pitchFamily="18" charset="0"/>
                <a:cs typeface="+mn-ea"/>
                <a:sym typeface="+mn-ea"/>
              </a:rPr>
              <a:t>p</a:t>
            </a:r>
            <a:r>
              <a:rPr lang="en-US" altLang="zh-CN" sz="1800" baseline="-25000">
                <a:solidFill>
                  <a:schemeClr val="tx1"/>
                </a:solidFill>
                <a:effectLst/>
                <a:latin typeface="Times New Roman" panose="02020603050405020304" pitchFamily="18" charset="0"/>
                <a:cs typeface="+mn-ea"/>
                <a:sym typeface="+mn-ea"/>
              </a:rPr>
              <a:t>2</a:t>
            </a:r>
            <a:r>
              <a:rPr lang="en-US" altLang="zh-CN" sz="1800">
                <a:solidFill>
                  <a:schemeClr val="tx1"/>
                </a:solidFill>
                <a:effectLst/>
                <a:latin typeface="Times New Roman" panose="02020603050405020304" pitchFamily="18" charset="0"/>
                <a:cs typeface="+mn-ea"/>
                <a:sym typeface="+mn-ea"/>
              </a:rPr>
              <a:t> ( )</a:t>
            </a:r>
            <a:r>
              <a:rPr lang="zh-CN" altLang="en-US" sz="1800">
                <a:solidFill>
                  <a:schemeClr val="tx1"/>
                </a:solidFill>
                <a:effectLst/>
                <a:latin typeface="Times New Roman" panose="02020603050405020304" pitchFamily="18" charset="0"/>
                <a:cs typeface="+mn-ea"/>
                <a:sym typeface="+mn-ea"/>
              </a:rPr>
              <a:t>；</a:t>
            </a:r>
            <a:r>
              <a:rPr lang="en-US" altLang="zh-CN" sz="1800">
                <a:solidFill>
                  <a:schemeClr val="tx1"/>
                </a:solidFill>
                <a:effectLst/>
                <a:latin typeface="Times New Roman" panose="02020603050405020304" pitchFamily="18" charset="0"/>
                <a:cs typeface="+mn-ea"/>
                <a:sym typeface="+mn-ea"/>
              </a:rPr>
              <a:t>… p</a:t>
            </a:r>
            <a:r>
              <a:rPr lang="en-US" altLang="zh-CN" sz="1800" baseline="-25000">
                <a:solidFill>
                  <a:schemeClr val="tx1"/>
                </a:solidFill>
                <a:effectLst/>
                <a:latin typeface="Times New Roman" panose="02020603050405020304" pitchFamily="18" charset="0"/>
                <a:cs typeface="+mn-ea"/>
                <a:sym typeface="+mn-ea"/>
              </a:rPr>
              <a:t>m</a:t>
            </a:r>
            <a:r>
              <a:rPr lang="en-US" altLang="zh-CN" sz="1800">
                <a:solidFill>
                  <a:schemeClr val="tx1"/>
                </a:solidFill>
                <a:effectLst/>
                <a:latin typeface="Times New Roman" panose="02020603050405020304" pitchFamily="18" charset="0"/>
                <a:cs typeface="+mn-ea"/>
                <a:sym typeface="+mn-ea"/>
              </a:rPr>
              <a:t> ( )</a:t>
            </a:r>
            <a:r>
              <a:rPr lang="zh-CN" altLang="en-US" sz="1800">
                <a:solidFill>
                  <a:schemeClr val="tx1"/>
                </a:solidFill>
                <a:effectLst/>
                <a:latin typeface="Times New Roman" panose="02020603050405020304" pitchFamily="18" charset="0"/>
                <a:cs typeface="+mn-ea"/>
                <a:sym typeface="+mn-ea"/>
              </a:rPr>
              <a:t>；</a:t>
            </a:r>
            <a:endParaRPr lang="zh-CN" altLang="en-US" sz="1800" strike="noStrike" noProof="1">
              <a:solidFill>
                <a:schemeClr val="tx1"/>
              </a:solidFill>
              <a:effectLst/>
              <a:latin typeface="Times New Roman" panose="02020603050405020304" pitchFamily="18" charset="0"/>
              <a:ea typeface="宋体" pitchFamily="2" charset="-122"/>
            </a:endParaRPr>
          </a:p>
          <a:p>
            <a:pPr marL="533400" lvl="0" indent="-533400" algn="just">
              <a:lnSpc>
                <a:spcPct val="100000"/>
              </a:lnSpc>
              <a:spcBef>
                <a:spcPts val="0"/>
              </a:spcBef>
              <a:buNone/>
            </a:pPr>
            <a:r>
              <a:rPr lang="zh-CN" altLang="en-US" sz="1800">
                <a:solidFill>
                  <a:schemeClr val="tx1"/>
                </a:solidFill>
                <a:effectLst/>
                <a:latin typeface="Times New Roman" panose="02020603050405020304" pitchFamily="18" charset="0"/>
                <a:cs typeface="+mn-ea"/>
                <a:sym typeface="+mn-ea"/>
              </a:rPr>
              <a:t>                </a:t>
            </a:r>
            <a:r>
              <a:rPr lang="en-US" altLang="zh-CN" sz="1800">
                <a:solidFill>
                  <a:schemeClr val="tx1"/>
                </a:solidFill>
                <a:effectLst/>
                <a:latin typeface="Times New Roman" panose="02020603050405020304" pitchFamily="18" charset="0"/>
                <a:cs typeface="+mn-ea"/>
                <a:sym typeface="+mn-ea"/>
              </a:rPr>
              <a:t>c</a:t>
            </a:r>
            <a:r>
              <a:rPr lang="en-US" altLang="zh-CN" sz="1800" baseline="-25000">
                <a:solidFill>
                  <a:schemeClr val="tx1"/>
                </a:solidFill>
                <a:effectLst/>
                <a:latin typeface="Times New Roman" panose="02020603050405020304" pitchFamily="18" charset="0"/>
                <a:cs typeface="+mn-ea"/>
                <a:sym typeface="+mn-ea"/>
              </a:rPr>
              <a:t>1</a:t>
            </a:r>
            <a:r>
              <a:rPr lang="en-US" altLang="zh-CN" sz="1800">
                <a:solidFill>
                  <a:schemeClr val="tx1"/>
                </a:solidFill>
                <a:effectLst/>
                <a:latin typeface="Times New Roman" panose="02020603050405020304" pitchFamily="18" charset="0"/>
                <a:cs typeface="+mn-ea"/>
                <a:sym typeface="+mn-ea"/>
              </a:rPr>
              <a:t> ( )</a:t>
            </a:r>
            <a:r>
              <a:rPr lang="zh-CN" altLang="en-US" sz="1800">
                <a:solidFill>
                  <a:schemeClr val="tx1"/>
                </a:solidFill>
                <a:effectLst/>
                <a:latin typeface="Times New Roman" panose="02020603050405020304" pitchFamily="18" charset="0"/>
                <a:cs typeface="+mn-ea"/>
                <a:sym typeface="+mn-ea"/>
              </a:rPr>
              <a:t>； </a:t>
            </a:r>
            <a:r>
              <a:rPr lang="en-US" altLang="zh-CN" sz="1800">
                <a:solidFill>
                  <a:schemeClr val="tx1"/>
                </a:solidFill>
                <a:effectLst/>
                <a:latin typeface="Times New Roman" panose="02020603050405020304" pitchFamily="18" charset="0"/>
                <a:cs typeface="+mn-ea"/>
                <a:sym typeface="+mn-ea"/>
              </a:rPr>
              <a:t>c</a:t>
            </a:r>
            <a:r>
              <a:rPr lang="en-US" altLang="zh-CN" sz="1800" baseline="-25000">
                <a:solidFill>
                  <a:schemeClr val="tx1"/>
                </a:solidFill>
                <a:effectLst/>
                <a:latin typeface="Times New Roman" panose="02020603050405020304" pitchFamily="18" charset="0"/>
                <a:cs typeface="+mn-ea"/>
                <a:sym typeface="+mn-ea"/>
              </a:rPr>
              <a:t>2</a:t>
            </a:r>
            <a:r>
              <a:rPr lang="en-US" altLang="zh-CN" sz="1800">
                <a:solidFill>
                  <a:schemeClr val="tx1"/>
                </a:solidFill>
                <a:effectLst/>
                <a:latin typeface="Times New Roman" panose="02020603050405020304" pitchFamily="18" charset="0"/>
                <a:cs typeface="+mn-ea"/>
                <a:sym typeface="+mn-ea"/>
              </a:rPr>
              <a:t> ( )</a:t>
            </a:r>
            <a:r>
              <a:rPr lang="zh-CN" altLang="en-US" sz="1800">
                <a:solidFill>
                  <a:schemeClr val="tx1"/>
                </a:solidFill>
                <a:effectLst/>
                <a:latin typeface="Times New Roman" panose="02020603050405020304" pitchFamily="18" charset="0"/>
                <a:cs typeface="+mn-ea"/>
                <a:sym typeface="+mn-ea"/>
              </a:rPr>
              <a:t>；</a:t>
            </a:r>
            <a:r>
              <a:rPr lang="en-US" altLang="zh-CN" sz="1800">
                <a:solidFill>
                  <a:schemeClr val="tx1"/>
                </a:solidFill>
                <a:effectLst/>
                <a:latin typeface="Times New Roman" panose="02020603050405020304" pitchFamily="18" charset="0"/>
                <a:cs typeface="+mn-ea"/>
                <a:sym typeface="+mn-ea"/>
              </a:rPr>
              <a:t>…</a:t>
            </a:r>
            <a:r>
              <a:rPr lang="en-US" altLang="zh-CN" sz="1800">
                <a:effectLst/>
                <a:cs typeface="+mn-ea"/>
                <a:sym typeface="+mn-ea"/>
              </a:rPr>
              <a:t> </a:t>
            </a:r>
            <a:r>
              <a:rPr lang="en-US" altLang="zh-CN" sz="1800">
                <a:solidFill>
                  <a:schemeClr val="tx1"/>
                </a:solidFill>
                <a:effectLst/>
                <a:cs typeface="+mn-ea"/>
                <a:sym typeface="+mn-ea"/>
              </a:rPr>
              <a:t>c</a:t>
            </a:r>
            <a:r>
              <a:rPr lang="en-US" altLang="zh-CN" sz="1800" baseline="-25000">
                <a:solidFill>
                  <a:schemeClr val="tx1"/>
                </a:solidFill>
                <a:effectLst/>
                <a:latin typeface="Times New Roman" panose="02020603050405020304" pitchFamily="18" charset="0"/>
                <a:cs typeface="+mn-ea"/>
                <a:sym typeface="+mn-ea"/>
              </a:rPr>
              <a:t>k</a:t>
            </a:r>
            <a:r>
              <a:rPr lang="en-US" altLang="zh-CN" sz="1800">
                <a:solidFill>
                  <a:schemeClr val="tx1"/>
                </a:solidFill>
                <a:effectLst/>
                <a:latin typeface="Times New Roman" panose="02020603050405020304" pitchFamily="18" charset="0"/>
                <a:cs typeface="+mn-ea"/>
                <a:sym typeface="+mn-ea"/>
              </a:rPr>
              <a:t> ( )</a:t>
            </a:r>
            <a:r>
              <a:rPr lang="zh-CN" altLang="en-US" sz="1800">
                <a:solidFill>
                  <a:schemeClr val="tx1"/>
                </a:solidFill>
                <a:effectLst/>
                <a:latin typeface="Times New Roman" panose="02020603050405020304" pitchFamily="18" charset="0"/>
                <a:cs typeface="+mn-ea"/>
                <a:sym typeface="+mn-ea"/>
              </a:rPr>
              <a:t>；</a:t>
            </a:r>
            <a:endParaRPr lang="zh-CN" altLang="en-US" sz="1800" strike="noStrike" noProof="1">
              <a:solidFill>
                <a:schemeClr val="tx1"/>
              </a:solidFill>
              <a:effectLst/>
              <a:latin typeface="Times New Roman" panose="02020603050405020304" pitchFamily="18" charset="0"/>
              <a:ea typeface="宋体" pitchFamily="2" charset="-122"/>
            </a:endParaRPr>
          </a:p>
          <a:p>
            <a:pPr marL="533400" lvl="0" indent="-533400" algn="just">
              <a:lnSpc>
                <a:spcPct val="100000"/>
              </a:lnSpc>
              <a:spcBef>
                <a:spcPts val="0"/>
              </a:spcBef>
              <a:buNone/>
            </a:pPr>
            <a:r>
              <a:rPr lang="zh-CN" altLang="en-US" sz="1800">
                <a:solidFill>
                  <a:schemeClr val="tx1"/>
                </a:solidFill>
                <a:effectLst/>
                <a:latin typeface="Times New Roman" panose="02020603050405020304" pitchFamily="18" charset="0"/>
                <a:cs typeface="+mn-ea"/>
                <a:sym typeface="+mn-ea"/>
              </a:rPr>
              <a:t>        </a:t>
            </a:r>
            <a:r>
              <a:rPr lang="en-US" altLang="zh-CN" sz="1800">
                <a:solidFill>
                  <a:schemeClr val="tx1"/>
                </a:solidFill>
                <a:effectLst/>
                <a:latin typeface="Times New Roman" panose="02020603050405020304" pitchFamily="18" charset="0"/>
                <a:cs typeface="+mn-ea"/>
                <a:sym typeface="+mn-ea"/>
              </a:rPr>
              <a:t>coend</a:t>
            </a:r>
            <a:endParaRPr lang="en-US" altLang="zh-CN" sz="1800" strike="noStrike" noProof="1">
              <a:solidFill>
                <a:schemeClr val="tx1"/>
              </a:solidFill>
              <a:effectLst/>
              <a:latin typeface="Times New Roman" panose="02020603050405020304" pitchFamily="18" charset="0"/>
              <a:ea typeface="宋体" pitchFamily="2" charset="-122"/>
            </a:endParaRPr>
          </a:p>
          <a:p>
            <a:pPr marL="533400" lvl="0" indent="-533400" algn="just">
              <a:lnSpc>
                <a:spcPct val="100000"/>
              </a:lnSpc>
              <a:spcBef>
                <a:spcPts val="0"/>
              </a:spcBef>
              <a:buNone/>
            </a:pPr>
            <a:r>
              <a:rPr lang="en-US" altLang="zh-CN" sz="1800">
                <a:solidFill>
                  <a:schemeClr val="tx1"/>
                </a:solidFill>
                <a:effectLst/>
                <a:latin typeface="Times New Roman" panose="02020603050405020304" pitchFamily="18" charset="0"/>
                <a:cs typeface="+mn-ea"/>
                <a:sym typeface="+mn-ea"/>
              </a:rPr>
              <a:t>}</a:t>
            </a:r>
            <a:endParaRPr lang="zh-CN" altLang="en-US" sz="1800" strike="noStrike" noProof="1">
              <a:solidFill>
                <a:schemeClr val="tx1"/>
              </a:solidFill>
              <a:latin typeface="Times New Roman" panose="02020603050405020304" pitchFamily="18" charset="0"/>
              <a:ea typeface="宋体" pitchFamily="2" charset="-122"/>
            </a:endParaRPr>
          </a:p>
        </p:txBody>
      </p:sp>
      <p:grpSp>
        <p:nvGrpSpPr>
          <p:cNvPr id="68614" name="组合 68613"/>
          <p:cNvGrpSpPr/>
          <p:nvPr/>
        </p:nvGrpSpPr>
        <p:grpSpPr>
          <a:xfrm>
            <a:off x="1408748" y="989330"/>
            <a:ext cx="5407025" cy="1670050"/>
            <a:chOff x="0" y="0"/>
            <a:chExt cx="3406" cy="1052"/>
          </a:xfrm>
        </p:grpSpPr>
        <p:sp>
          <p:nvSpPr>
            <p:cNvPr id="84998" name="文本框 68614"/>
            <p:cNvSpPr txBox="true"/>
            <p:nvPr/>
          </p:nvSpPr>
          <p:spPr>
            <a:xfrm>
              <a:off x="2946" y="0"/>
              <a:ext cx="276" cy="209"/>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c</a:t>
              </a:r>
              <a:r>
                <a:rPr lang="en-US" altLang="zh-CN" sz="1600" baseline="-25000">
                  <a:solidFill>
                    <a:schemeClr val="tx1"/>
                  </a:solidFill>
                  <a:latin typeface="Times New Roman" panose="02020603050405020304" pitchFamily="18" charset="0"/>
                  <a:ea typeface="宋体" pitchFamily="2" charset="-122"/>
                </a:rPr>
                <a:t>1</a:t>
              </a:r>
              <a:endParaRPr lang="en-US" altLang="zh-CN" sz="1600">
                <a:solidFill>
                  <a:schemeClr val="tx1"/>
                </a:solidFill>
                <a:latin typeface="Times New Roman" panose="02020603050405020304" pitchFamily="18" charset="0"/>
                <a:ea typeface="宋体" pitchFamily="2" charset="-122"/>
              </a:endParaRPr>
            </a:p>
          </p:txBody>
        </p:sp>
        <p:sp>
          <p:nvSpPr>
            <p:cNvPr id="84999" name="文本框 68615"/>
            <p:cNvSpPr txBox="true"/>
            <p:nvPr/>
          </p:nvSpPr>
          <p:spPr>
            <a:xfrm>
              <a:off x="138" y="2"/>
              <a:ext cx="276" cy="209"/>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1</a:t>
              </a:r>
              <a:endParaRPr lang="en-US" altLang="zh-CN" sz="1600">
                <a:solidFill>
                  <a:schemeClr val="tx1"/>
                </a:solidFill>
                <a:latin typeface="Times New Roman" panose="02020603050405020304" pitchFamily="18" charset="0"/>
                <a:ea typeface="宋体" pitchFamily="2" charset="-122"/>
              </a:endParaRPr>
            </a:p>
          </p:txBody>
        </p:sp>
        <p:sp>
          <p:nvSpPr>
            <p:cNvPr id="85000" name="矩形 68616"/>
            <p:cNvSpPr/>
            <p:nvPr/>
          </p:nvSpPr>
          <p:spPr>
            <a:xfrm>
              <a:off x="761" y="337"/>
              <a:ext cx="1770" cy="422"/>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85001" name="直接连接符 68617"/>
            <p:cNvSpPr/>
            <p:nvPr/>
          </p:nvSpPr>
          <p:spPr>
            <a:xfrm>
              <a:off x="414" y="211"/>
              <a:ext cx="236" cy="95"/>
            </a:xfrm>
            <a:prstGeom prst="line">
              <a:avLst/>
            </a:prstGeom>
            <a:ln w="19050" cap="flat" cmpd="sng">
              <a:solidFill>
                <a:srgbClr val="000000"/>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85002" name="直接连接符 68618"/>
            <p:cNvSpPr/>
            <p:nvPr/>
          </p:nvSpPr>
          <p:spPr>
            <a:xfrm>
              <a:off x="875" y="337"/>
              <a:ext cx="0" cy="422"/>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85003" name="直接连接符 68619"/>
            <p:cNvSpPr/>
            <p:nvPr/>
          </p:nvSpPr>
          <p:spPr>
            <a:xfrm>
              <a:off x="1013" y="337"/>
              <a:ext cx="0" cy="422"/>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85004" name="直接连接符 68620"/>
            <p:cNvSpPr/>
            <p:nvPr/>
          </p:nvSpPr>
          <p:spPr>
            <a:xfrm>
              <a:off x="1151" y="337"/>
              <a:ext cx="0" cy="422"/>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85005" name="直接连接符 68621"/>
            <p:cNvSpPr/>
            <p:nvPr/>
          </p:nvSpPr>
          <p:spPr>
            <a:xfrm>
              <a:off x="1289" y="337"/>
              <a:ext cx="0" cy="422"/>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85006" name="直接连接符 68622"/>
            <p:cNvSpPr/>
            <p:nvPr/>
          </p:nvSpPr>
          <p:spPr>
            <a:xfrm>
              <a:off x="1427" y="337"/>
              <a:ext cx="0" cy="422"/>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85007" name="直接连接符 68623"/>
            <p:cNvSpPr/>
            <p:nvPr/>
          </p:nvSpPr>
          <p:spPr>
            <a:xfrm>
              <a:off x="1611" y="337"/>
              <a:ext cx="0" cy="422"/>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85008" name="直接连接符 68624"/>
            <p:cNvSpPr/>
            <p:nvPr/>
          </p:nvSpPr>
          <p:spPr>
            <a:xfrm>
              <a:off x="2393" y="337"/>
              <a:ext cx="0" cy="422"/>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85009" name="直接连接符 68625"/>
            <p:cNvSpPr/>
            <p:nvPr/>
          </p:nvSpPr>
          <p:spPr>
            <a:xfrm>
              <a:off x="2255" y="337"/>
              <a:ext cx="0" cy="422"/>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85010" name="文本框 68626"/>
            <p:cNvSpPr txBox="true"/>
            <p:nvPr/>
          </p:nvSpPr>
          <p:spPr>
            <a:xfrm>
              <a:off x="1657" y="379"/>
              <a:ext cx="621" cy="193"/>
            </a:xfrm>
            <a:prstGeom prst="rect">
              <a:avLst/>
            </a:prstGeom>
            <a:noFill/>
            <a:ln w="9525">
              <a:noFill/>
              <a:miter/>
            </a:ln>
          </p:spPr>
          <p:txBody>
            <a:bodyPr anchor="t">
              <a:spAutoFit/>
            </a:bodyPr>
            <a:p>
              <a:pPr lvl="0">
                <a:spcBef>
                  <a:spcPct val="50000"/>
                </a:spcBef>
              </a:pPr>
              <a:r>
                <a:rPr lang="en-US" altLang="zh-CN">
                  <a:solidFill>
                    <a:schemeClr val="tx1"/>
                  </a:solidFill>
                  <a:latin typeface="Arial" panose="02080604020202020204" pitchFamily="34" charset="0"/>
                  <a:ea typeface="宋体" pitchFamily="2" charset="-122"/>
                  <a:sym typeface="MT Extra" panose="05050102010205020202" pitchFamily="18" charset="2"/>
                </a:rPr>
                <a:t>... ...</a:t>
              </a:r>
              <a:endParaRPr lang="en-US" altLang="zh-CN">
                <a:solidFill>
                  <a:schemeClr val="tx1"/>
                </a:solidFill>
                <a:latin typeface="Arial" panose="02080604020202020204" pitchFamily="34" charset="0"/>
                <a:ea typeface="宋体" pitchFamily="2" charset="-122"/>
                <a:sym typeface="MT Extra" panose="05050102010205020202" pitchFamily="18" charset="2"/>
              </a:endParaRPr>
            </a:p>
          </p:txBody>
        </p:sp>
        <p:sp>
          <p:nvSpPr>
            <p:cNvPr id="85011" name="直接连接符 68627"/>
            <p:cNvSpPr/>
            <p:nvPr/>
          </p:nvSpPr>
          <p:spPr>
            <a:xfrm>
              <a:off x="2716" y="717"/>
              <a:ext cx="276" cy="84"/>
            </a:xfrm>
            <a:prstGeom prst="line">
              <a:avLst/>
            </a:prstGeom>
            <a:ln w="19050"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85012" name="直接连接符 68628"/>
            <p:cNvSpPr/>
            <p:nvPr/>
          </p:nvSpPr>
          <p:spPr>
            <a:xfrm>
              <a:off x="2670" y="801"/>
              <a:ext cx="230" cy="126"/>
            </a:xfrm>
            <a:prstGeom prst="line">
              <a:avLst/>
            </a:prstGeom>
            <a:ln w="19050"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85013" name="直接连接符 68629"/>
            <p:cNvSpPr/>
            <p:nvPr/>
          </p:nvSpPr>
          <p:spPr>
            <a:xfrm flipV="true">
              <a:off x="2670" y="211"/>
              <a:ext cx="230" cy="126"/>
            </a:xfrm>
            <a:prstGeom prst="line">
              <a:avLst/>
            </a:prstGeom>
            <a:ln w="19050"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85014" name="直接连接符 68630"/>
            <p:cNvSpPr/>
            <p:nvPr/>
          </p:nvSpPr>
          <p:spPr>
            <a:xfrm flipV="true">
              <a:off x="2716" y="337"/>
              <a:ext cx="276" cy="85"/>
            </a:xfrm>
            <a:prstGeom prst="line">
              <a:avLst/>
            </a:prstGeom>
            <a:ln w="19050"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85015" name="直接连接符 68631"/>
            <p:cNvSpPr/>
            <p:nvPr/>
          </p:nvSpPr>
          <p:spPr>
            <a:xfrm>
              <a:off x="2762" y="506"/>
              <a:ext cx="276" cy="0"/>
            </a:xfrm>
            <a:prstGeom prst="line">
              <a:avLst/>
            </a:prstGeom>
            <a:ln w="19050"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85016" name="文本框 68632"/>
            <p:cNvSpPr txBox="true"/>
            <p:nvPr/>
          </p:nvSpPr>
          <p:spPr>
            <a:xfrm>
              <a:off x="2762" y="506"/>
              <a:ext cx="276"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sym typeface="MT Extra" panose="05050102010205020202" pitchFamily="18" charset="2"/>
                </a:rPr>
                <a:t>...</a:t>
              </a:r>
              <a:endParaRPr lang="en-US" altLang="zh-CN" sz="1600">
                <a:solidFill>
                  <a:schemeClr val="tx1"/>
                </a:solidFill>
                <a:latin typeface="Times New Roman" panose="02020603050405020304" pitchFamily="18" charset="0"/>
                <a:ea typeface="宋体" pitchFamily="2" charset="-122"/>
                <a:sym typeface="MT Extra" panose="05050102010205020202" pitchFamily="18" charset="2"/>
              </a:endParaRPr>
            </a:p>
          </p:txBody>
        </p:sp>
        <p:sp>
          <p:nvSpPr>
            <p:cNvPr id="85017" name="文本框 68633"/>
            <p:cNvSpPr txBox="true"/>
            <p:nvPr/>
          </p:nvSpPr>
          <p:spPr>
            <a:xfrm>
              <a:off x="3084" y="169"/>
              <a:ext cx="276" cy="209"/>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c</a:t>
              </a:r>
              <a:r>
                <a:rPr lang="en-US" altLang="zh-CN" sz="1600" baseline="-25000">
                  <a:solidFill>
                    <a:schemeClr val="tx1"/>
                  </a:solidFill>
                  <a:latin typeface="Times New Roman" panose="02020603050405020304" pitchFamily="18" charset="0"/>
                  <a:ea typeface="宋体" pitchFamily="2" charset="-122"/>
                </a:rPr>
                <a:t>2</a:t>
              </a:r>
              <a:endParaRPr lang="en-US" altLang="zh-CN" sz="1600">
                <a:solidFill>
                  <a:schemeClr val="tx1"/>
                </a:solidFill>
                <a:latin typeface="Times New Roman" panose="02020603050405020304" pitchFamily="18" charset="0"/>
                <a:ea typeface="宋体" pitchFamily="2" charset="-122"/>
              </a:endParaRPr>
            </a:p>
          </p:txBody>
        </p:sp>
        <p:sp>
          <p:nvSpPr>
            <p:cNvPr id="85018" name="文本框 68634"/>
            <p:cNvSpPr txBox="true"/>
            <p:nvPr/>
          </p:nvSpPr>
          <p:spPr>
            <a:xfrm>
              <a:off x="3130" y="379"/>
              <a:ext cx="276" cy="209"/>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c</a:t>
              </a:r>
              <a:r>
                <a:rPr lang="en-US" altLang="zh-CN" sz="1600" baseline="-25000">
                  <a:solidFill>
                    <a:schemeClr val="tx1"/>
                  </a:solidFill>
                  <a:latin typeface="Times New Roman" panose="02020603050405020304" pitchFamily="18" charset="0"/>
                  <a:ea typeface="宋体" pitchFamily="2" charset="-122"/>
                </a:rPr>
                <a:t>3</a:t>
              </a:r>
              <a:endParaRPr lang="en-US" altLang="zh-CN" sz="1600">
                <a:solidFill>
                  <a:schemeClr val="tx1"/>
                </a:solidFill>
                <a:latin typeface="Times New Roman" panose="02020603050405020304" pitchFamily="18" charset="0"/>
                <a:ea typeface="宋体" pitchFamily="2" charset="-122"/>
              </a:endParaRPr>
            </a:p>
          </p:txBody>
        </p:sp>
        <p:sp>
          <p:nvSpPr>
            <p:cNvPr id="85019" name="文本框 68635"/>
            <p:cNvSpPr txBox="true"/>
            <p:nvPr/>
          </p:nvSpPr>
          <p:spPr>
            <a:xfrm>
              <a:off x="2946" y="843"/>
              <a:ext cx="276" cy="209"/>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c</a:t>
              </a:r>
              <a:r>
                <a:rPr lang="en-US" altLang="zh-CN" sz="1600" baseline="-25000">
                  <a:solidFill>
                    <a:schemeClr val="tx1"/>
                  </a:solidFill>
                  <a:latin typeface="Times New Roman" panose="02020603050405020304" pitchFamily="18" charset="0"/>
                  <a:ea typeface="宋体" pitchFamily="2" charset="-122"/>
                </a:rPr>
                <a:t>k</a:t>
              </a:r>
              <a:endParaRPr lang="en-US" altLang="zh-CN" sz="1600">
                <a:solidFill>
                  <a:schemeClr val="tx1"/>
                </a:solidFill>
                <a:latin typeface="Times New Roman" panose="02020603050405020304" pitchFamily="18" charset="0"/>
                <a:ea typeface="宋体" pitchFamily="2" charset="-122"/>
              </a:endParaRPr>
            </a:p>
          </p:txBody>
        </p:sp>
        <p:sp>
          <p:nvSpPr>
            <p:cNvPr id="85020" name="直接连接符 68636"/>
            <p:cNvSpPr/>
            <p:nvPr/>
          </p:nvSpPr>
          <p:spPr>
            <a:xfrm flipH="true" flipV="true">
              <a:off x="322" y="337"/>
              <a:ext cx="276" cy="85"/>
            </a:xfrm>
            <a:prstGeom prst="line">
              <a:avLst/>
            </a:prstGeom>
            <a:ln w="19050"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85021" name="直接连接符 68637"/>
            <p:cNvSpPr/>
            <p:nvPr/>
          </p:nvSpPr>
          <p:spPr>
            <a:xfrm flipH="true">
              <a:off x="276" y="506"/>
              <a:ext cx="276" cy="0"/>
            </a:xfrm>
            <a:prstGeom prst="line">
              <a:avLst/>
            </a:prstGeom>
            <a:ln w="19050"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85022" name="文本框 68638"/>
            <p:cNvSpPr txBox="true"/>
            <p:nvPr/>
          </p:nvSpPr>
          <p:spPr>
            <a:xfrm>
              <a:off x="276" y="505"/>
              <a:ext cx="276"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sym typeface="MT Extra" panose="05050102010205020202" pitchFamily="18" charset="2"/>
                </a:rPr>
                <a:t>...</a:t>
              </a:r>
              <a:endParaRPr lang="en-US" altLang="zh-CN" sz="1600">
                <a:solidFill>
                  <a:schemeClr val="tx1"/>
                </a:solidFill>
                <a:latin typeface="Times New Roman" panose="02020603050405020304" pitchFamily="18" charset="0"/>
                <a:ea typeface="宋体" pitchFamily="2" charset="-122"/>
                <a:sym typeface="MT Extra" panose="05050102010205020202" pitchFamily="18" charset="2"/>
              </a:endParaRPr>
            </a:p>
          </p:txBody>
        </p:sp>
        <p:sp>
          <p:nvSpPr>
            <p:cNvPr id="85023" name="直接连接符 68639"/>
            <p:cNvSpPr/>
            <p:nvPr/>
          </p:nvSpPr>
          <p:spPr>
            <a:xfrm flipH="true">
              <a:off x="322" y="674"/>
              <a:ext cx="276" cy="85"/>
            </a:xfrm>
            <a:prstGeom prst="line">
              <a:avLst/>
            </a:prstGeom>
            <a:ln w="19050"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85024" name="直接连接符 68640"/>
            <p:cNvSpPr/>
            <p:nvPr/>
          </p:nvSpPr>
          <p:spPr>
            <a:xfrm flipH="true">
              <a:off x="414" y="759"/>
              <a:ext cx="230" cy="168"/>
            </a:xfrm>
            <a:prstGeom prst="line">
              <a:avLst/>
            </a:prstGeom>
            <a:ln w="19050"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85025" name="文本框 68641"/>
            <p:cNvSpPr txBox="true"/>
            <p:nvPr/>
          </p:nvSpPr>
          <p:spPr>
            <a:xfrm>
              <a:off x="46" y="169"/>
              <a:ext cx="276" cy="209"/>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2</a:t>
              </a:r>
              <a:endParaRPr lang="en-US" altLang="zh-CN" sz="1600">
                <a:solidFill>
                  <a:schemeClr val="tx1"/>
                </a:solidFill>
                <a:latin typeface="Times New Roman" panose="02020603050405020304" pitchFamily="18" charset="0"/>
                <a:ea typeface="宋体" pitchFamily="2" charset="-122"/>
              </a:endParaRPr>
            </a:p>
          </p:txBody>
        </p:sp>
        <p:sp>
          <p:nvSpPr>
            <p:cNvPr id="85026" name="文本框 68642"/>
            <p:cNvSpPr txBox="true"/>
            <p:nvPr/>
          </p:nvSpPr>
          <p:spPr>
            <a:xfrm>
              <a:off x="0" y="337"/>
              <a:ext cx="276" cy="209"/>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3</a:t>
              </a:r>
              <a:endParaRPr lang="en-US" altLang="zh-CN" sz="1600">
                <a:solidFill>
                  <a:schemeClr val="tx1"/>
                </a:solidFill>
                <a:latin typeface="Times New Roman" panose="02020603050405020304" pitchFamily="18" charset="0"/>
                <a:ea typeface="宋体" pitchFamily="2" charset="-122"/>
              </a:endParaRPr>
            </a:p>
          </p:txBody>
        </p:sp>
        <p:sp>
          <p:nvSpPr>
            <p:cNvPr id="85027" name="文本框 68643"/>
            <p:cNvSpPr txBox="true"/>
            <p:nvPr/>
          </p:nvSpPr>
          <p:spPr>
            <a:xfrm>
              <a:off x="138" y="801"/>
              <a:ext cx="368" cy="211"/>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m</a:t>
              </a:r>
              <a:endParaRPr lang="en-US" altLang="zh-CN" sz="1600">
                <a:solidFill>
                  <a:schemeClr val="tx1"/>
                </a:solidFill>
                <a:latin typeface="Times New Roman" panose="02020603050405020304" pitchFamily="18" charset="0"/>
                <a:ea typeface="宋体" pitchFamily="2" charset="-122"/>
              </a:endParaRPr>
            </a:p>
          </p:txBody>
        </p:sp>
      </p:grpSp>
      <p:sp>
        <p:nvSpPr>
          <p:cNvPr id="68645" name="文本框 68644"/>
          <p:cNvSpPr txBox="true"/>
          <p:nvPr/>
        </p:nvSpPr>
        <p:spPr>
          <a:xfrm>
            <a:off x="2626360" y="2428558"/>
            <a:ext cx="3065463" cy="385762"/>
          </a:xfrm>
          <a:prstGeom prst="rect">
            <a:avLst/>
          </a:prstGeom>
          <a:noFill/>
          <a:ln w="9525">
            <a:noFill/>
            <a:miter/>
          </a:ln>
        </p:spPr>
        <p:txBody>
          <a:bodyPr anchor="t">
            <a:spAutoFit/>
          </a:bodyPr>
          <a:p>
            <a:pPr lvl="0" algn="just">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生产者</a:t>
            </a:r>
            <a:r>
              <a:rPr lang="en-US" altLang="zh-CN" sz="1600" b="0">
                <a:solidFill>
                  <a:schemeClr val="tx1"/>
                </a:solidFill>
                <a:latin typeface="Times New Roman" panose="02020603050405020304" pitchFamily="18" charset="0"/>
                <a:ea typeface="宋体" pitchFamily="2" charset="-122"/>
              </a:rPr>
              <a:t>——</a:t>
            </a:r>
            <a:r>
              <a:rPr lang="zh-CN" altLang="en-US" sz="1600" b="0">
                <a:solidFill>
                  <a:schemeClr val="tx1"/>
                </a:solidFill>
                <a:latin typeface="Times New Roman" panose="02020603050405020304" pitchFamily="18" charset="0"/>
                <a:ea typeface="宋体" pitchFamily="2" charset="-122"/>
              </a:rPr>
              <a:t>消费者问题示意图</a:t>
            </a:r>
            <a:endParaRPr lang="zh-CN" altLang="en-US" sz="1600" b="0">
              <a:solidFill>
                <a:schemeClr val="tx1"/>
              </a:solidFill>
              <a:latin typeface="Times New Roman" panose="02020603050405020304" pitchFamily="18" charset="0"/>
              <a:ea typeface="宋体" pitchFamily="2" charset="-122"/>
            </a:endParaRPr>
          </a:p>
        </p:txBody>
      </p:sp>
      <p:sp>
        <p:nvSpPr>
          <p:cNvPr id="68646" name="矩形 68645"/>
          <p:cNvSpPr/>
          <p:nvPr/>
        </p:nvSpPr>
        <p:spPr>
          <a:xfrm>
            <a:off x="381000" y="85725"/>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进程互斥与同步的实现</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8611">
                                            <p:txEl>
                                              <p:charRg st="0" end="29"/>
                                            </p:txEl>
                                          </p:spTgt>
                                        </p:tgtEl>
                                        <p:attrNameLst>
                                          <p:attrName>style.visibility</p:attrName>
                                        </p:attrNameLst>
                                      </p:cBhvr>
                                      <p:to>
                                        <p:strVal val="visible"/>
                                      </p:to>
                                    </p:set>
                                    <p:anim calcmode="lin" valueType="num">
                                      <p:cBhvr additive="base">
                                        <p:cTn id="7" dur="1000" fill="hold"/>
                                        <p:tgtEl>
                                          <p:spTgt spid="68611">
                                            <p:txEl>
                                              <p:charRg st="0" end="2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68611">
                                            <p:txEl>
                                              <p:charRg st="0" end="2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8614"/>
                                        </p:tgtEl>
                                        <p:attrNameLst>
                                          <p:attrName>style.visibility</p:attrName>
                                        </p:attrNameLst>
                                      </p:cBhvr>
                                      <p:to>
                                        <p:strVal val="visible"/>
                                      </p:to>
                                    </p:set>
                                    <p:anim calcmode="lin" valueType="num">
                                      <p:cBhvr additive="base">
                                        <p:cTn id="13" dur="500" fill="hold"/>
                                        <p:tgtEl>
                                          <p:spTgt spid="68614"/>
                                        </p:tgtEl>
                                        <p:attrNameLst>
                                          <p:attrName>ppt_x</p:attrName>
                                        </p:attrNameLst>
                                      </p:cBhvr>
                                      <p:tavLst>
                                        <p:tav tm="0">
                                          <p:val>
                                            <p:strVal val="#ppt_x"/>
                                          </p:val>
                                        </p:tav>
                                        <p:tav tm="100000">
                                          <p:val>
                                            <p:strVal val="#ppt_x"/>
                                          </p:val>
                                        </p:tav>
                                      </p:tavLst>
                                    </p:anim>
                                    <p:anim calcmode="lin" valueType="num">
                                      <p:cBhvr additive="base">
                                        <p:cTn id="14" dur="500" fill="hold"/>
                                        <p:tgtEl>
                                          <p:spTgt spid="686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864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68613"/>
                                        </p:tgtEl>
                                        <p:attrNameLst>
                                          <p:attrName>style.visibility</p:attrName>
                                        </p:attrNameLst>
                                      </p:cBhvr>
                                      <p:to>
                                        <p:strVal val="visible"/>
                                      </p:to>
                                    </p:set>
                                    <p:anim calcmode="lin" valueType="num">
                                      <p:cBhvr additive="base">
                                        <p:cTn id="23" dur="500" fill="hold"/>
                                        <p:tgtEl>
                                          <p:spTgt spid="68613"/>
                                        </p:tgtEl>
                                        <p:attrNameLst>
                                          <p:attrName>ppt_x</p:attrName>
                                        </p:attrNameLst>
                                      </p:cBhvr>
                                      <p:tavLst>
                                        <p:tav tm="0">
                                          <p:val>
                                            <p:strVal val="#ppt_x"/>
                                          </p:val>
                                        </p:tav>
                                        <p:tav tm="100000">
                                          <p:val>
                                            <p:strVal val="#ppt_x"/>
                                          </p:val>
                                        </p:tav>
                                      </p:tavLst>
                                    </p:anim>
                                    <p:anim calcmode="lin" valueType="num">
                                      <p:cBhvr additive="base">
                                        <p:cTn id="24" dur="500" fill="hold"/>
                                        <p:tgtEl>
                                          <p:spTgt spid="686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build="p"/>
      <p:bldP spid="68613" grpId="0"/>
      <p:bldP spid="68645" grpId="0"/>
    </p:bld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7" name="矩形 72706"/>
          <p:cNvSpPr/>
          <p:nvPr/>
        </p:nvSpPr>
        <p:spPr>
          <a:xfrm>
            <a:off x="4693285" y="1436370"/>
            <a:ext cx="3791585" cy="4193540"/>
          </a:xfrm>
          <a:prstGeom prst="rect">
            <a:avLst/>
          </a:prstGeom>
          <a:noFill/>
          <a:ln w="12700">
            <a:solidFill>
              <a:schemeClr val="tx1"/>
            </a:solid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just" fontAlgn="base">
              <a:lnSpc>
                <a:spcPct val="11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c</a:t>
            </a:r>
            <a:r>
              <a:rPr lang="zh-CN" altLang="en-US" sz="1600" b="1" strike="noStrike" baseline="-25000" noProof="1">
                <a:solidFill>
                  <a:schemeClr val="tx1"/>
                </a:solidFill>
                <a:effectLst/>
                <a:latin typeface="Times New Roman" panose="02020603050405020304" pitchFamily="18" charset="0"/>
                <a:ea typeface="宋体" pitchFamily="2" charset="-122"/>
                <a:cs typeface="+mn-ea"/>
              </a:rPr>
              <a:t>j</a:t>
            </a:r>
            <a:r>
              <a:rPr lang="zh-CN" altLang="en-US" sz="1600" b="1" strike="noStrike" noProof="1">
                <a:solidFill>
                  <a:schemeClr val="tx1"/>
                </a:solidFill>
                <a:effectLst/>
                <a:latin typeface="Times New Roman" panose="02020603050405020304" pitchFamily="18" charset="0"/>
                <a:ea typeface="宋体" pitchFamily="2" charset="-122"/>
                <a:cs typeface="+mn-ea"/>
              </a:rPr>
              <a:t>( )</a:t>
            </a:r>
            <a:endParaRPr lang="zh-CN" altLang="en-US" sz="1600" b="1" strike="noStrike" noProof="1">
              <a:solidFill>
                <a:schemeClr val="tx1"/>
              </a:solidFill>
              <a:effectLst/>
              <a:latin typeface="Times New Roman" panose="02020603050405020304" pitchFamily="18" charset="0"/>
              <a:ea typeface="宋体" pitchFamily="2" charset="-122"/>
              <a:cs typeface="+mn-ea"/>
            </a:endParaRPr>
          </a:p>
          <a:p>
            <a:pPr marL="533400" lvl="0" indent="-533400" algn="just" fontAlgn="base">
              <a:lnSpc>
                <a:spcPct val="11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a:t>
            </a:r>
            <a:endParaRPr lang="zh-CN" altLang="en-US" sz="1600" b="1" strike="noStrike" noProof="1">
              <a:solidFill>
                <a:schemeClr val="tx1"/>
              </a:solidFill>
              <a:effectLst/>
              <a:latin typeface="Times New Roman" panose="02020603050405020304" pitchFamily="18" charset="0"/>
              <a:ea typeface="宋体" pitchFamily="2" charset="-122"/>
              <a:cs typeface="+mn-ea"/>
            </a:endParaRPr>
          </a:p>
          <a:p>
            <a:pPr marL="533400" lvl="0" indent="-533400" algn="just" fontAlgn="base">
              <a:lnSpc>
                <a:spcPct val="11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    while(还要继续消费) </a:t>
            </a:r>
            <a:endParaRPr lang="zh-CN" altLang="en-US" sz="1600" b="1" strike="noStrike" noProof="1">
              <a:solidFill>
                <a:schemeClr val="tx1"/>
              </a:solidFill>
              <a:effectLst/>
              <a:latin typeface="Times New Roman" panose="02020603050405020304" pitchFamily="18" charset="0"/>
              <a:ea typeface="宋体" pitchFamily="2" charset="-122"/>
              <a:cs typeface="+mn-ea"/>
            </a:endParaRPr>
          </a:p>
          <a:p>
            <a:pPr marL="533400" lvl="0" indent="-533400" algn="just" fontAlgn="base">
              <a:lnSpc>
                <a:spcPct val="11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    {</a:t>
            </a:r>
            <a:endParaRPr lang="zh-CN" altLang="en-US" sz="1600" b="1" strike="noStrike" noProof="1">
              <a:solidFill>
                <a:schemeClr val="tx1"/>
              </a:solidFill>
              <a:effectLst/>
              <a:latin typeface="Times New Roman" panose="02020603050405020304" pitchFamily="18" charset="0"/>
              <a:ea typeface="宋体" pitchFamily="2" charset="-122"/>
              <a:cs typeface="+mn-ea"/>
            </a:endParaRPr>
          </a:p>
          <a:p>
            <a:pPr marL="533400" lvl="0" indent="-533400" algn="just">
              <a:lnSpc>
                <a:spcPct val="110000"/>
              </a:lnSpc>
              <a:spcBef>
                <a:spcPct val="20000"/>
              </a:spcBef>
              <a:buClr>
                <a:schemeClr val="tx2"/>
              </a:buClr>
              <a:buSzPct val="95000"/>
              <a:buFont typeface="Wingdings" panose="05000000000000000000" pitchFamily="2" charset="2"/>
              <a:buNone/>
            </a:pPr>
            <a:r>
              <a:rPr lang="en-US" altLang="zh-CN" sz="1600" b="1">
                <a:solidFill>
                  <a:srgbClr val="C00000"/>
                </a:solidFill>
                <a:effectLst/>
                <a:latin typeface="Times New Roman" panose="02020603050405020304" pitchFamily="18" charset="0"/>
                <a:sym typeface="+mn-ea"/>
              </a:rPr>
              <a:t>        lock(m);</a:t>
            </a:r>
            <a:endParaRPr lang="zh-CN" altLang="en-US" sz="1600" b="1">
              <a:solidFill>
                <a:srgbClr val="C00000"/>
              </a:solidFill>
              <a:effectLst/>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zh-CN" altLang="en-US" sz="1600" b="1">
                <a:solidFill>
                  <a:srgbClr val="C00000"/>
                </a:solidFill>
                <a:effectLst/>
                <a:latin typeface="Times New Roman" panose="02020603050405020304" pitchFamily="18" charset="0"/>
                <a:sym typeface="+mn-ea"/>
              </a:rPr>
              <a:t>        </a:t>
            </a:r>
            <a:r>
              <a:rPr lang="en-US" altLang="zh-CN" sz="1600" b="1">
                <a:solidFill>
                  <a:srgbClr val="C00000"/>
                </a:solidFill>
                <a:effectLst/>
                <a:latin typeface="Times New Roman" panose="02020603050405020304" pitchFamily="18" charset="0"/>
                <a:sym typeface="+mn-ea"/>
              </a:rPr>
              <a:t>while(n==0) wait(c, m);</a:t>
            </a:r>
            <a:endParaRPr lang="zh-CN" altLang="en-US" sz="1600" b="1">
              <a:solidFill>
                <a:srgbClr val="C00000"/>
              </a:solidFill>
              <a:effectLst/>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zh-CN" altLang="en-US" sz="1600" b="1">
                <a:solidFill>
                  <a:srgbClr val="C00000"/>
                </a:solidFill>
                <a:effectLst/>
                <a:latin typeface="Times New Roman" panose="02020603050405020304" pitchFamily="18" charset="0"/>
                <a:sym typeface="+mn-ea"/>
              </a:rPr>
              <a:t>        从缓冲区取出一个产品</a:t>
            </a:r>
            <a:r>
              <a:rPr lang="en-US" altLang="zh-CN" sz="1600" b="1">
                <a:solidFill>
                  <a:srgbClr val="C00000"/>
                </a:solidFill>
                <a:effectLst/>
                <a:latin typeface="Times New Roman" panose="02020603050405020304" pitchFamily="18" charset="0"/>
                <a:sym typeface="+mn-ea"/>
              </a:rPr>
              <a:t>;</a:t>
            </a:r>
            <a:endParaRPr lang="en-US" altLang="zh-CN" sz="1600" b="1">
              <a:solidFill>
                <a:srgbClr val="C00000"/>
              </a:solidFill>
              <a:effectLst/>
              <a:latin typeface="Times New Roman" panose="02020603050405020304" pitchFamily="18" charset="0"/>
              <a:sym typeface="+mn-ea"/>
            </a:endParaRPr>
          </a:p>
          <a:p>
            <a:pPr marL="533400" lvl="0" indent="-533400" algn="just">
              <a:lnSpc>
                <a:spcPct val="110000"/>
              </a:lnSpc>
              <a:spcBef>
                <a:spcPct val="20000"/>
              </a:spcBef>
              <a:buClr>
                <a:schemeClr val="tx2"/>
              </a:buClr>
              <a:buSzPct val="95000"/>
              <a:buFont typeface="Wingdings" panose="05000000000000000000" pitchFamily="2" charset="2"/>
              <a:buNone/>
            </a:pPr>
            <a:r>
              <a:rPr lang="en-US" altLang="zh-CN" sz="1600" b="1">
                <a:solidFill>
                  <a:srgbClr val="C00000"/>
                </a:solidFill>
                <a:effectLst/>
                <a:latin typeface="Times New Roman" panose="02020603050405020304" pitchFamily="18" charset="0"/>
                <a:sym typeface="+mn-ea"/>
              </a:rPr>
              <a:t>        --n;</a:t>
            </a:r>
            <a:endParaRPr lang="en-US" altLang="zh-CN" sz="1600" b="1">
              <a:solidFill>
                <a:srgbClr val="C00000"/>
              </a:solidFill>
              <a:effectLst/>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en-US" altLang="zh-CN" sz="1600" b="1">
                <a:solidFill>
                  <a:srgbClr val="C00000"/>
                </a:solidFill>
                <a:effectLst/>
                <a:latin typeface="Times New Roman" panose="02020603050405020304" pitchFamily="18" charset="0"/>
                <a:sym typeface="+mn-ea"/>
              </a:rPr>
              <a:t>        broadcast(c);</a:t>
            </a:r>
            <a:endParaRPr lang="zh-CN" altLang="en-US" sz="1600" b="1">
              <a:solidFill>
                <a:srgbClr val="C00000"/>
              </a:solidFill>
              <a:effectLst/>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zh-CN" altLang="en-US" sz="1600" b="1">
                <a:solidFill>
                  <a:srgbClr val="C00000"/>
                </a:solidFill>
                <a:effectLst/>
                <a:latin typeface="Times New Roman" panose="02020603050405020304" pitchFamily="18" charset="0"/>
                <a:sym typeface="+mn-ea"/>
              </a:rPr>
              <a:t>        </a:t>
            </a:r>
            <a:r>
              <a:rPr lang="en-US" altLang="zh-CN" sz="1600" b="1">
                <a:solidFill>
                  <a:srgbClr val="C00000"/>
                </a:solidFill>
                <a:effectLst/>
                <a:latin typeface="Times New Roman" panose="02020603050405020304" pitchFamily="18" charset="0"/>
                <a:sym typeface="+mn-ea"/>
              </a:rPr>
              <a:t>unlock(m);</a:t>
            </a:r>
            <a:r>
              <a:rPr lang="zh-CN" altLang="en-US" sz="1600" b="1" strike="noStrike" noProof="1">
                <a:solidFill>
                  <a:schemeClr val="tx1"/>
                </a:solidFill>
                <a:effectLst/>
                <a:latin typeface="Times New Roman" panose="02020603050405020304" pitchFamily="18" charset="0"/>
                <a:ea typeface="宋体" pitchFamily="2" charset="-122"/>
                <a:cs typeface="+mn-ea"/>
              </a:rPr>
              <a:t> </a:t>
            </a:r>
            <a:endParaRPr lang="zh-CN" altLang="en-US" sz="1600" b="1" strike="noStrike" noProof="1">
              <a:solidFill>
                <a:schemeClr val="tx1"/>
              </a:solidFill>
              <a:effectLst/>
              <a:latin typeface="Times New Roman" panose="02020603050405020304" pitchFamily="18" charset="0"/>
              <a:ea typeface="宋体" pitchFamily="2" charset="-122"/>
              <a:cs typeface="+mn-ea"/>
            </a:endParaRPr>
          </a:p>
          <a:p>
            <a:pPr marL="533400" lvl="0" indent="-533400" algn="just" fontAlgn="base">
              <a:lnSpc>
                <a:spcPct val="11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        消费一个产品； </a:t>
            </a:r>
            <a:endParaRPr lang="zh-CN" altLang="en-US" sz="1600" b="1" strike="noStrike" noProof="1">
              <a:solidFill>
                <a:schemeClr val="tx1"/>
              </a:solidFill>
              <a:effectLst/>
              <a:latin typeface="Times New Roman" panose="02020603050405020304" pitchFamily="18" charset="0"/>
              <a:ea typeface="宋体" pitchFamily="2" charset="-122"/>
              <a:cs typeface="+mn-ea"/>
            </a:endParaRPr>
          </a:p>
          <a:p>
            <a:pPr marL="533400" lvl="0" indent="-533400" algn="just" fontAlgn="base">
              <a:lnSpc>
                <a:spcPct val="11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    }</a:t>
            </a:r>
            <a:endParaRPr lang="zh-CN" altLang="en-US" sz="1600" b="1" strike="noStrike" noProof="1">
              <a:solidFill>
                <a:schemeClr val="tx1"/>
              </a:solidFill>
              <a:effectLst/>
              <a:latin typeface="Times New Roman" panose="02020603050405020304" pitchFamily="18" charset="0"/>
              <a:ea typeface="宋体" pitchFamily="2" charset="-122"/>
              <a:cs typeface="+mn-ea"/>
            </a:endParaRPr>
          </a:p>
          <a:p>
            <a:pPr marL="533400" lvl="0" indent="-533400" algn="just" fontAlgn="base">
              <a:lnSpc>
                <a:spcPct val="11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a:t>
            </a:r>
            <a:endParaRPr lang="en-US" altLang="zh-CN" sz="2000" b="1" strike="noStrike" noProof="1">
              <a:solidFill>
                <a:schemeClr val="tx1"/>
              </a:solidFill>
              <a:latin typeface="Times New Roman" panose="02020603050405020304" pitchFamily="18" charset="0"/>
              <a:ea typeface="宋体" pitchFamily="2" charset="-122"/>
            </a:endParaRPr>
          </a:p>
        </p:txBody>
      </p:sp>
      <p:sp>
        <p:nvSpPr>
          <p:cNvPr id="72708" name="矩形 72707"/>
          <p:cNvSpPr/>
          <p:nvPr/>
        </p:nvSpPr>
        <p:spPr>
          <a:xfrm>
            <a:off x="381000" y="85725"/>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进程互斥与同步的实现</a:t>
            </a:r>
            <a:endParaRPr lang="zh-CN" altLang="en-US" sz="2400" strike="noStrike" noProof="1">
              <a:ea typeface="宋体" pitchFamily="2" charset="-122"/>
            </a:endParaRPr>
          </a:p>
        </p:txBody>
      </p:sp>
      <p:sp>
        <p:nvSpPr>
          <p:cNvPr id="3" name="文本框 2"/>
          <p:cNvSpPr txBox="true"/>
          <p:nvPr/>
        </p:nvSpPr>
        <p:spPr>
          <a:xfrm>
            <a:off x="384175" y="1413510"/>
            <a:ext cx="3825240" cy="4193540"/>
          </a:xfrm>
          <a:prstGeom prst="rect">
            <a:avLst/>
          </a:prstGeom>
          <a:noFill/>
          <a:ln w="12700">
            <a:solidFill>
              <a:schemeClr val="tx1"/>
            </a:solidFill>
          </a:ln>
        </p:spPr>
        <p:txBody>
          <a:bodyPr wrap="square" rtlCol="0" anchor="t">
            <a:spAutoFit/>
          </a:bodyPr>
          <a:p>
            <a:pPr marL="533400" lvl="0" indent="-533400" algn="just">
              <a:lnSpc>
                <a:spcPct val="110000"/>
              </a:lnSpc>
              <a:spcBef>
                <a:spcPct val="20000"/>
              </a:spcBef>
              <a:buClr>
                <a:schemeClr val="tx2"/>
              </a:buClr>
              <a:buSzPct val="95000"/>
              <a:buFont typeface="Wingdings" panose="05000000000000000000" pitchFamily="2" charset="2"/>
              <a:buNone/>
            </a:pPr>
            <a:r>
              <a:rPr lang="en-US" altLang="zh-CN" sz="1600">
                <a:solidFill>
                  <a:schemeClr val="tx1"/>
                </a:solidFill>
                <a:latin typeface="Times New Roman" panose="02020603050405020304" pitchFamily="18" charset="0"/>
                <a:sym typeface="+mn-ea"/>
              </a:rPr>
              <a:t>P</a:t>
            </a:r>
            <a:r>
              <a:rPr lang="en-US" altLang="zh-CN" sz="1600" baseline="-25000">
                <a:solidFill>
                  <a:schemeClr val="tx1"/>
                </a:solidFill>
                <a:latin typeface="Times New Roman" panose="02020603050405020304" pitchFamily="18" charset="0"/>
                <a:sym typeface="+mn-ea"/>
              </a:rPr>
              <a:t>i</a:t>
            </a:r>
            <a:r>
              <a:rPr lang="en-US" altLang="zh-CN" sz="1600">
                <a:solidFill>
                  <a:schemeClr val="tx1"/>
                </a:solidFill>
                <a:latin typeface="Times New Roman" panose="02020603050405020304" pitchFamily="18" charset="0"/>
                <a:sym typeface="+mn-ea"/>
              </a:rPr>
              <a:t>( )</a:t>
            </a:r>
            <a:endParaRPr lang="en-US" altLang="zh-CN" sz="1600">
              <a:solidFill>
                <a:schemeClr val="tx1"/>
              </a:solidFill>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en-US" altLang="zh-CN" sz="1600">
                <a:solidFill>
                  <a:schemeClr val="tx1"/>
                </a:solidFill>
                <a:latin typeface="Times New Roman" panose="02020603050405020304" pitchFamily="18" charset="0"/>
                <a:sym typeface="+mn-ea"/>
              </a:rPr>
              <a:t>{</a:t>
            </a:r>
            <a:endParaRPr lang="en-US" altLang="zh-CN" sz="1600">
              <a:solidFill>
                <a:schemeClr val="tx1"/>
              </a:solidFill>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en-US" altLang="zh-CN" sz="1600">
                <a:solidFill>
                  <a:schemeClr val="tx1"/>
                </a:solidFill>
                <a:latin typeface="Times New Roman" panose="02020603050405020304" pitchFamily="18" charset="0"/>
                <a:sym typeface="+mn-ea"/>
              </a:rPr>
              <a:t>    while(</a:t>
            </a:r>
            <a:r>
              <a:rPr lang="zh-CN" altLang="en-US" sz="1600">
                <a:solidFill>
                  <a:schemeClr val="tx1"/>
                </a:solidFill>
                <a:latin typeface="Times New Roman" panose="02020603050405020304" pitchFamily="18" charset="0"/>
                <a:sym typeface="+mn-ea"/>
              </a:rPr>
              <a:t>生产未完成</a:t>
            </a:r>
            <a:r>
              <a:rPr lang="en-US" altLang="zh-CN" sz="1600">
                <a:solidFill>
                  <a:schemeClr val="tx1"/>
                </a:solidFill>
                <a:latin typeface="Times New Roman" panose="02020603050405020304" pitchFamily="18" charset="0"/>
                <a:sym typeface="+mn-ea"/>
              </a:rPr>
              <a:t>)</a:t>
            </a:r>
            <a:endParaRPr lang="en-US" altLang="zh-CN" sz="1600">
              <a:solidFill>
                <a:schemeClr val="tx1"/>
              </a:solidFill>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en-US" altLang="zh-CN" sz="1600">
                <a:solidFill>
                  <a:schemeClr val="tx1"/>
                </a:solidFill>
                <a:latin typeface="Times New Roman" panose="02020603050405020304" pitchFamily="18" charset="0"/>
                <a:sym typeface="+mn-ea"/>
              </a:rPr>
              <a:t>    {</a:t>
            </a:r>
            <a:endParaRPr lang="en-US" altLang="zh-CN" sz="1600">
              <a:solidFill>
                <a:schemeClr val="tx1"/>
              </a:solidFill>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en-US" altLang="zh-CN" sz="1600">
                <a:solidFill>
                  <a:schemeClr val="tx1"/>
                </a:solidFill>
                <a:latin typeface="Times New Roman" panose="02020603050405020304" pitchFamily="18" charset="0"/>
                <a:sym typeface="+mn-ea"/>
              </a:rPr>
              <a:t>        </a:t>
            </a:r>
            <a:r>
              <a:rPr lang="zh-CN" altLang="en-US" sz="1600">
                <a:solidFill>
                  <a:schemeClr val="tx1"/>
                </a:solidFill>
                <a:latin typeface="Times New Roman" panose="02020603050405020304" pitchFamily="18" charset="0"/>
                <a:sym typeface="+mn-ea"/>
              </a:rPr>
              <a:t>生产一个产品</a:t>
            </a:r>
            <a:r>
              <a:rPr lang="en-US" altLang="zh-CN" sz="1600">
                <a:solidFill>
                  <a:schemeClr val="tx1"/>
                </a:solidFill>
                <a:latin typeface="Times New Roman" panose="02020603050405020304" pitchFamily="18" charset="0"/>
                <a:sym typeface="+mn-ea"/>
              </a:rPr>
              <a:t>;</a:t>
            </a:r>
            <a:endParaRPr lang="en-US" altLang="zh-CN" sz="1600">
              <a:solidFill>
                <a:schemeClr val="tx1"/>
              </a:solidFill>
              <a:latin typeface="Times New Roman" panose="02020603050405020304" pitchFamily="18" charset="0"/>
              <a:sym typeface="+mn-ea"/>
            </a:endParaRPr>
          </a:p>
          <a:p>
            <a:pPr marL="533400" lvl="0" indent="-533400" algn="just">
              <a:lnSpc>
                <a:spcPct val="110000"/>
              </a:lnSpc>
              <a:spcBef>
                <a:spcPct val="20000"/>
              </a:spcBef>
              <a:buClr>
                <a:schemeClr val="tx2"/>
              </a:buClr>
              <a:buSzPct val="95000"/>
              <a:buFont typeface="Wingdings" panose="05000000000000000000" pitchFamily="2" charset="2"/>
              <a:buNone/>
            </a:pPr>
            <a:r>
              <a:rPr lang="zh-CN" altLang="en-US" sz="1600" b="0">
                <a:solidFill>
                  <a:srgbClr val="C00000"/>
                </a:solidFill>
                <a:effectLst/>
                <a:latin typeface="Times New Roman" panose="02020603050405020304" pitchFamily="18" charset="0"/>
                <a:sym typeface="+mn-ea"/>
              </a:rPr>
              <a:t>         </a:t>
            </a:r>
            <a:r>
              <a:rPr lang="en-US" altLang="zh-CN" sz="1600">
                <a:solidFill>
                  <a:srgbClr val="C00000"/>
                </a:solidFill>
                <a:effectLst/>
                <a:latin typeface="Times New Roman" panose="02020603050405020304" pitchFamily="18" charset="0"/>
                <a:sym typeface="+mn-ea"/>
              </a:rPr>
              <a:t>lock(m);</a:t>
            </a:r>
            <a:endParaRPr lang="zh-CN" altLang="en-US" sz="1600">
              <a:solidFill>
                <a:srgbClr val="C00000"/>
              </a:solidFill>
              <a:effectLst/>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zh-CN" altLang="en-US" sz="1600">
                <a:solidFill>
                  <a:srgbClr val="C00000"/>
                </a:solidFill>
                <a:effectLst/>
                <a:latin typeface="Times New Roman" panose="02020603050405020304" pitchFamily="18" charset="0"/>
                <a:sym typeface="+mn-ea"/>
              </a:rPr>
              <a:t>        </a:t>
            </a:r>
            <a:r>
              <a:rPr lang="en-US" altLang="zh-CN" sz="1600">
                <a:solidFill>
                  <a:srgbClr val="C00000"/>
                </a:solidFill>
                <a:effectLst/>
                <a:latin typeface="Times New Roman" panose="02020603050405020304" pitchFamily="18" charset="0"/>
                <a:sym typeface="+mn-ea"/>
              </a:rPr>
              <a:t>while(n==N) wait(c, m);</a:t>
            </a:r>
            <a:endParaRPr lang="zh-CN" altLang="en-US" sz="1600">
              <a:solidFill>
                <a:srgbClr val="C00000"/>
              </a:solidFill>
              <a:effectLst/>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zh-CN" altLang="en-US" sz="1600">
                <a:solidFill>
                  <a:srgbClr val="C00000"/>
                </a:solidFill>
                <a:effectLst/>
                <a:latin typeface="Times New Roman" panose="02020603050405020304" pitchFamily="18" charset="0"/>
                <a:sym typeface="+mn-ea"/>
              </a:rPr>
              <a:t>        将一个产品放入缓冲区</a:t>
            </a:r>
            <a:r>
              <a:rPr lang="en-US" altLang="zh-CN" sz="1600">
                <a:solidFill>
                  <a:srgbClr val="C00000"/>
                </a:solidFill>
                <a:effectLst/>
                <a:latin typeface="Times New Roman" panose="02020603050405020304" pitchFamily="18" charset="0"/>
                <a:sym typeface="+mn-ea"/>
              </a:rPr>
              <a:t>;</a:t>
            </a:r>
            <a:endParaRPr lang="en-US" altLang="zh-CN" sz="1600">
              <a:solidFill>
                <a:srgbClr val="C00000"/>
              </a:solidFill>
              <a:effectLst/>
              <a:latin typeface="Times New Roman" panose="02020603050405020304" pitchFamily="18" charset="0"/>
              <a:sym typeface="+mn-ea"/>
            </a:endParaRPr>
          </a:p>
          <a:p>
            <a:pPr marL="533400" lvl="0" indent="-533400" algn="just">
              <a:lnSpc>
                <a:spcPct val="110000"/>
              </a:lnSpc>
              <a:spcBef>
                <a:spcPct val="20000"/>
              </a:spcBef>
              <a:buClr>
                <a:schemeClr val="tx2"/>
              </a:buClr>
              <a:buSzPct val="95000"/>
              <a:buFont typeface="Wingdings" panose="05000000000000000000" pitchFamily="2" charset="2"/>
              <a:buNone/>
            </a:pPr>
            <a:r>
              <a:rPr lang="en-US" altLang="zh-CN" sz="1600">
                <a:solidFill>
                  <a:srgbClr val="C00000"/>
                </a:solidFill>
                <a:effectLst/>
                <a:latin typeface="Times New Roman" panose="02020603050405020304" pitchFamily="18" charset="0"/>
                <a:sym typeface="+mn-ea"/>
              </a:rPr>
              <a:t>        ++n;</a:t>
            </a:r>
            <a:endParaRPr lang="en-US" altLang="zh-CN" sz="1600">
              <a:solidFill>
                <a:srgbClr val="C00000"/>
              </a:solidFill>
              <a:effectLst/>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en-US" altLang="zh-CN" sz="1600">
                <a:solidFill>
                  <a:srgbClr val="C00000"/>
                </a:solidFill>
                <a:effectLst/>
                <a:latin typeface="Times New Roman" panose="02020603050405020304" pitchFamily="18" charset="0"/>
                <a:sym typeface="+mn-ea"/>
              </a:rPr>
              <a:t>        broadcast(c);</a:t>
            </a:r>
            <a:endParaRPr lang="zh-CN" altLang="en-US" sz="1600">
              <a:solidFill>
                <a:srgbClr val="C00000"/>
              </a:solidFill>
              <a:effectLst/>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zh-CN" altLang="en-US" sz="1600">
                <a:solidFill>
                  <a:srgbClr val="C00000"/>
                </a:solidFill>
                <a:effectLst/>
                <a:latin typeface="Times New Roman" panose="02020603050405020304" pitchFamily="18" charset="0"/>
                <a:sym typeface="+mn-ea"/>
              </a:rPr>
              <a:t>        </a:t>
            </a:r>
            <a:r>
              <a:rPr lang="en-US" altLang="zh-CN" sz="1600">
                <a:solidFill>
                  <a:srgbClr val="C00000"/>
                </a:solidFill>
                <a:effectLst/>
                <a:latin typeface="Times New Roman" panose="02020603050405020304" pitchFamily="18" charset="0"/>
                <a:sym typeface="+mn-ea"/>
              </a:rPr>
              <a:t>unlock(m);</a:t>
            </a:r>
            <a:endParaRPr lang="zh-CN" altLang="en-US" sz="1600">
              <a:solidFill>
                <a:schemeClr val="tx1"/>
              </a:solidFill>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zh-CN" altLang="en-US" sz="1600">
                <a:solidFill>
                  <a:schemeClr val="tx1"/>
                </a:solidFill>
                <a:latin typeface="Times New Roman" panose="02020603050405020304" pitchFamily="18" charset="0"/>
                <a:sym typeface="+mn-ea"/>
              </a:rPr>
              <a:t>    </a:t>
            </a:r>
            <a:r>
              <a:rPr lang="en-US" altLang="zh-CN" sz="1600">
                <a:solidFill>
                  <a:schemeClr val="tx1"/>
                </a:solidFill>
                <a:latin typeface="Times New Roman" panose="02020603050405020304" pitchFamily="18" charset="0"/>
                <a:sym typeface="+mn-ea"/>
              </a:rPr>
              <a:t>}</a:t>
            </a:r>
            <a:endParaRPr lang="en-US" altLang="zh-CN" sz="1600">
              <a:solidFill>
                <a:schemeClr val="tx1"/>
              </a:solidFill>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en-US" altLang="zh-CN" sz="1600">
                <a:solidFill>
                  <a:schemeClr val="tx1"/>
                </a:solidFill>
                <a:latin typeface="Times New Roman" panose="02020603050405020304" pitchFamily="18" charset="0"/>
                <a:sym typeface="+mn-ea"/>
              </a:rPr>
              <a:t>}</a:t>
            </a:r>
            <a:endParaRPr lang="en-US" altLang="zh-CN" sz="1600">
              <a:solidFill>
                <a:schemeClr val="tx1"/>
              </a:solidFill>
            </a:endParaRPr>
          </a:p>
        </p:txBody>
      </p:sp>
      <p:sp>
        <p:nvSpPr>
          <p:cNvPr id="2" name="文本框 1"/>
          <p:cNvSpPr txBox="true"/>
          <p:nvPr/>
        </p:nvSpPr>
        <p:spPr>
          <a:xfrm>
            <a:off x="338455" y="746760"/>
            <a:ext cx="4177030" cy="327660"/>
          </a:xfrm>
          <a:prstGeom prst="rect">
            <a:avLst/>
          </a:prstGeom>
          <a:noFill/>
        </p:spPr>
        <p:txBody>
          <a:bodyPr wrap="none" rtlCol="0" anchor="t">
            <a:spAutoFit/>
          </a:bodyPr>
          <a:p>
            <a:pPr marL="533400" lvl="0" indent="-533400" algn="just">
              <a:lnSpc>
                <a:spcPct val="110000"/>
              </a:lnSpc>
              <a:spcBef>
                <a:spcPct val="20000"/>
              </a:spcBef>
              <a:buClr>
                <a:schemeClr val="tx2"/>
              </a:buClr>
              <a:buSzPct val="95000"/>
              <a:buFont typeface="Wingdings" panose="05000000000000000000" pitchFamily="2" charset="2"/>
              <a:buNone/>
            </a:pPr>
            <a:r>
              <a:rPr lang="en-US" altLang="zh-CN">
                <a:solidFill>
                  <a:schemeClr val="tx1"/>
                </a:solidFill>
                <a:effectLst/>
                <a:latin typeface="Times New Roman" panose="02020603050405020304" pitchFamily="18" charset="0"/>
                <a:sym typeface="+mn-ea"/>
              </a:rPr>
              <a:t>int n=0; </a:t>
            </a:r>
            <a:r>
              <a:rPr lang="zh-CN" altLang="en-US">
                <a:solidFill>
                  <a:schemeClr val="tx1"/>
                </a:solidFill>
                <a:effectLst/>
                <a:latin typeface="Times New Roman" panose="02020603050405020304" pitchFamily="18" charset="0"/>
                <a:sym typeface="+mn-ea"/>
              </a:rPr>
              <a:t>∕* 表示</a:t>
            </a:r>
            <a:r>
              <a:rPr lang="en-US" altLang="zh-CN">
                <a:solidFill>
                  <a:schemeClr val="tx1"/>
                </a:solidFill>
                <a:effectLst/>
                <a:latin typeface="Times New Roman" panose="02020603050405020304" pitchFamily="18" charset="0"/>
                <a:sym typeface="+mn-ea"/>
              </a:rPr>
              <a:t>buf</a:t>
            </a:r>
            <a:r>
              <a:rPr lang="zh-CN" altLang="en-US">
                <a:solidFill>
                  <a:schemeClr val="tx1"/>
                </a:solidFill>
                <a:effectLst/>
                <a:latin typeface="Times New Roman" panose="02020603050405020304" pitchFamily="18" charset="0"/>
                <a:sym typeface="+mn-ea"/>
              </a:rPr>
              <a:t>中的信息数目，最大为</a:t>
            </a:r>
            <a:r>
              <a:rPr lang="en-US" altLang="zh-CN">
                <a:solidFill>
                  <a:schemeClr val="tx1"/>
                </a:solidFill>
                <a:effectLst/>
                <a:latin typeface="Times New Roman" panose="02020603050405020304" pitchFamily="18" charset="0"/>
                <a:sym typeface="+mn-ea"/>
              </a:rPr>
              <a:t>N  </a:t>
            </a:r>
            <a:r>
              <a:rPr lang="zh-CN" altLang="en-US">
                <a:solidFill>
                  <a:schemeClr val="tx1"/>
                </a:solidFill>
                <a:effectLst/>
                <a:latin typeface="Times New Roman" panose="02020603050405020304" pitchFamily="18" charset="0"/>
                <a:sym typeface="+mn-ea"/>
              </a:rPr>
              <a:t>*∕</a:t>
            </a:r>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2707"/>
                                        </p:tgtEl>
                                        <p:attrNameLst>
                                          <p:attrName>style.visibility</p:attrName>
                                        </p:attrNameLst>
                                      </p:cBhvr>
                                      <p:to>
                                        <p:strVal val="visible"/>
                                      </p:to>
                                    </p:set>
                                    <p:anim calcmode="lin" valueType="num">
                                      <p:cBhvr additive="base">
                                        <p:cTn id="7" dur="500" fill="hold"/>
                                        <p:tgtEl>
                                          <p:spTgt spid="72707"/>
                                        </p:tgtEl>
                                        <p:attrNameLst>
                                          <p:attrName>ppt_x</p:attrName>
                                        </p:attrNameLst>
                                      </p:cBhvr>
                                      <p:tavLst>
                                        <p:tav tm="0">
                                          <p:val>
                                            <p:strVal val="0-#ppt_w/2"/>
                                          </p:val>
                                        </p:tav>
                                        <p:tav tm="100000">
                                          <p:val>
                                            <p:strVal val="#ppt_x"/>
                                          </p:val>
                                        </p:tav>
                                      </p:tavLst>
                                    </p:anim>
                                    <p:anim calcmode="lin" valueType="num">
                                      <p:cBhvr additive="base">
                                        <p:cTn id="8" dur="500" fill="hold"/>
                                        <p:tgtEl>
                                          <p:spTgt spid="7270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bldLvl="0" animBg="true"/>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1314" name="矩形 141313"/>
          <p:cNvSpPr/>
          <p:nvPr/>
        </p:nvSpPr>
        <p:spPr>
          <a:xfrm>
            <a:off x="1006475" y="1562100"/>
            <a:ext cx="7129463" cy="252857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ctr" fontAlgn="base">
              <a:lnSpc>
                <a:spcPct val="120000"/>
              </a:lnSpc>
              <a:spcBef>
                <a:spcPct val="0"/>
              </a:spcBef>
              <a:buFont typeface="Wingdings" panose="05000000000000000000" pitchFamily="2" charset="2"/>
              <a:buNone/>
            </a:pPr>
            <a:r>
              <a:rPr lang="zh-CN" altLang="en-US" sz="4400" b="1" strike="noStrike" noProof="1">
                <a:solidFill>
                  <a:srgbClr val="990000"/>
                </a:solidFill>
                <a:latin typeface="Arial" panose="02080604020202020204" pitchFamily="34" charset="0"/>
                <a:ea typeface="宋体" pitchFamily="2" charset="-122"/>
                <a:cs typeface="+mn-ea"/>
              </a:rPr>
              <a:t>进程及进程管理</a:t>
            </a:r>
            <a:endParaRPr lang="zh-CN" altLang="en-US" sz="4400" b="1" strike="noStrike" noProof="1">
              <a:solidFill>
                <a:srgbClr val="990000"/>
              </a:solidFill>
              <a:ea typeface="宋体" pitchFamily="2" charset="-122"/>
            </a:endParaRPr>
          </a:p>
          <a:p>
            <a:pPr marL="533400" lvl="0" indent="-533400" algn="ctr" fontAlgn="base">
              <a:lnSpc>
                <a:spcPct val="120000"/>
              </a:lnSpc>
              <a:spcBef>
                <a:spcPct val="0"/>
              </a:spcBef>
              <a:buFont typeface="Wingdings" panose="05000000000000000000" pitchFamily="2" charset="2"/>
              <a:buNone/>
            </a:pPr>
            <a:r>
              <a:rPr lang="x-none" altLang="zh-CN" sz="4400" b="1" strike="noStrike" noProof="1">
                <a:solidFill>
                  <a:srgbClr val="990000"/>
                </a:solidFill>
                <a:latin typeface="Arial" panose="02080604020202020204" pitchFamily="34" charset="0"/>
                <a:ea typeface="宋体" pitchFamily="2" charset="-122"/>
                <a:cs typeface="+mn-ea"/>
              </a:rPr>
              <a:t>总</a:t>
            </a:r>
            <a:r>
              <a:rPr lang="zh-CN" altLang="en-US" sz="4400" b="1" strike="noStrike" noProof="1">
                <a:solidFill>
                  <a:srgbClr val="990000"/>
                </a:solidFill>
                <a:latin typeface="Arial" panose="02080604020202020204" pitchFamily="34" charset="0"/>
                <a:ea typeface="宋体" pitchFamily="2" charset="-122"/>
                <a:cs typeface="+mn-ea"/>
              </a:rPr>
              <a:t>结</a:t>
            </a:r>
            <a:endParaRPr lang="zh-CN" altLang="en-US" sz="4400" b="1" strike="noStrike" noProof="1">
              <a:solidFill>
                <a:srgbClr val="990000"/>
              </a:solidFill>
              <a:ea typeface="宋体" pitchFamily="2" charset="-122"/>
            </a:endParaRPr>
          </a:p>
          <a:p>
            <a:pPr marL="533400" lvl="0" indent="-533400" algn="ctr" fontAlgn="base">
              <a:lnSpc>
                <a:spcPct val="120000"/>
              </a:lnSpc>
              <a:spcBef>
                <a:spcPct val="0"/>
              </a:spcBef>
              <a:buFont typeface="Wingdings" panose="05000000000000000000" pitchFamily="2" charset="2"/>
              <a:buNone/>
            </a:pPr>
            <a:endParaRPr lang="zh-CN" altLang="en-US" sz="4400" b="1" strike="noStrike" noProof="1">
              <a:solidFill>
                <a:srgbClr val="990000"/>
              </a:solidFill>
              <a:ea typeface="宋体" pitchFamily="2" charset="-122"/>
            </a:endParaRPr>
          </a:p>
        </p:txBody>
      </p:sp>
      <p:graphicFrame>
        <p:nvGraphicFramePr>
          <p:cNvPr id="152578" name="内容占位符 141314"/>
          <p:cNvGraphicFramePr>
            <a:graphicFrameLocks noChangeAspect="true"/>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7" name="" r:id="rId2" imgW="838200" imgH="647700" progId="Paint.Picture">
                  <p:embed/>
                </p:oleObj>
              </mc:Choice>
              <mc:Fallback>
                <p:oleObj name="" r:id="rId2" imgW="838200" imgH="647700" progId="Paint.Picture">
                  <p:embed/>
                  <p:pic>
                    <p:nvPicPr>
                      <p:cNvPr id="0" name="图片 3086"/>
                      <p:cNvPicPr/>
                      <p:nvPr/>
                    </p:nvPicPr>
                    <p:blipFill>
                      <a:blip r:embed="rId3"/>
                      <a:stretch>
                        <a:fillRect/>
                      </a:stretch>
                    </p:blipFill>
                    <p:spPr>
                      <a:xfrm>
                        <a:off x="0" y="0"/>
                        <a:ext cx="838200" cy="517525"/>
                      </a:xfrm>
                      <a:prstGeom prst="rect">
                        <a:avLst/>
                      </a:prstGeom>
                      <a:noFill/>
                      <a:ln w="38100">
                        <a:miter/>
                      </a:ln>
                    </p:spPr>
                  </p:pic>
                </p:oleObj>
              </mc:Fallback>
            </mc:AlternateContent>
          </a:graphicData>
        </a:graphic>
      </p:graphicFrame>
      <p:sp>
        <p:nvSpPr>
          <p:cNvPr id="141316" name="矩形 141315"/>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小结</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41314">
                                            <p:txEl>
                                              <p:charRg st="1" end="14"/>
                                            </p:txEl>
                                          </p:spTgt>
                                        </p:tgtEl>
                                        <p:attrNameLst>
                                          <p:attrName>style.visibility</p:attrName>
                                        </p:attrNameLst>
                                      </p:cBhvr>
                                      <p:to>
                                        <p:strVal val="visible"/>
                                      </p:to>
                                    </p:set>
                                    <p:anim calcmode="lin" valueType="num">
                                      <p:cBhvr additive="base">
                                        <p:cTn id="7" dur="500" fill="hold"/>
                                        <p:tgtEl>
                                          <p:spTgt spid="141314">
                                            <p:txEl>
                                              <p:charRg st="1" end="14"/>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1314">
                                            <p:txEl>
                                              <p:charRg st="1" end="14"/>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41314">
                                            <p:txEl>
                                              <p:charRg st="14" end="17"/>
                                            </p:txEl>
                                          </p:spTgt>
                                        </p:tgtEl>
                                        <p:attrNameLst>
                                          <p:attrName>style.visibility</p:attrName>
                                        </p:attrNameLst>
                                      </p:cBhvr>
                                      <p:to>
                                        <p:strVal val="visible"/>
                                      </p:to>
                                    </p:set>
                                    <p:anim calcmode="lin" valueType="num">
                                      <p:cBhvr additive="base">
                                        <p:cTn id="11" dur="500" fill="hold"/>
                                        <p:tgtEl>
                                          <p:spTgt spid="141314">
                                            <p:txEl>
                                              <p:charRg st="14" end="17"/>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41314">
                                            <p:txEl>
                                              <p:charRg st="14" end="1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2338" name="矩形 142337"/>
          <p:cNvSpPr/>
          <p:nvPr/>
        </p:nvSpPr>
        <p:spPr>
          <a:xfrm>
            <a:off x="447675" y="415925"/>
            <a:ext cx="8262938" cy="573468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spcAft>
                <a:spcPct val="20000"/>
              </a:spcAft>
            </a:pPr>
            <a:r>
              <a:rPr lang="zh-CN" altLang="en-US" sz="2400" b="1" strike="noStrike" noProof="1">
                <a:solidFill>
                  <a:schemeClr val="tx1"/>
                </a:solidFill>
                <a:latin typeface="Arial" panose="02080604020202020204" pitchFamily="34" charset="0"/>
                <a:ea typeface="宋体" pitchFamily="2" charset="-122"/>
                <a:cs typeface="+mn-ea"/>
              </a:rPr>
              <a:t>进程概念</a:t>
            </a:r>
            <a:endParaRPr lang="zh-CN" altLang="en-US" sz="2400" b="1" strike="noStrike" noProof="1">
              <a:solidFill>
                <a:schemeClr val="tx1"/>
              </a:solidFill>
              <a:latin typeface="Times New Roman" panose="02020603050405020304" pitchFamily="18" charset="0"/>
              <a:ea typeface="宋体" pitchFamily="2" charset="-122"/>
            </a:endParaRPr>
          </a:p>
          <a:p>
            <a:pPr marL="914400" lvl="1" indent="-457200" fontAlgn="base">
              <a:lnSpc>
                <a:spcPct val="120000"/>
              </a:lnSpc>
              <a:spcBef>
                <a:spcPct val="20000"/>
              </a:spcBef>
            </a:pPr>
            <a:r>
              <a:rPr lang="zh-CN" altLang="en-US" sz="2000" b="1" strike="noStrike" noProof="1">
                <a:solidFill>
                  <a:srgbClr val="000099"/>
                </a:solidFill>
                <a:latin typeface="Times New Roman" panose="02020603050405020304" pitchFamily="18" charset="0"/>
                <a:ea typeface="宋体" pitchFamily="2" charset="-122"/>
                <a:cs typeface="+mn-cs"/>
              </a:rPr>
              <a:t>进程引入</a:t>
            </a:r>
            <a:endParaRPr lang="zh-CN" altLang="en-US" sz="2000" b="1" strike="noStrike" noProof="1">
              <a:solidFill>
                <a:srgbClr val="000099"/>
              </a:solidFill>
              <a:latin typeface="Times New Roman" panose="02020603050405020304" pitchFamily="18" charset="0"/>
              <a:ea typeface="宋体" pitchFamily="2" charset="-122"/>
            </a:endParaRPr>
          </a:p>
          <a:p>
            <a:pPr marL="1295400" lvl="2" indent="-381000" fontAlgn="base">
              <a:lnSpc>
                <a:spcPct val="120000"/>
              </a:lnSpc>
              <a:spcBef>
                <a:spcPct val="20000"/>
              </a:spcBef>
            </a:pPr>
            <a:r>
              <a:rPr lang="zh-CN" altLang="en-US" sz="2000" strike="noStrike" noProof="1">
                <a:solidFill>
                  <a:schemeClr val="tx1"/>
                </a:solidFill>
                <a:latin typeface="Times New Roman" panose="02020603050405020304" pitchFamily="18" charset="0"/>
                <a:ea typeface="宋体" pitchFamily="2" charset="-122"/>
                <a:cs typeface="+mn-cs"/>
              </a:rPr>
              <a:t>程序的顺序执行    定义  特点</a:t>
            </a:r>
            <a:endParaRPr lang="zh-CN" altLang="en-US" sz="2000" strike="noStrike" noProof="1">
              <a:solidFill>
                <a:schemeClr val="tx1"/>
              </a:solidFill>
              <a:latin typeface="Times New Roman" panose="02020603050405020304" pitchFamily="18" charset="0"/>
              <a:ea typeface="宋体" pitchFamily="2" charset="-122"/>
            </a:endParaRPr>
          </a:p>
          <a:p>
            <a:pPr marL="1295400" lvl="2" indent="-381000" fontAlgn="base">
              <a:lnSpc>
                <a:spcPct val="120000"/>
              </a:lnSpc>
              <a:spcBef>
                <a:spcPct val="20000"/>
              </a:spcBef>
            </a:pPr>
            <a:r>
              <a:rPr lang="zh-CN" altLang="en-US" sz="2000" strike="noStrike" noProof="1">
                <a:solidFill>
                  <a:schemeClr val="tx1"/>
                </a:solidFill>
                <a:latin typeface="Times New Roman" panose="02020603050405020304" pitchFamily="18" charset="0"/>
                <a:ea typeface="宋体" pitchFamily="2" charset="-122"/>
                <a:cs typeface="+mn-cs"/>
              </a:rPr>
              <a:t>程序的并发执行    定义  特点</a:t>
            </a:r>
            <a:endParaRPr lang="zh-CN" altLang="en-US" sz="2000" strike="noStrike" noProof="1">
              <a:solidFill>
                <a:schemeClr val="tx1"/>
              </a:solidFill>
              <a:latin typeface="Times New Roman" panose="02020603050405020304" pitchFamily="18" charset="0"/>
              <a:ea typeface="宋体" pitchFamily="2" charset="-122"/>
            </a:endParaRPr>
          </a:p>
          <a:p>
            <a:pPr marL="914400" lvl="1" indent="-457200" fontAlgn="base">
              <a:lnSpc>
                <a:spcPct val="120000"/>
              </a:lnSpc>
              <a:spcBef>
                <a:spcPct val="20000"/>
              </a:spcBef>
            </a:pPr>
            <a:r>
              <a:rPr lang="zh-CN" altLang="en-US" sz="2000" b="1" strike="noStrike" noProof="1">
                <a:solidFill>
                  <a:srgbClr val="000099"/>
                </a:solidFill>
                <a:latin typeface="Times New Roman" panose="02020603050405020304" pitchFamily="18" charset="0"/>
                <a:ea typeface="宋体" pitchFamily="2" charset="-122"/>
                <a:cs typeface="+mn-cs"/>
              </a:rPr>
              <a:t>进程定义</a:t>
            </a:r>
            <a:endParaRPr lang="zh-CN" altLang="en-US" sz="2000" b="1" strike="noStrike" noProof="1">
              <a:solidFill>
                <a:srgbClr val="000099"/>
              </a:solidFill>
              <a:latin typeface="Times New Roman" panose="02020603050405020304" pitchFamily="18" charset="0"/>
              <a:ea typeface="宋体" pitchFamily="2" charset="-122"/>
            </a:endParaRPr>
          </a:p>
          <a:p>
            <a:pPr marL="1295400" lvl="2" indent="-381000" fontAlgn="base">
              <a:lnSpc>
                <a:spcPct val="120000"/>
              </a:lnSpc>
              <a:spcBef>
                <a:spcPct val="20000"/>
              </a:spcBef>
            </a:pPr>
            <a:r>
              <a:rPr lang="zh-CN" altLang="en-US" sz="2000" strike="noStrike" noProof="1">
                <a:solidFill>
                  <a:schemeClr val="tx1"/>
                </a:solidFill>
                <a:latin typeface="Times New Roman" panose="02020603050405020304" pitchFamily="18" charset="0"/>
                <a:ea typeface="宋体" pitchFamily="2" charset="-122"/>
                <a:cs typeface="+mn-cs"/>
              </a:rPr>
              <a:t>定义</a:t>
            </a:r>
            <a:endParaRPr lang="zh-CN" altLang="en-US" sz="2000" strike="noStrike" noProof="1">
              <a:solidFill>
                <a:schemeClr val="tx1"/>
              </a:solidFill>
              <a:latin typeface="Times New Roman" panose="02020603050405020304" pitchFamily="18" charset="0"/>
              <a:ea typeface="宋体" pitchFamily="2" charset="-122"/>
            </a:endParaRPr>
          </a:p>
          <a:p>
            <a:pPr marL="1295400" lvl="2" indent="-381000" fontAlgn="base">
              <a:lnSpc>
                <a:spcPct val="120000"/>
              </a:lnSpc>
              <a:spcBef>
                <a:spcPct val="20000"/>
              </a:spcBef>
            </a:pPr>
            <a:r>
              <a:rPr lang="zh-CN" altLang="en-US" sz="2000" strike="noStrike" noProof="1">
                <a:solidFill>
                  <a:schemeClr val="tx1"/>
                </a:solidFill>
                <a:latin typeface="Times New Roman" panose="02020603050405020304" pitchFamily="18" charset="0"/>
                <a:ea typeface="宋体" pitchFamily="2" charset="-122"/>
                <a:cs typeface="+mn-cs"/>
              </a:rPr>
              <a:t>进程与程序的区别</a:t>
            </a:r>
            <a:endParaRPr lang="zh-CN" altLang="en-US" sz="2000" strike="noStrike" noProof="1">
              <a:solidFill>
                <a:schemeClr val="tx1"/>
              </a:solidFill>
              <a:latin typeface="Times New Roman" panose="02020603050405020304" pitchFamily="18" charset="0"/>
              <a:ea typeface="宋体" pitchFamily="2" charset="-122"/>
            </a:endParaRPr>
          </a:p>
          <a:p>
            <a:pPr marL="914400" lvl="1" indent="-457200" fontAlgn="base">
              <a:lnSpc>
                <a:spcPct val="120000"/>
              </a:lnSpc>
              <a:spcBef>
                <a:spcPct val="20000"/>
              </a:spcBef>
            </a:pPr>
            <a:r>
              <a:rPr lang="zh-CN" altLang="en-US" sz="2000" b="1" strike="noStrike" noProof="1">
                <a:solidFill>
                  <a:srgbClr val="000099"/>
                </a:solidFill>
                <a:latin typeface="Times New Roman" panose="02020603050405020304" pitchFamily="18" charset="0"/>
                <a:ea typeface="宋体" pitchFamily="2" charset="-122"/>
                <a:cs typeface="+mn-cs"/>
              </a:rPr>
              <a:t>进程状态</a:t>
            </a:r>
            <a:endParaRPr lang="zh-CN" altLang="en-US" sz="2000" b="1" strike="noStrike" noProof="1">
              <a:solidFill>
                <a:srgbClr val="000099"/>
              </a:solidFill>
              <a:latin typeface="Times New Roman" panose="02020603050405020304" pitchFamily="18" charset="0"/>
              <a:ea typeface="宋体" pitchFamily="2" charset="-122"/>
            </a:endParaRPr>
          </a:p>
          <a:p>
            <a:pPr marL="1295400" lvl="2" indent="-381000" fontAlgn="base">
              <a:lnSpc>
                <a:spcPct val="120000"/>
              </a:lnSpc>
              <a:spcBef>
                <a:spcPct val="20000"/>
              </a:spcBef>
            </a:pPr>
            <a:r>
              <a:rPr lang="zh-CN" altLang="en-US" sz="2000" strike="noStrike" noProof="1">
                <a:solidFill>
                  <a:schemeClr val="tx1"/>
                </a:solidFill>
                <a:latin typeface="Times New Roman" panose="02020603050405020304" pitchFamily="18" charset="0"/>
                <a:ea typeface="宋体" pitchFamily="2" charset="-122"/>
                <a:cs typeface="+mn-cs"/>
              </a:rPr>
              <a:t>三个基本状态、状态变迁图</a:t>
            </a:r>
            <a:endParaRPr lang="zh-CN" altLang="en-US" sz="2000" strike="noStrike" noProof="1">
              <a:solidFill>
                <a:schemeClr val="tx1"/>
              </a:solidFill>
              <a:latin typeface="Times New Roman" panose="02020603050405020304" pitchFamily="18" charset="0"/>
              <a:ea typeface="宋体" pitchFamily="2" charset="-122"/>
            </a:endParaRPr>
          </a:p>
          <a:p>
            <a:pPr marL="1295400" lvl="2" indent="-381000" fontAlgn="base">
              <a:lnSpc>
                <a:spcPct val="120000"/>
              </a:lnSpc>
              <a:spcBef>
                <a:spcPct val="20000"/>
              </a:spcBef>
            </a:pPr>
            <a:r>
              <a:rPr lang="zh-CN" altLang="en-US" sz="2000" strike="noStrike" noProof="1">
                <a:solidFill>
                  <a:schemeClr val="tx1"/>
                </a:solidFill>
                <a:latin typeface="Times New Roman" panose="02020603050405020304" pitchFamily="18" charset="0"/>
                <a:ea typeface="宋体" pitchFamily="2" charset="-122"/>
                <a:cs typeface="+mn-cs"/>
              </a:rPr>
              <a:t>不同操作系统类型的进程状态变迁图</a:t>
            </a:r>
            <a:endParaRPr lang="zh-CN" altLang="en-US" sz="2000" strike="noStrike" noProof="1">
              <a:solidFill>
                <a:schemeClr val="tx1"/>
              </a:solidFill>
              <a:latin typeface="Times New Roman" panose="02020603050405020304" pitchFamily="18" charset="0"/>
              <a:ea typeface="宋体" pitchFamily="2" charset="-122"/>
            </a:endParaRPr>
          </a:p>
          <a:p>
            <a:pPr marL="914400" lvl="1" indent="-457200" fontAlgn="base">
              <a:lnSpc>
                <a:spcPct val="120000"/>
              </a:lnSpc>
              <a:spcBef>
                <a:spcPct val="20000"/>
              </a:spcBef>
            </a:pPr>
            <a:r>
              <a:rPr lang="zh-CN" altLang="en-US" sz="2000" b="1" strike="noStrike" noProof="1">
                <a:solidFill>
                  <a:srgbClr val="000099"/>
                </a:solidFill>
                <a:latin typeface="Times New Roman" panose="02020603050405020304" pitchFamily="18" charset="0"/>
                <a:ea typeface="宋体" pitchFamily="2" charset="-122"/>
                <a:cs typeface="+mn-cs"/>
              </a:rPr>
              <a:t>进程描述</a:t>
            </a:r>
            <a:endParaRPr lang="zh-CN" altLang="en-US" sz="2000" b="1" strike="noStrike" noProof="1">
              <a:solidFill>
                <a:srgbClr val="000099"/>
              </a:solidFill>
              <a:latin typeface="Times New Roman" panose="02020603050405020304" pitchFamily="18" charset="0"/>
              <a:ea typeface="宋体" pitchFamily="2" charset="-122"/>
            </a:endParaRPr>
          </a:p>
          <a:p>
            <a:pPr marL="1295400" lvl="2" indent="-381000" fontAlgn="base">
              <a:lnSpc>
                <a:spcPct val="120000"/>
              </a:lnSpc>
              <a:spcBef>
                <a:spcPct val="20000"/>
              </a:spcBef>
            </a:pPr>
            <a:r>
              <a:rPr lang="en-US" altLang="zh-CN" sz="2000" strike="noStrike" noProof="1">
                <a:solidFill>
                  <a:schemeClr val="tx1"/>
                </a:solidFill>
                <a:latin typeface="Times New Roman" panose="02020603050405020304" pitchFamily="18" charset="0"/>
                <a:ea typeface="宋体" pitchFamily="2" charset="-122"/>
                <a:cs typeface="+mn-cs"/>
              </a:rPr>
              <a:t>PCB</a:t>
            </a:r>
            <a:r>
              <a:rPr lang="zh-CN" altLang="en-US" sz="2000" strike="noStrike" noProof="1">
                <a:solidFill>
                  <a:schemeClr val="tx1"/>
                </a:solidFill>
                <a:latin typeface="Times New Roman" panose="02020603050405020304" pitchFamily="18" charset="0"/>
                <a:ea typeface="宋体" pitchFamily="2" charset="-122"/>
                <a:cs typeface="+mn-cs"/>
              </a:rPr>
              <a:t>的定义与作用</a:t>
            </a:r>
            <a:endParaRPr lang="zh-CN" altLang="en-US" sz="2000" strike="noStrike" noProof="1">
              <a:solidFill>
                <a:schemeClr val="tx1"/>
              </a:solidFill>
              <a:latin typeface="Times New Roman" panose="02020603050405020304" pitchFamily="18" charset="0"/>
              <a:ea typeface="宋体" pitchFamily="2" charset="-122"/>
            </a:endParaRPr>
          </a:p>
          <a:p>
            <a:pPr marL="1295400" lvl="2" indent="-381000" fontAlgn="base">
              <a:lnSpc>
                <a:spcPct val="120000"/>
              </a:lnSpc>
              <a:spcBef>
                <a:spcPct val="20000"/>
              </a:spcBef>
            </a:pPr>
            <a:r>
              <a:rPr lang="zh-CN" altLang="en-US" sz="2000" strike="noStrike" noProof="1">
                <a:solidFill>
                  <a:schemeClr val="tx1"/>
                </a:solidFill>
                <a:latin typeface="Times New Roman" panose="02020603050405020304" pitchFamily="18" charset="0"/>
                <a:ea typeface="宋体" pitchFamily="2" charset="-122"/>
                <a:cs typeface="+mn-cs"/>
              </a:rPr>
              <a:t>进程的组成</a:t>
            </a:r>
            <a:endParaRPr lang="zh-CN" altLang="en-US" sz="2000" b="1" strike="noStrike" noProof="1">
              <a:solidFill>
                <a:srgbClr val="000099"/>
              </a:solidFill>
              <a:latin typeface="Times New Roman" panose="02020603050405020304" pitchFamily="18" charset="0"/>
              <a:ea typeface="宋体" pitchFamily="2" charset="-122"/>
            </a:endParaRPr>
          </a:p>
        </p:txBody>
      </p:sp>
      <p:sp>
        <p:nvSpPr>
          <p:cNvPr id="142339" name="矩形 142338"/>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小结</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42338">
                                            <p:txEl>
                                              <p:charRg st="0" end="5"/>
                                            </p:txEl>
                                          </p:spTgt>
                                        </p:tgtEl>
                                        <p:attrNameLst>
                                          <p:attrName>style.visibility</p:attrName>
                                        </p:attrNameLst>
                                      </p:cBhvr>
                                      <p:to>
                                        <p:strVal val="visible"/>
                                      </p:to>
                                    </p:set>
                                    <p:anim calcmode="lin" valueType="num">
                                      <p:cBhvr additive="base">
                                        <p:cTn id="7" dur="500" fill="hold"/>
                                        <p:tgtEl>
                                          <p:spTgt spid="142338">
                                            <p:txEl>
                                              <p:charRg st="0" end="5"/>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2338">
                                            <p:txEl>
                                              <p:charRg st="0" end="5"/>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42338">
                                            <p:txEl>
                                              <p:charRg st="5" end="10"/>
                                            </p:txEl>
                                          </p:spTgt>
                                        </p:tgtEl>
                                        <p:attrNameLst>
                                          <p:attrName>style.visibility</p:attrName>
                                        </p:attrNameLst>
                                      </p:cBhvr>
                                      <p:to>
                                        <p:strVal val="visible"/>
                                      </p:to>
                                    </p:set>
                                    <p:anim calcmode="lin" valueType="num">
                                      <p:cBhvr additive="base">
                                        <p:cTn id="11" dur="500" fill="hold"/>
                                        <p:tgtEl>
                                          <p:spTgt spid="142338">
                                            <p:txEl>
                                              <p:charRg st="5" end="1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42338">
                                            <p:txEl>
                                              <p:charRg st="5" end="10"/>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42338">
                                            <p:txEl>
                                              <p:charRg st="10" end="28"/>
                                            </p:txEl>
                                          </p:spTgt>
                                        </p:tgtEl>
                                        <p:attrNameLst>
                                          <p:attrName>style.visibility</p:attrName>
                                        </p:attrNameLst>
                                      </p:cBhvr>
                                      <p:to>
                                        <p:strVal val="visible"/>
                                      </p:to>
                                    </p:set>
                                    <p:anim calcmode="lin" valueType="num">
                                      <p:cBhvr additive="base">
                                        <p:cTn id="15" dur="500" fill="hold"/>
                                        <p:tgtEl>
                                          <p:spTgt spid="142338">
                                            <p:txEl>
                                              <p:charRg st="10" end="28"/>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42338">
                                            <p:txEl>
                                              <p:charRg st="10" end="28"/>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142338">
                                            <p:txEl>
                                              <p:charRg st="28" end="46"/>
                                            </p:txEl>
                                          </p:spTgt>
                                        </p:tgtEl>
                                        <p:attrNameLst>
                                          <p:attrName>style.visibility</p:attrName>
                                        </p:attrNameLst>
                                      </p:cBhvr>
                                      <p:to>
                                        <p:strVal val="visible"/>
                                      </p:to>
                                    </p:set>
                                    <p:anim calcmode="lin" valueType="num">
                                      <p:cBhvr additive="base">
                                        <p:cTn id="19" dur="500" fill="hold"/>
                                        <p:tgtEl>
                                          <p:spTgt spid="142338">
                                            <p:txEl>
                                              <p:charRg st="28" end="46"/>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42338">
                                            <p:txEl>
                                              <p:charRg st="28" end="46"/>
                                            </p:txEl>
                                          </p:spTgt>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142338">
                                            <p:txEl>
                                              <p:charRg st="46" end="51"/>
                                            </p:txEl>
                                          </p:spTgt>
                                        </p:tgtEl>
                                        <p:attrNameLst>
                                          <p:attrName>style.visibility</p:attrName>
                                        </p:attrNameLst>
                                      </p:cBhvr>
                                      <p:to>
                                        <p:strVal val="visible"/>
                                      </p:to>
                                    </p:set>
                                    <p:anim calcmode="lin" valueType="num">
                                      <p:cBhvr additive="base">
                                        <p:cTn id="23" dur="500" fill="hold"/>
                                        <p:tgtEl>
                                          <p:spTgt spid="142338">
                                            <p:txEl>
                                              <p:charRg st="46" end="51"/>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42338">
                                            <p:txEl>
                                              <p:charRg st="46" end="51"/>
                                            </p:txEl>
                                          </p:spTgt>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142338">
                                            <p:txEl>
                                              <p:charRg st="51" end="54"/>
                                            </p:txEl>
                                          </p:spTgt>
                                        </p:tgtEl>
                                        <p:attrNameLst>
                                          <p:attrName>style.visibility</p:attrName>
                                        </p:attrNameLst>
                                      </p:cBhvr>
                                      <p:to>
                                        <p:strVal val="visible"/>
                                      </p:to>
                                    </p:set>
                                    <p:anim calcmode="lin" valueType="num">
                                      <p:cBhvr additive="base">
                                        <p:cTn id="27" dur="500" fill="hold"/>
                                        <p:tgtEl>
                                          <p:spTgt spid="142338">
                                            <p:txEl>
                                              <p:charRg st="51" end="5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42338">
                                            <p:txEl>
                                              <p:charRg st="51" end="54"/>
                                            </p:txEl>
                                          </p:spTgt>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142338">
                                            <p:txEl>
                                              <p:charRg st="54" end="63"/>
                                            </p:txEl>
                                          </p:spTgt>
                                        </p:tgtEl>
                                        <p:attrNameLst>
                                          <p:attrName>style.visibility</p:attrName>
                                        </p:attrNameLst>
                                      </p:cBhvr>
                                      <p:to>
                                        <p:strVal val="visible"/>
                                      </p:to>
                                    </p:set>
                                    <p:anim calcmode="lin" valueType="num">
                                      <p:cBhvr additive="base">
                                        <p:cTn id="31" dur="500" fill="hold"/>
                                        <p:tgtEl>
                                          <p:spTgt spid="142338">
                                            <p:txEl>
                                              <p:charRg st="54" end="6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42338">
                                            <p:txEl>
                                              <p:charRg st="54" end="63"/>
                                            </p:txEl>
                                          </p:spTgt>
                                        </p:tgtEl>
                                        <p:attrNameLst>
                                          <p:attrName>ppt_y</p:attrName>
                                        </p:attrNameLst>
                                      </p:cBhvr>
                                      <p:tavLst>
                                        <p:tav tm="0">
                                          <p:val>
                                            <p:strVal val="#ppt_y"/>
                                          </p:val>
                                        </p:tav>
                                        <p:tav tm="100000">
                                          <p:val>
                                            <p:strVal val="#ppt_y"/>
                                          </p:val>
                                        </p:tav>
                                      </p:tavLst>
                                    </p:anim>
                                  </p:childTnLst>
                                </p:cTn>
                              </p:par>
                              <p:par>
                                <p:cTn id="33" presetID="2" presetClass="entr" presetSubtype="8" fill="hold" nodeType="withEffect">
                                  <p:stCondLst>
                                    <p:cond delay="0"/>
                                  </p:stCondLst>
                                  <p:childTnLst>
                                    <p:set>
                                      <p:cBhvr>
                                        <p:cTn id="34" dur="1" fill="hold">
                                          <p:stCondLst>
                                            <p:cond delay="0"/>
                                          </p:stCondLst>
                                        </p:cTn>
                                        <p:tgtEl>
                                          <p:spTgt spid="142338">
                                            <p:txEl>
                                              <p:charRg st="63" end="68"/>
                                            </p:txEl>
                                          </p:spTgt>
                                        </p:tgtEl>
                                        <p:attrNameLst>
                                          <p:attrName>style.visibility</p:attrName>
                                        </p:attrNameLst>
                                      </p:cBhvr>
                                      <p:to>
                                        <p:strVal val="visible"/>
                                      </p:to>
                                    </p:set>
                                    <p:anim calcmode="lin" valueType="num">
                                      <p:cBhvr additive="base">
                                        <p:cTn id="35" dur="500" fill="hold"/>
                                        <p:tgtEl>
                                          <p:spTgt spid="142338">
                                            <p:txEl>
                                              <p:charRg st="63" end="68"/>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142338">
                                            <p:txEl>
                                              <p:charRg st="63" end="68"/>
                                            </p:txEl>
                                          </p:spTgt>
                                        </p:tgtEl>
                                        <p:attrNameLst>
                                          <p:attrName>ppt_y</p:attrName>
                                        </p:attrNameLst>
                                      </p:cBhvr>
                                      <p:tavLst>
                                        <p:tav tm="0">
                                          <p:val>
                                            <p:strVal val="#ppt_y"/>
                                          </p:val>
                                        </p:tav>
                                        <p:tav tm="100000">
                                          <p:val>
                                            <p:strVal val="#ppt_y"/>
                                          </p:val>
                                        </p:tav>
                                      </p:tavLst>
                                    </p:anim>
                                  </p:childTnLst>
                                </p:cTn>
                              </p:par>
                              <p:par>
                                <p:cTn id="37" presetID="2" presetClass="entr" presetSubtype="8" fill="hold" nodeType="withEffect">
                                  <p:stCondLst>
                                    <p:cond delay="0"/>
                                  </p:stCondLst>
                                  <p:childTnLst>
                                    <p:set>
                                      <p:cBhvr>
                                        <p:cTn id="38" dur="1" fill="hold">
                                          <p:stCondLst>
                                            <p:cond delay="0"/>
                                          </p:stCondLst>
                                        </p:cTn>
                                        <p:tgtEl>
                                          <p:spTgt spid="142338">
                                            <p:txEl>
                                              <p:charRg st="68" end="81"/>
                                            </p:txEl>
                                          </p:spTgt>
                                        </p:tgtEl>
                                        <p:attrNameLst>
                                          <p:attrName>style.visibility</p:attrName>
                                        </p:attrNameLst>
                                      </p:cBhvr>
                                      <p:to>
                                        <p:strVal val="visible"/>
                                      </p:to>
                                    </p:set>
                                    <p:anim calcmode="lin" valueType="num">
                                      <p:cBhvr additive="base">
                                        <p:cTn id="39" dur="500" fill="hold"/>
                                        <p:tgtEl>
                                          <p:spTgt spid="142338">
                                            <p:txEl>
                                              <p:charRg st="68" end="81"/>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142338">
                                            <p:txEl>
                                              <p:charRg st="68" end="81"/>
                                            </p:txEl>
                                          </p:spTgt>
                                        </p:tgtEl>
                                        <p:attrNameLst>
                                          <p:attrName>ppt_y</p:attrName>
                                        </p:attrNameLst>
                                      </p:cBhvr>
                                      <p:tavLst>
                                        <p:tav tm="0">
                                          <p:val>
                                            <p:strVal val="#ppt_y"/>
                                          </p:val>
                                        </p:tav>
                                        <p:tav tm="100000">
                                          <p:val>
                                            <p:strVal val="#ppt_y"/>
                                          </p:val>
                                        </p:tav>
                                      </p:tavLst>
                                    </p:anim>
                                  </p:childTnLst>
                                </p:cTn>
                              </p:par>
                              <p:par>
                                <p:cTn id="41" presetID="2" presetClass="entr" presetSubtype="8" fill="hold" nodeType="withEffect">
                                  <p:stCondLst>
                                    <p:cond delay="0"/>
                                  </p:stCondLst>
                                  <p:childTnLst>
                                    <p:set>
                                      <p:cBhvr>
                                        <p:cTn id="42" dur="1" fill="hold">
                                          <p:stCondLst>
                                            <p:cond delay="0"/>
                                          </p:stCondLst>
                                        </p:cTn>
                                        <p:tgtEl>
                                          <p:spTgt spid="142338">
                                            <p:txEl>
                                              <p:charRg st="81" end="98"/>
                                            </p:txEl>
                                          </p:spTgt>
                                        </p:tgtEl>
                                        <p:attrNameLst>
                                          <p:attrName>style.visibility</p:attrName>
                                        </p:attrNameLst>
                                      </p:cBhvr>
                                      <p:to>
                                        <p:strVal val="visible"/>
                                      </p:to>
                                    </p:set>
                                    <p:anim calcmode="lin" valueType="num">
                                      <p:cBhvr additive="base">
                                        <p:cTn id="43" dur="500" fill="hold"/>
                                        <p:tgtEl>
                                          <p:spTgt spid="142338">
                                            <p:txEl>
                                              <p:charRg st="81" end="98"/>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42338">
                                            <p:txEl>
                                              <p:charRg st="81" end="98"/>
                                            </p:txEl>
                                          </p:spTgt>
                                        </p:tgtEl>
                                        <p:attrNameLst>
                                          <p:attrName>ppt_y</p:attrName>
                                        </p:attrNameLst>
                                      </p:cBhvr>
                                      <p:tavLst>
                                        <p:tav tm="0">
                                          <p:val>
                                            <p:strVal val="#ppt_y"/>
                                          </p:val>
                                        </p:tav>
                                        <p:tav tm="100000">
                                          <p:val>
                                            <p:strVal val="#ppt_y"/>
                                          </p:val>
                                        </p:tav>
                                      </p:tavLst>
                                    </p:anim>
                                  </p:childTnLst>
                                </p:cTn>
                              </p:par>
                              <p:par>
                                <p:cTn id="45" presetID="2" presetClass="entr" presetSubtype="8" fill="hold" nodeType="withEffect">
                                  <p:stCondLst>
                                    <p:cond delay="0"/>
                                  </p:stCondLst>
                                  <p:childTnLst>
                                    <p:set>
                                      <p:cBhvr>
                                        <p:cTn id="46" dur="1" fill="hold">
                                          <p:stCondLst>
                                            <p:cond delay="0"/>
                                          </p:stCondLst>
                                        </p:cTn>
                                        <p:tgtEl>
                                          <p:spTgt spid="142338">
                                            <p:txEl>
                                              <p:charRg st="98" end="103"/>
                                            </p:txEl>
                                          </p:spTgt>
                                        </p:tgtEl>
                                        <p:attrNameLst>
                                          <p:attrName>style.visibility</p:attrName>
                                        </p:attrNameLst>
                                      </p:cBhvr>
                                      <p:to>
                                        <p:strVal val="visible"/>
                                      </p:to>
                                    </p:set>
                                    <p:anim calcmode="lin" valueType="num">
                                      <p:cBhvr additive="base">
                                        <p:cTn id="47" dur="500" fill="hold"/>
                                        <p:tgtEl>
                                          <p:spTgt spid="142338">
                                            <p:txEl>
                                              <p:charRg st="98" end="103"/>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142338">
                                            <p:txEl>
                                              <p:charRg st="98" end="103"/>
                                            </p:txEl>
                                          </p:spTgt>
                                        </p:tgtEl>
                                        <p:attrNameLst>
                                          <p:attrName>ppt_y</p:attrName>
                                        </p:attrNameLst>
                                      </p:cBhvr>
                                      <p:tavLst>
                                        <p:tav tm="0">
                                          <p:val>
                                            <p:strVal val="#ppt_y"/>
                                          </p:val>
                                        </p:tav>
                                        <p:tav tm="100000">
                                          <p:val>
                                            <p:strVal val="#ppt_y"/>
                                          </p:val>
                                        </p:tav>
                                      </p:tavLst>
                                    </p:anim>
                                  </p:childTnLst>
                                </p:cTn>
                              </p:par>
                              <p:par>
                                <p:cTn id="49" presetID="2" presetClass="entr" presetSubtype="8" fill="hold" nodeType="withEffect">
                                  <p:stCondLst>
                                    <p:cond delay="0"/>
                                  </p:stCondLst>
                                  <p:childTnLst>
                                    <p:set>
                                      <p:cBhvr>
                                        <p:cTn id="50" dur="1" fill="hold">
                                          <p:stCondLst>
                                            <p:cond delay="0"/>
                                          </p:stCondLst>
                                        </p:cTn>
                                        <p:tgtEl>
                                          <p:spTgt spid="142338">
                                            <p:txEl>
                                              <p:charRg st="103" end="113"/>
                                            </p:txEl>
                                          </p:spTgt>
                                        </p:tgtEl>
                                        <p:attrNameLst>
                                          <p:attrName>style.visibility</p:attrName>
                                        </p:attrNameLst>
                                      </p:cBhvr>
                                      <p:to>
                                        <p:strVal val="visible"/>
                                      </p:to>
                                    </p:set>
                                    <p:anim calcmode="lin" valueType="num">
                                      <p:cBhvr additive="base">
                                        <p:cTn id="51" dur="500" fill="hold"/>
                                        <p:tgtEl>
                                          <p:spTgt spid="142338">
                                            <p:txEl>
                                              <p:charRg st="103" end="113"/>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142338">
                                            <p:txEl>
                                              <p:charRg st="103" end="113"/>
                                            </p:txEl>
                                          </p:spTgt>
                                        </p:tgtEl>
                                        <p:attrNameLst>
                                          <p:attrName>ppt_y</p:attrName>
                                        </p:attrNameLst>
                                      </p:cBhvr>
                                      <p:tavLst>
                                        <p:tav tm="0">
                                          <p:val>
                                            <p:strVal val="#ppt_y"/>
                                          </p:val>
                                        </p:tav>
                                        <p:tav tm="100000">
                                          <p:val>
                                            <p:strVal val="#ppt_y"/>
                                          </p:val>
                                        </p:tav>
                                      </p:tavLst>
                                    </p:anim>
                                  </p:childTnLst>
                                </p:cTn>
                              </p:par>
                              <p:par>
                                <p:cTn id="53" presetID="2" presetClass="entr" presetSubtype="8" fill="hold" nodeType="withEffect">
                                  <p:stCondLst>
                                    <p:cond delay="0"/>
                                  </p:stCondLst>
                                  <p:childTnLst>
                                    <p:set>
                                      <p:cBhvr>
                                        <p:cTn id="54" dur="1" fill="hold">
                                          <p:stCondLst>
                                            <p:cond delay="0"/>
                                          </p:stCondLst>
                                        </p:cTn>
                                        <p:tgtEl>
                                          <p:spTgt spid="142338">
                                            <p:txEl>
                                              <p:charRg st="113" end="119"/>
                                            </p:txEl>
                                          </p:spTgt>
                                        </p:tgtEl>
                                        <p:attrNameLst>
                                          <p:attrName>style.visibility</p:attrName>
                                        </p:attrNameLst>
                                      </p:cBhvr>
                                      <p:to>
                                        <p:strVal val="visible"/>
                                      </p:to>
                                    </p:set>
                                    <p:anim calcmode="lin" valueType="num">
                                      <p:cBhvr additive="base">
                                        <p:cTn id="55" dur="500" fill="hold"/>
                                        <p:tgtEl>
                                          <p:spTgt spid="142338">
                                            <p:txEl>
                                              <p:charRg st="113" end="119"/>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42338">
                                            <p:txEl>
                                              <p:charRg st="113" end="11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2579" name="矩形 152578"/>
          <p:cNvSpPr/>
          <p:nvPr/>
        </p:nvSpPr>
        <p:spPr>
          <a:xfrm>
            <a:off x="442913" y="644525"/>
            <a:ext cx="8524875" cy="557339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800" b="1" strike="noStrike" noProof="1" dirty="0">
                <a:solidFill>
                  <a:srgbClr val="A50021"/>
                </a:solidFill>
                <a:latin typeface="Times New Roman" panose="02020603050405020304" pitchFamily="18" charset="0"/>
                <a:ea typeface="宋体" pitchFamily="2" charset="-122"/>
                <a:cs typeface="+mn-ea"/>
              </a:rPr>
              <a:t>并发程序的例子</a:t>
            </a:r>
            <a:r>
              <a:rPr lang="en-US" altLang="zh-CN" sz="2800" b="1" strike="noStrike" noProof="1">
                <a:solidFill>
                  <a:srgbClr val="A50021"/>
                </a:solidFill>
                <a:latin typeface="Times New Roman" panose="02020603050405020304" pitchFamily="18" charset="0"/>
                <a:ea typeface="宋体" pitchFamily="2" charset="-122"/>
                <a:cs typeface="+mn-ea"/>
              </a:rPr>
              <a:t>(1)</a:t>
            </a:r>
            <a:endParaRPr lang="en-US" altLang="zh-CN" sz="2800" b="1" strike="noStrike" noProof="1">
              <a:solidFill>
                <a:srgbClr val="A50021"/>
              </a:solidFill>
              <a:latin typeface="Times New Roman" panose="02020603050405020304" pitchFamily="18" charset="0"/>
              <a:ea typeface="宋体" pitchFamily="2" charset="-122"/>
            </a:endParaRPr>
          </a:p>
          <a:p>
            <a:pPr marL="533400" lvl="0" indent="-533400" fontAlgn="base"/>
            <a:r>
              <a:rPr lang="zh-CN" altLang="en-US" strike="noStrike" noProof="1" dirty="0">
                <a:solidFill>
                  <a:srgbClr val="990033"/>
                </a:solidFill>
                <a:effectLst/>
                <a:latin typeface="Times New Roman" panose="02020603050405020304" pitchFamily="18" charset="0"/>
                <a:ea typeface="宋体" pitchFamily="2" charset="-122"/>
                <a:cs typeface="+mn-ea"/>
              </a:rPr>
              <a:t>誊抄</a:t>
            </a:r>
            <a:r>
              <a:rPr lang="en-US" altLang="zh-CN" strike="noStrike" noProof="1">
                <a:solidFill>
                  <a:srgbClr val="990033"/>
                </a:solidFill>
                <a:effectLst/>
                <a:latin typeface="Times New Roman" panose="02020603050405020304" pitchFamily="18" charset="0"/>
                <a:ea typeface="宋体" pitchFamily="2" charset="-122"/>
                <a:cs typeface="+mn-ea"/>
              </a:rPr>
              <a:t>——</a:t>
            </a:r>
            <a:r>
              <a:rPr lang="zh-CN" altLang="en-US" strike="noStrike" noProof="1" dirty="0">
                <a:solidFill>
                  <a:srgbClr val="990033"/>
                </a:solidFill>
                <a:effectLst/>
                <a:latin typeface="Times New Roman" panose="02020603050405020304" pitchFamily="18" charset="0"/>
                <a:ea typeface="宋体" pitchFamily="2" charset="-122"/>
                <a:cs typeface="+mn-ea"/>
              </a:rPr>
              <a:t>用卡片输入机将一个文本复写到行式打印机。</a:t>
            </a:r>
            <a:endParaRPr lang="zh-CN" altLang="en-US" strike="noStrike" noProof="1" dirty="0">
              <a:solidFill>
                <a:srgbClr val="990033"/>
              </a:solidFill>
              <a:effectLst/>
              <a:latin typeface="Times New Roman" panose="02020603050405020304" pitchFamily="18" charset="0"/>
              <a:ea typeface="宋体" pitchFamily="2" charset="-122"/>
            </a:endParaRPr>
          </a:p>
          <a:p>
            <a:pPr marL="533400" lvl="0" indent="-533400" fontAlgn="base">
              <a:spcBef>
                <a:spcPct val="0"/>
              </a:spcBef>
              <a:buFont typeface="Wingdings" panose="05000000000000000000" pitchFamily="2" charset="2"/>
              <a:buNone/>
            </a:pPr>
            <a:r>
              <a:rPr lang="zh-CN" altLang="en-US" strike="noStrike" noProof="1" dirty="0">
                <a:effectLst/>
                <a:latin typeface="Times New Roman" panose="02020603050405020304" pitchFamily="18" charset="0"/>
                <a:ea typeface="宋体" pitchFamily="2" charset="-122"/>
                <a:cs typeface="+mn-ea"/>
              </a:rPr>
              <a:t>	</a:t>
            </a:r>
            <a:r>
              <a:rPr lang="en-US" altLang="zh-CN" strike="noStrike" noProof="1">
                <a:solidFill>
                  <a:schemeClr val="tx1"/>
                </a:solidFill>
                <a:effectLst/>
                <a:latin typeface="Times New Roman" panose="02020603050405020304" pitchFamily="18" charset="0"/>
                <a:ea typeface="宋体" pitchFamily="2" charset="-122"/>
                <a:cs typeface="+mn-ea"/>
              </a:rPr>
              <a:t>(1) </a:t>
            </a:r>
            <a:r>
              <a:rPr lang="zh-CN" altLang="en-US" strike="noStrike" noProof="1" dirty="0">
                <a:solidFill>
                  <a:schemeClr val="tx1"/>
                </a:solidFill>
                <a:effectLst/>
                <a:latin typeface="Times New Roman" panose="02020603050405020304" pitchFamily="18" charset="0"/>
                <a:ea typeface="宋体" pitchFamily="2" charset="-122"/>
                <a:cs typeface="+mn-ea"/>
              </a:rPr>
              <a:t>循环顺序执行</a:t>
            </a:r>
            <a:endParaRPr lang="zh-CN" altLang="en-US" strike="noStrike" noProof="1" dirty="0">
              <a:solidFill>
                <a:schemeClr val="tx1"/>
              </a:solidFill>
              <a:effectLst/>
              <a:latin typeface="Times New Roman" panose="02020603050405020304" pitchFamily="18" charset="0"/>
              <a:ea typeface="宋体" pitchFamily="2" charset="-122"/>
            </a:endParaRPr>
          </a:p>
          <a:p>
            <a:pPr marL="914400" lvl="1" indent="-457200" fontAlgn="base">
              <a:spcBef>
                <a:spcPct val="0"/>
              </a:spcBef>
              <a:buFont typeface="Wingdings" panose="05000000000000000000" pitchFamily="2" charset="2"/>
              <a:buNone/>
            </a:pPr>
            <a:r>
              <a:rPr lang="zh-CN" altLang="en-US" strike="noStrike" noProof="1" dirty="0">
                <a:effectLst/>
                <a:latin typeface="Times New Roman" panose="02020603050405020304" pitchFamily="18" charset="0"/>
                <a:ea typeface="宋体" pitchFamily="2" charset="-122"/>
                <a:cs typeface="+mn-cs"/>
              </a:rPr>
              <a:t>    </a:t>
            </a:r>
            <a:r>
              <a:rPr lang="en-US" altLang="zh-CN" sz="3200" strike="noStrike" noProof="1">
                <a:solidFill>
                  <a:srgbClr val="990033"/>
                </a:solidFill>
                <a:effectLst/>
                <a:latin typeface="Times New Roman" panose="02020603050405020304" pitchFamily="18" charset="0"/>
                <a:ea typeface="宋体" pitchFamily="2" charset="-122"/>
                <a:cs typeface="+mn-cs"/>
              </a:rPr>
              <a:t>while (</a:t>
            </a:r>
            <a:r>
              <a:rPr lang="zh-CN" altLang="en-US" sz="3200" strike="noStrike" noProof="1" dirty="0">
                <a:solidFill>
                  <a:srgbClr val="990033"/>
                </a:solidFill>
                <a:effectLst/>
                <a:latin typeface="Times New Roman" panose="02020603050405020304" pitchFamily="18" charset="0"/>
                <a:ea typeface="宋体" pitchFamily="2" charset="-122"/>
                <a:cs typeface="+mn-cs"/>
              </a:rPr>
              <a:t>不空</a:t>
            </a:r>
            <a:r>
              <a:rPr lang="en-US" altLang="zh-CN" sz="3200" strike="noStrike" noProof="1">
                <a:solidFill>
                  <a:srgbClr val="990033"/>
                </a:solidFill>
                <a:effectLst/>
                <a:latin typeface="Times New Roman" panose="02020603050405020304" pitchFamily="18" charset="0"/>
                <a:ea typeface="宋体" pitchFamily="2" charset="-122"/>
                <a:cs typeface="+mn-cs"/>
              </a:rPr>
              <a:t>) {</a:t>
            </a:r>
            <a:endParaRPr lang="en-US" altLang="zh-CN" sz="3200" strike="noStrike" noProof="1">
              <a:solidFill>
                <a:srgbClr val="990033"/>
              </a:solidFill>
              <a:effectLst/>
              <a:latin typeface="Times New Roman" panose="02020603050405020304" pitchFamily="18" charset="0"/>
              <a:ea typeface="宋体" pitchFamily="2" charset="-122"/>
            </a:endParaRPr>
          </a:p>
          <a:p>
            <a:pPr marL="914400" lvl="1" indent="-457200" fontAlgn="base">
              <a:spcBef>
                <a:spcPct val="0"/>
              </a:spcBef>
              <a:buFont typeface="Wingdings" panose="05000000000000000000" pitchFamily="2" charset="2"/>
              <a:buNone/>
            </a:pPr>
            <a:r>
              <a:rPr lang="en-US" altLang="zh-CN" sz="3200" strike="noStrike" noProof="1">
                <a:solidFill>
                  <a:srgbClr val="990033"/>
                </a:solidFill>
                <a:effectLst/>
                <a:latin typeface="Times New Roman" panose="02020603050405020304" pitchFamily="18" charset="0"/>
                <a:ea typeface="宋体" pitchFamily="2" charset="-122"/>
                <a:cs typeface="+mn-cs"/>
              </a:rPr>
              <a:t>       INPUT; //</a:t>
            </a:r>
            <a:r>
              <a:rPr lang="zh-CN" altLang="en-US" sz="3200" strike="noStrike" noProof="1" dirty="0">
                <a:solidFill>
                  <a:srgbClr val="990033"/>
                </a:solidFill>
                <a:effectLst/>
                <a:latin typeface="Times New Roman" panose="02020603050405020304" pitchFamily="18" charset="0"/>
                <a:ea typeface="宋体" pitchFamily="2" charset="-122"/>
                <a:cs typeface="+mn-cs"/>
              </a:rPr>
              <a:t>卡片输入机读</a:t>
            </a:r>
            <a:endParaRPr lang="zh-CN" altLang="en-US" sz="3200" strike="noStrike" noProof="1" dirty="0">
              <a:solidFill>
                <a:srgbClr val="990033"/>
              </a:solidFill>
              <a:effectLst/>
              <a:latin typeface="Times New Roman" panose="02020603050405020304" pitchFamily="18" charset="0"/>
              <a:ea typeface="宋体" pitchFamily="2" charset="-122"/>
            </a:endParaRPr>
          </a:p>
          <a:p>
            <a:pPr marL="914400" lvl="1" indent="-457200" fontAlgn="base">
              <a:spcBef>
                <a:spcPct val="0"/>
              </a:spcBef>
              <a:buFont typeface="Wingdings" panose="05000000000000000000" pitchFamily="2" charset="2"/>
              <a:buNone/>
            </a:pPr>
            <a:r>
              <a:rPr lang="en-US" altLang="zh-CN" sz="3200" strike="noStrike" noProof="1">
                <a:solidFill>
                  <a:srgbClr val="990033"/>
                </a:solidFill>
                <a:effectLst/>
                <a:latin typeface="Times New Roman" panose="02020603050405020304" pitchFamily="18" charset="0"/>
                <a:ea typeface="宋体" pitchFamily="2" charset="-122"/>
                <a:cs typeface="+mn-cs"/>
              </a:rPr>
              <a:t>       OUTPUT; //</a:t>
            </a:r>
            <a:r>
              <a:rPr lang="zh-CN" altLang="en-US" sz="3200" strike="noStrike" noProof="1" dirty="0">
                <a:solidFill>
                  <a:srgbClr val="990033"/>
                </a:solidFill>
                <a:effectLst/>
                <a:latin typeface="Times New Roman" panose="02020603050405020304" pitchFamily="18" charset="0"/>
                <a:ea typeface="宋体" pitchFamily="2" charset="-122"/>
                <a:cs typeface="+mn-cs"/>
              </a:rPr>
              <a:t>打印机打印</a:t>
            </a:r>
            <a:endParaRPr lang="zh-CN" altLang="en-US" sz="3200" strike="noStrike" noProof="1" dirty="0">
              <a:solidFill>
                <a:srgbClr val="990033"/>
              </a:solidFill>
              <a:effectLst/>
              <a:latin typeface="Times New Roman" panose="02020603050405020304" pitchFamily="18" charset="0"/>
              <a:ea typeface="宋体" pitchFamily="2" charset="-122"/>
            </a:endParaRPr>
          </a:p>
          <a:p>
            <a:pPr marL="914400" lvl="1" indent="-457200" fontAlgn="base">
              <a:spcBef>
                <a:spcPct val="0"/>
              </a:spcBef>
              <a:buFont typeface="Wingdings" panose="05000000000000000000" pitchFamily="2" charset="2"/>
              <a:buNone/>
            </a:pPr>
            <a:r>
              <a:rPr lang="en-US" altLang="zh-CN" sz="3200" strike="noStrike" noProof="1">
                <a:solidFill>
                  <a:srgbClr val="990033"/>
                </a:solidFill>
                <a:effectLst/>
                <a:latin typeface="Times New Roman" panose="02020603050405020304" pitchFamily="18" charset="0"/>
                <a:ea typeface="宋体" pitchFamily="2" charset="-122"/>
                <a:cs typeface="+mn-cs"/>
              </a:rPr>
              <a:t>    }</a:t>
            </a:r>
            <a:endParaRPr lang="en-US" altLang="zh-CN" sz="3200" strike="noStrike" noProof="1">
              <a:solidFill>
                <a:srgbClr val="990033"/>
              </a:solidFill>
              <a:effectLst/>
              <a:latin typeface="Times New Roman" panose="02020603050405020304" pitchFamily="18" charset="0"/>
              <a:ea typeface="宋体" pitchFamily="2" charset="-122"/>
            </a:endParaRPr>
          </a:p>
          <a:p>
            <a:pPr marL="533400" lvl="0" indent="-533400" fontAlgn="base">
              <a:spcBef>
                <a:spcPct val="0"/>
              </a:spcBef>
              <a:buFont typeface="Wingdings" panose="05000000000000000000" pitchFamily="2" charset="2"/>
              <a:buNone/>
            </a:pPr>
            <a:r>
              <a:rPr lang="en-US" altLang="zh-CN" strike="noStrike" noProof="1">
                <a:effectLst/>
                <a:latin typeface="Times New Roman" panose="02020603050405020304" pitchFamily="18" charset="0"/>
                <a:ea typeface="宋体" pitchFamily="2" charset="-122"/>
                <a:cs typeface="+mn-ea"/>
              </a:rPr>
              <a:t>	</a:t>
            </a:r>
            <a:r>
              <a:rPr lang="zh-CN" altLang="en-US" strike="noStrike" noProof="1" dirty="0">
                <a:solidFill>
                  <a:schemeClr val="tx1"/>
                </a:solidFill>
                <a:effectLst/>
                <a:latin typeface="Times New Roman" panose="02020603050405020304" pitchFamily="18" charset="0"/>
                <a:ea typeface="宋体" pitchFamily="2" charset="-122"/>
                <a:cs typeface="+mn-ea"/>
              </a:rPr>
              <a:t>缺点：未能利用卡片输入机与行式打印机的并行操作能力，造成系统效率低。</a:t>
            </a:r>
            <a:endParaRPr lang="zh-CN" altLang="en-US" b="1" strike="noStrike" noProof="1" dirty="0">
              <a:solidFill>
                <a:schemeClr val="tx1"/>
              </a:solidFill>
              <a:effectLst/>
              <a:latin typeface="Times New Roman" panose="02020603050405020304" pitchFamily="18" charset="0"/>
              <a:ea typeface="宋体" pitchFamily="2" charset="-122"/>
            </a:endParaRPr>
          </a:p>
          <a:p>
            <a:pPr marL="533400" lvl="0" indent="-533400" fontAlgn="base">
              <a:lnSpc>
                <a:spcPct val="130000"/>
              </a:lnSpc>
              <a:buNone/>
            </a:pPr>
            <a:endParaRPr lang="zh-CN" altLang="en-US" b="1" strike="noStrike" noProof="1" dirty="0">
              <a:solidFill>
                <a:schemeClr val="tx1"/>
              </a:solidFill>
              <a:latin typeface="Times New Roman" panose="02020603050405020304" pitchFamily="18" charset="0"/>
              <a:ea typeface="宋体" pitchFamily="2" charset="-122"/>
            </a:endParaRPr>
          </a:p>
        </p:txBody>
      </p:sp>
      <p:sp>
        <p:nvSpPr>
          <p:cNvPr id="152580" name="矩形 152579"/>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进程的引入</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52579">
                                            <p:txEl>
                                              <p:charRg st="0" end="11"/>
                                            </p:txEl>
                                          </p:spTgt>
                                        </p:tgtEl>
                                        <p:attrNameLst>
                                          <p:attrName>style.visibility</p:attrName>
                                        </p:attrNameLst>
                                      </p:cBhvr>
                                      <p:to>
                                        <p:strVal val="visible"/>
                                      </p:to>
                                    </p:set>
                                    <p:anim calcmode="lin" valueType="num">
                                      <p:cBhvr additive="base">
                                        <p:cTn id="7" dur="500" fill="hold"/>
                                        <p:tgtEl>
                                          <p:spTgt spid="152579">
                                            <p:txEl>
                                              <p:charRg st="0" end="1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2579">
                                            <p:txEl>
                                              <p:charRg st="0" end="1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52579">
                                            <p:txEl>
                                              <p:charRg st="11" end="36"/>
                                            </p:txEl>
                                          </p:spTgt>
                                        </p:tgtEl>
                                        <p:attrNameLst>
                                          <p:attrName>style.visibility</p:attrName>
                                        </p:attrNameLst>
                                      </p:cBhvr>
                                      <p:to>
                                        <p:strVal val="visible"/>
                                      </p:to>
                                    </p:set>
                                    <p:anim calcmode="lin" valueType="num">
                                      <p:cBhvr additive="base">
                                        <p:cTn id="13" dur="500" fill="hold"/>
                                        <p:tgtEl>
                                          <p:spTgt spid="152579">
                                            <p:txEl>
                                              <p:charRg st="11" end="36"/>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52579">
                                            <p:txEl>
                                              <p:charRg st="11" end="36"/>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52579">
                                            <p:txEl>
                                              <p:charRg st="36" end="48"/>
                                            </p:txEl>
                                          </p:spTgt>
                                        </p:tgtEl>
                                        <p:attrNameLst>
                                          <p:attrName>style.visibility</p:attrName>
                                        </p:attrNameLst>
                                      </p:cBhvr>
                                      <p:to>
                                        <p:strVal val="visible"/>
                                      </p:to>
                                    </p:set>
                                    <p:anim calcmode="lin" valueType="num">
                                      <p:cBhvr additive="base">
                                        <p:cTn id="19" dur="500" fill="hold"/>
                                        <p:tgtEl>
                                          <p:spTgt spid="152579">
                                            <p:txEl>
                                              <p:charRg st="36" end="48"/>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52579">
                                            <p:txEl>
                                              <p:charRg st="36" end="48"/>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52579">
                                            <p:txEl>
                                              <p:charRg st="48" end="65"/>
                                            </p:txEl>
                                          </p:spTgt>
                                        </p:tgtEl>
                                        <p:attrNameLst>
                                          <p:attrName>style.visibility</p:attrName>
                                        </p:attrNameLst>
                                      </p:cBhvr>
                                      <p:to>
                                        <p:strVal val="visible"/>
                                      </p:to>
                                    </p:set>
                                    <p:anim calcmode="lin" valueType="num">
                                      <p:cBhvr additive="base">
                                        <p:cTn id="25" dur="500" fill="hold"/>
                                        <p:tgtEl>
                                          <p:spTgt spid="152579">
                                            <p:txEl>
                                              <p:charRg st="48" end="6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52579">
                                            <p:txEl>
                                              <p:charRg st="48" end="65"/>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52579">
                                            <p:txEl>
                                              <p:charRg st="65" end="88"/>
                                            </p:txEl>
                                          </p:spTgt>
                                        </p:tgtEl>
                                        <p:attrNameLst>
                                          <p:attrName>style.visibility</p:attrName>
                                        </p:attrNameLst>
                                      </p:cBhvr>
                                      <p:to>
                                        <p:strVal val="visible"/>
                                      </p:to>
                                    </p:set>
                                    <p:anim calcmode="lin" valueType="num">
                                      <p:cBhvr additive="base">
                                        <p:cTn id="31" dur="500" fill="hold"/>
                                        <p:tgtEl>
                                          <p:spTgt spid="152579">
                                            <p:txEl>
                                              <p:charRg st="65" end="88"/>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52579">
                                            <p:txEl>
                                              <p:charRg st="65" end="88"/>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52579">
                                            <p:txEl>
                                              <p:charRg st="88" end="111"/>
                                            </p:txEl>
                                          </p:spTgt>
                                        </p:tgtEl>
                                        <p:attrNameLst>
                                          <p:attrName>style.visibility</p:attrName>
                                        </p:attrNameLst>
                                      </p:cBhvr>
                                      <p:to>
                                        <p:strVal val="visible"/>
                                      </p:to>
                                    </p:set>
                                    <p:anim calcmode="lin" valueType="num">
                                      <p:cBhvr additive="base">
                                        <p:cTn id="37" dur="500" fill="hold"/>
                                        <p:tgtEl>
                                          <p:spTgt spid="152579">
                                            <p:txEl>
                                              <p:charRg st="88" end="111"/>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52579">
                                            <p:txEl>
                                              <p:charRg st="88" end="111"/>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152579">
                                            <p:txEl>
                                              <p:charRg st="111" end="117"/>
                                            </p:txEl>
                                          </p:spTgt>
                                        </p:tgtEl>
                                        <p:attrNameLst>
                                          <p:attrName>style.visibility</p:attrName>
                                        </p:attrNameLst>
                                      </p:cBhvr>
                                      <p:to>
                                        <p:strVal val="visible"/>
                                      </p:to>
                                    </p:set>
                                    <p:anim calcmode="lin" valueType="num">
                                      <p:cBhvr additive="base">
                                        <p:cTn id="43" dur="500" fill="hold"/>
                                        <p:tgtEl>
                                          <p:spTgt spid="152579">
                                            <p:txEl>
                                              <p:charRg st="111" end="117"/>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52579">
                                            <p:txEl>
                                              <p:charRg st="111" end="117"/>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152579">
                                            <p:txEl>
                                              <p:charRg st="117" end="153"/>
                                            </p:txEl>
                                          </p:spTgt>
                                        </p:tgtEl>
                                        <p:attrNameLst>
                                          <p:attrName>style.visibility</p:attrName>
                                        </p:attrNameLst>
                                      </p:cBhvr>
                                      <p:to>
                                        <p:strVal val="visible"/>
                                      </p:to>
                                    </p:set>
                                    <p:anim calcmode="lin" valueType="num">
                                      <p:cBhvr additive="base">
                                        <p:cTn id="49" dur="500" fill="hold"/>
                                        <p:tgtEl>
                                          <p:spTgt spid="152579">
                                            <p:txEl>
                                              <p:charRg st="117" end="153"/>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52579">
                                            <p:txEl>
                                              <p:charRg st="117" end="15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62" name="矩形 143361"/>
          <p:cNvSpPr/>
          <p:nvPr/>
        </p:nvSpPr>
        <p:spPr>
          <a:xfrm>
            <a:off x="533400" y="727075"/>
            <a:ext cx="8262938" cy="5549900"/>
          </a:xfrm>
          <a:prstGeom prst="rect">
            <a:avLst/>
          </a:prstGeom>
          <a:noFill/>
          <a:ln w="9525">
            <a:noFill/>
            <a:miter/>
          </a:ln>
        </p:spPr>
        <p:txBody>
          <a:bodyPr anchor="t">
            <a:spAutoFit/>
          </a:bodyPr>
          <a:p>
            <a:pPr marL="533400" lvl="0" indent="-533400">
              <a:lnSpc>
                <a:spcPct val="130000"/>
              </a:lnSpc>
              <a:spcBef>
                <a:spcPct val="30000"/>
              </a:spcBef>
              <a:spcAft>
                <a:spcPct val="20000"/>
              </a:spcAft>
              <a:buClr>
                <a:schemeClr val="tx2"/>
              </a:buClr>
              <a:buSzPct val="95000"/>
              <a:buFont typeface="Wingdings" panose="05000000000000000000" pitchFamily="2" charset="2"/>
              <a:buChar char="•"/>
            </a:pPr>
            <a:r>
              <a:rPr lang="zh-CN" altLang="en-US" sz="2400">
                <a:solidFill>
                  <a:schemeClr val="tx1"/>
                </a:solidFill>
                <a:latin typeface="Arial" panose="02080604020202020204" pitchFamily="34" charset="0"/>
                <a:ea typeface="宋体" pitchFamily="2" charset="-122"/>
              </a:rPr>
              <a:t>进程控制</a:t>
            </a:r>
            <a:endParaRPr lang="zh-CN" altLang="en-US" sz="2400">
              <a:solidFill>
                <a:schemeClr val="tx1"/>
              </a:solidFill>
              <a:latin typeface="Times New Roman" panose="02020603050405020304" pitchFamily="18" charset="0"/>
              <a:ea typeface="宋体" pitchFamily="2" charset="-122"/>
            </a:endParaRPr>
          </a:p>
          <a:p>
            <a:pPr marL="914400" lvl="1" indent="-457200" algn="l" eaLnBrk="1" fontAlgn="base" latinLnBrk="0" hangingPunct="1">
              <a:lnSpc>
                <a:spcPct val="130000"/>
              </a:lnSpc>
              <a:spcBef>
                <a:spcPct val="30000"/>
              </a:spcBef>
              <a:spcAft>
                <a:spcPct val="0"/>
              </a:spcAft>
              <a:buClr>
                <a:schemeClr val="tx2"/>
              </a:buClr>
              <a:buSzPct val="95000"/>
              <a:buFont typeface="Wingdings" panose="05000000000000000000" pitchFamily="2" charset="2"/>
              <a:buChar char="•"/>
            </a:pPr>
            <a:r>
              <a:rPr lang="zh-CN" altLang="en-US" sz="2000" u="none" baseline="0">
                <a:solidFill>
                  <a:srgbClr val="000099"/>
                </a:solidFill>
                <a:latin typeface="Times New Roman" panose="02020603050405020304" pitchFamily="18" charset="0"/>
                <a:ea typeface="宋体" pitchFamily="2" charset="-122"/>
              </a:rPr>
              <a:t>进程控制原语</a:t>
            </a:r>
            <a:endParaRPr lang="zh-CN" altLang="en-US" sz="2000" u="none" baseline="0">
              <a:solidFill>
                <a:srgbClr val="000099"/>
              </a:solidFill>
              <a:latin typeface="Times New Roman" panose="02020603050405020304" pitchFamily="18" charset="0"/>
              <a:ea typeface="宋体" pitchFamily="2" charset="-122"/>
            </a:endParaRPr>
          </a:p>
          <a:p>
            <a:pPr marL="1295400" lvl="2" indent="-381000" algn="l" eaLnBrk="1" fontAlgn="base" latinLnBrk="0" hangingPunct="1">
              <a:lnSpc>
                <a:spcPct val="130000"/>
              </a:lnSpc>
              <a:spcBef>
                <a:spcPct val="30000"/>
              </a:spcBef>
              <a:spcAft>
                <a:spcPct val="0"/>
              </a:spcAft>
              <a:buClr>
                <a:schemeClr val="tx2"/>
              </a:buClr>
              <a:buSzPct val="95000"/>
              <a:buFont typeface="Wingdings" panose="05000000000000000000" pitchFamily="2" charset="2"/>
              <a:buChar char="•"/>
            </a:pPr>
            <a:r>
              <a:rPr lang="zh-CN" altLang="en-US" sz="2000" u="none" baseline="0">
                <a:solidFill>
                  <a:schemeClr val="tx1"/>
                </a:solidFill>
                <a:latin typeface="Times New Roman" panose="02020603050405020304" pitchFamily="18" charset="0"/>
                <a:ea typeface="宋体" pitchFamily="2" charset="-122"/>
              </a:rPr>
              <a:t>基本进程控制原语</a:t>
            </a:r>
            <a:endParaRPr lang="zh-CN" altLang="en-US" sz="2000" u="none" baseline="0">
              <a:solidFill>
                <a:schemeClr val="tx1"/>
              </a:solidFill>
              <a:latin typeface="Times New Roman" panose="02020603050405020304" pitchFamily="18" charset="0"/>
              <a:ea typeface="宋体" pitchFamily="2" charset="-122"/>
            </a:endParaRPr>
          </a:p>
          <a:p>
            <a:pPr marL="1295400" lvl="2" indent="-381000" algn="l" eaLnBrk="1" fontAlgn="base" latinLnBrk="0" hangingPunct="1">
              <a:lnSpc>
                <a:spcPct val="130000"/>
              </a:lnSpc>
              <a:spcBef>
                <a:spcPct val="30000"/>
              </a:spcBef>
              <a:spcAft>
                <a:spcPct val="0"/>
              </a:spcAft>
              <a:buClr>
                <a:schemeClr val="tx2"/>
              </a:buClr>
              <a:buSzPct val="95000"/>
              <a:buFont typeface="Wingdings" panose="05000000000000000000" pitchFamily="2" charset="2"/>
              <a:buChar char="•"/>
            </a:pPr>
            <a:r>
              <a:rPr lang="zh-CN" altLang="en-US" sz="2000" u="none" baseline="0">
                <a:solidFill>
                  <a:schemeClr val="tx1"/>
                </a:solidFill>
                <a:latin typeface="Times New Roman" panose="02020603050405020304" pitchFamily="18" charset="0"/>
                <a:ea typeface="宋体" pitchFamily="2" charset="-122"/>
              </a:rPr>
              <a:t>进程控制原语的执行与进程状态的变化</a:t>
            </a:r>
            <a:endParaRPr lang="zh-CN" altLang="en-US" sz="2000" u="none" baseline="0">
              <a:solidFill>
                <a:schemeClr val="tx1"/>
              </a:solidFill>
              <a:latin typeface="Times New Roman" panose="02020603050405020304" pitchFamily="18" charset="0"/>
              <a:ea typeface="宋体" pitchFamily="2" charset="-122"/>
            </a:endParaRPr>
          </a:p>
          <a:p>
            <a:pPr marL="914400" lvl="1" indent="-457200" algn="l" eaLnBrk="1" fontAlgn="base" latinLnBrk="0" hangingPunct="1">
              <a:lnSpc>
                <a:spcPct val="130000"/>
              </a:lnSpc>
              <a:spcBef>
                <a:spcPct val="30000"/>
              </a:spcBef>
              <a:spcAft>
                <a:spcPct val="0"/>
              </a:spcAft>
              <a:buClr>
                <a:schemeClr val="tx2"/>
              </a:buClr>
              <a:buSzPct val="95000"/>
              <a:buFont typeface="Wingdings" panose="05000000000000000000" pitchFamily="2" charset="2"/>
              <a:buChar char="•"/>
            </a:pPr>
            <a:r>
              <a:rPr lang="zh-CN" altLang="en-US" sz="2000" u="none" baseline="0">
                <a:solidFill>
                  <a:srgbClr val="000099"/>
                </a:solidFill>
                <a:latin typeface="Times New Roman" panose="02020603050405020304" pitchFamily="18" charset="0"/>
                <a:ea typeface="宋体" pitchFamily="2" charset="-122"/>
              </a:rPr>
              <a:t>进程创建、进程撤销原语的功能</a:t>
            </a:r>
            <a:endParaRPr lang="zh-CN" altLang="en-US" sz="2000" u="none" baseline="0">
              <a:solidFill>
                <a:srgbClr val="000099"/>
              </a:solidFill>
              <a:latin typeface="Times New Roman" panose="02020603050405020304" pitchFamily="18" charset="0"/>
              <a:ea typeface="宋体" pitchFamily="2" charset="-122"/>
            </a:endParaRPr>
          </a:p>
          <a:p>
            <a:pPr marL="914400" lvl="1" indent="-457200" algn="l" eaLnBrk="1" fontAlgn="base" latinLnBrk="0" hangingPunct="1">
              <a:lnSpc>
                <a:spcPct val="130000"/>
              </a:lnSpc>
              <a:spcBef>
                <a:spcPct val="30000"/>
              </a:spcBef>
              <a:spcAft>
                <a:spcPct val="0"/>
              </a:spcAft>
              <a:buClr>
                <a:schemeClr val="tx2"/>
              </a:buClr>
              <a:buSzPct val="95000"/>
              <a:buFont typeface="Wingdings" panose="05000000000000000000" pitchFamily="2" charset="2"/>
              <a:buChar char="•"/>
            </a:pPr>
            <a:r>
              <a:rPr lang="zh-CN" altLang="en-US" sz="2000" u="none" baseline="0">
                <a:solidFill>
                  <a:srgbClr val="000099"/>
                </a:solidFill>
                <a:latin typeface="Times New Roman" panose="02020603050405020304" pitchFamily="18" charset="0"/>
                <a:ea typeface="宋体" pitchFamily="2" charset="-122"/>
              </a:rPr>
              <a:t>进程等待、进程唤醒原语的功能</a:t>
            </a:r>
            <a:endParaRPr lang="zh-CN" altLang="en-US" sz="2000" u="none" baseline="0">
              <a:solidFill>
                <a:srgbClr val="000099"/>
              </a:solidFill>
              <a:latin typeface="Times New Roman" panose="02020603050405020304" pitchFamily="18" charset="0"/>
              <a:ea typeface="宋体" pitchFamily="2" charset="-122"/>
            </a:endParaRPr>
          </a:p>
          <a:p>
            <a:pPr marL="533400" lvl="0" indent="-533400">
              <a:lnSpc>
                <a:spcPct val="130000"/>
              </a:lnSpc>
              <a:spcBef>
                <a:spcPct val="30000"/>
              </a:spcBef>
              <a:spcAft>
                <a:spcPct val="20000"/>
              </a:spcAft>
              <a:buClr>
                <a:schemeClr val="tx2"/>
              </a:buClr>
              <a:buSzPct val="95000"/>
              <a:buFont typeface="Wingdings" panose="05000000000000000000" pitchFamily="2" charset="2"/>
              <a:buChar char="•"/>
            </a:pPr>
            <a:r>
              <a:rPr lang="zh-CN" altLang="en-US" sz="2400">
                <a:solidFill>
                  <a:schemeClr val="tx1"/>
                </a:solidFill>
                <a:latin typeface="Arial" panose="02080604020202020204" pitchFamily="34" charset="0"/>
                <a:ea typeface="宋体" pitchFamily="2" charset="-122"/>
              </a:rPr>
              <a:t>进程的相互制约关系</a:t>
            </a:r>
            <a:endParaRPr lang="zh-CN" altLang="en-US" sz="2400">
              <a:solidFill>
                <a:schemeClr val="tx1"/>
              </a:solidFill>
              <a:latin typeface="Arial" panose="02080604020202020204" pitchFamily="34" charset="0"/>
              <a:ea typeface="宋体" pitchFamily="2" charset="-122"/>
            </a:endParaRPr>
          </a:p>
          <a:p>
            <a:pPr marL="914400" lvl="1" indent="-457200" algn="l" eaLnBrk="1" fontAlgn="base" latinLnBrk="0" hangingPunct="1">
              <a:lnSpc>
                <a:spcPct val="130000"/>
              </a:lnSpc>
              <a:spcBef>
                <a:spcPct val="30000"/>
              </a:spcBef>
              <a:spcAft>
                <a:spcPct val="0"/>
              </a:spcAft>
              <a:buClr>
                <a:schemeClr val="tx2"/>
              </a:buClr>
              <a:buSzPct val="95000"/>
              <a:buFont typeface="Wingdings" panose="05000000000000000000" pitchFamily="2" charset="2"/>
              <a:buChar char="•"/>
            </a:pPr>
            <a:r>
              <a:rPr lang="zh-CN" altLang="en-US" sz="2000" u="none" baseline="0">
                <a:solidFill>
                  <a:srgbClr val="000099"/>
                </a:solidFill>
                <a:latin typeface="Times New Roman" panose="02020603050405020304" pitchFamily="18" charset="0"/>
                <a:ea typeface="宋体" pitchFamily="2" charset="-122"/>
              </a:rPr>
              <a:t>进程互斥</a:t>
            </a:r>
            <a:endParaRPr lang="zh-CN" altLang="en-US" sz="2000" u="none" baseline="0">
              <a:solidFill>
                <a:srgbClr val="000099"/>
              </a:solidFill>
              <a:latin typeface="Times New Roman" panose="02020603050405020304" pitchFamily="18" charset="0"/>
              <a:ea typeface="宋体" pitchFamily="2" charset="-122"/>
            </a:endParaRPr>
          </a:p>
          <a:p>
            <a:pPr marL="1295400" lvl="2" indent="-381000" algn="l" eaLnBrk="1" fontAlgn="base" latinLnBrk="0" hangingPunct="1">
              <a:lnSpc>
                <a:spcPct val="130000"/>
              </a:lnSpc>
              <a:spcBef>
                <a:spcPct val="30000"/>
              </a:spcBef>
              <a:spcAft>
                <a:spcPct val="0"/>
              </a:spcAft>
              <a:buClr>
                <a:schemeClr val="tx2"/>
              </a:buClr>
              <a:buSzPct val="95000"/>
              <a:buFont typeface="Wingdings" panose="05000000000000000000" pitchFamily="2" charset="2"/>
              <a:buChar char="•"/>
            </a:pPr>
            <a:r>
              <a:rPr lang="zh-CN" altLang="en-US" sz="1800" u="none" baseline="0">
                <a:solidFill>
                  <a:schemeClr val="tx1"/>
                </a:solidFill>
                <a:latin typeface="Times New Roman" panose="02020603050405020304" pitchFamily="18" charset="0"/>
                <a:ea typeface="宋体" pitchFamily="2" charset="-122"/>
              </a:rPr>
              <a:t>临界资源</a:t>
            </a:r>
            <a:endParaRPr lang="zh-CN" altLang="en-US" sz="1800" u="none" baseline="0">
              <a:solidFill>
                <a:schemeClr val="tx1"/>
              </a:solidFill>
              <a:latin typeface="Times New Roman" panose="02020603050405020304" pitchFamily="18" charset="0"/>
              <a:ea typeface="宋体" pitchFamily="2" charset="-122"/>
            </a:endParaRPr>
          </a:p>
          <a:p>
            <a:pPr marL="1295400" lvl="2" indent="-381000" algn="l" eaLnBrk="1" fontAlgn="base" latinLnBrk="0" hangingPunct="1">
              <a:lnSpc>
                <a:spcPct val="130000"/>
              </a:lnSpc>
              <a:spcBef>
                <a:spcPct val="30000"/>
              </a:spcBef>
              <a:spcAft>
                <a:spcPct val="0"/>
              </a:spcAft>
              <a:buClr>
                <a:schemeClr val="tx2"/>
              </a:buClr>
              <a:buSzPct val="95000"/>
              <a:buFont typeface="Wingdings" panose="05000000000000000000" pitchFamily="2" charset="2"/>
              <a:buChar char="•"/>
            </a:pPr>
            <a:r>
              <a:rPr lang="zh-CN" altLang="en-US" sz="1800" u="none" baseline="0">
                <a:solidFill>
                  <a:schemeClr val="tx1"/>
                </a:solidFill>
                <a:latin typeface="Times New Roman" panose="02020603050405020304" pitchFamily="18" charset="0"/>
                <a:ea typeface="宋体" pitchFamily="2" charset="-122"/>
              </a:rPr>
              <a:t>互斥</a:t>
            </a:r>
            <a:endParaRPr lang="zh-CN" altLang="en-US" sz="1800" u="none" baseline="0">
              <a:solidFill>
                <a:schemeClr val="tx1"/>
              </a:solidFill>
              <a:latin typeface="Times New Roman" panose="02020603050405020304" pitchFamily="18" charset="0"/>
              <a:ea typeface="宋体" pitchFamily="2" charset="-122"/>
            </a:endParaRPr>
          </a:p>
          <a:p>
            <a:pPr marL="1295400" lvl="2" indent="-381000" algn="l" eaLnBrk="1" fontAlgn="base" latinLnBrk="0" hangingPunct="1">
              <a:lnSpc>
                <a:spcPct val="130000"/>
              </a:lnSpc>
              <a:spcBef>
                <a:spcPct val="30000"/>
              </a:spcBef>
              <a:spcAft>
                <a:spcPct val="0"/>
              </a:spcAft>
              <a:buClr>
                <a:schemeClr val="tx2"/>
              </a:buClr>
              <a:buSzPct val="95000"/>
              <a:buFont typeface="Wingdings" panose="05000000000000000000" pitchFamily="2" charset="2"/>
              <a:buChar char="•"/>
            </a:pPr>
            <a:r>
              <a:rPr lang="zh-CN" altLang="en-US" sz="1800" u="none" baseline="0">
                <a:solidFill>
                  <a:schemeClr val="tx1"/>
                </a:solidFill>
                <a:latin typeface="Times New Roman" panose="02020603050405020304" pitchFamily="18" charset="0"/>
                <a:ea typeface="宋体" pitchFamily="2" charset="-122"/>
              </a:rPr>
              <a:t>临界区</a:t>
            </a:r>
            <a:endParaRPr lang="zh-CN" altLang="en-US" sz="1800" u="none" baseline="0">
              <a:solidFill>
                <a:schemeClr val="tx1"/>
              </a:solidFill>
              <a:latin typeface="Times New Roman" panose="02020603050405020304" pitchFamily="18" charset="0"/>
              <a:ea typeface="宋体" pitchFamily="2" charset="-122"/>
            </a:endParaRPr>
          </a:p>
        </p:txBody>
      </p:sp>
      <p:sp>
        <p:nvSpPr>
          <p:cNvPr id="143364" name="矩形 143363"/>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小结</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43362">
                                            <p:txEl>
                                              <p:charRg st="0" end="5"/>
                                            </p:txEl>
                                          </p:spTgt>
                                        </p:tgtEl>
                                        <p:attrNameLst>
                                          <p:attrName>style.visibility</p:attrName>
                                        </p:attrNameLst>
                                      </p:cBhvr>
                                      <p:to>
                                        <p:strVal val="visible"/>
                                      </p:to>
                                    </p:set>
                                    <p:anim calcmode="lin" valueType="num">
                                      <p:cBhvr additive="base">
                                        <p:cTn id="7" dur="500" fill="hold"/>
                                        <p:tgtEl>
                                          <p:spTgt spid="143362">
                                            <p:txEl>
                                              <p:charRg st="0" end="5"/>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3362">
                                            <p:txEl>
                                              <p:charRg st="0" end="5"/>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3362">
                                            <p:txEl>
                                              <p:charRg st="5" end="12"/>
                                            </p:txEl>
                                          </p:spTgt>
                                        </p:tgtEl>
                                        <p:attrNameLst>
                                          <p:attrName>style.visibility</p:attrName>
                                        </p:attrNameLst>
                                      </p:cBhvr>
                                      <p:to>
                                        <p:strVal val="visible"/>
                                      </p:to>
                                    </p:set>
                                    <p:anim calcmode="lin" valueType="num">
                                      <p:cBhvr additive="base">
                                        <p:cTn id="13" dur="500" fill="hold"/>
                                        <p:tgtEl>
                                          <p:spTgt spid="143362">
                                            <p:txEl>
                                              <p:charRg st="5" end="1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3362">
                                            <p:txEl>
                                              <p:charRg st="5" end="1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43362">
                                            <p:txEl>
                                              <p:charRg st="12" end="21"/>
                                            </p:txEl>
                                          </p:spTgt>
                                        </p:tgtEl>
                                        <p:attrNameLst>
                                          <p:attrName>style.visibility</p:attrName>
                                        </p:attrNameLst>
                                      </p:cBhvr>
                                      <p:to>
                                        <p:strVal val="visible"/>
                                      </p:to>
                                    </p:set>
                                    <p:anim calcmode="lin" valueType="num">
                                      <p:cBhvr additive="base">
                                        <p:cTn id="17" dur="500" fill="hold"/>
                                        <p:tgtEl>
                                          <p:spTgt spid="143362">
                                            <p:txEl>
                                              <p:charRg st="12" end="2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43362">
                                            <p:txEl>
                                              <p:charRg st="12" end="2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43362">
                                            <p:txEl>
                                              <p:charRg st="21" end="39"/>
                                            </p:txEl>
                                          </p:spTgt>
                                        </p:tgtEl>
                                        <p:attrNameLst>
                                          <p:attrName>style.visibility</p:attrName>
                                        </p:attrNameLst>
                                      </p:cBhvr>
                                      <p:to>
                                        <p:strVal val="visible"/>
                                      </p:to>
                                    </p:set>
                                    <p:anim calcmode="lin" valueType="num">
                                      <p:cBhvr additive="base">
                                        <p:cTn id="21" dur="500" fill="hold"/>
                                        <p:tgtEl>
                                          <p:spTgt spid="143362">
                                            <p:txEl>
                                              <p:charRg st="21" end="39"/>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43362">
                                            <p:txEl>
                                              <p:charRg st="21" end="39"/>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43362">
                                            <p:txEl>
                                              <p:charRg st="39" end="54"/>
                                            </p:txEl>
                                          </p:spTgt>
                                        </p:tgtEl>
                                        <p:attrNameLst>
                                          <p:attrName>style.visibility</p:attrName>
                                        </p:attrNameLst>
                                      </p:cBhvr>
                                      <p:to>
                                        <p:strVal val="visible"/>
                                      </p:to>
                                    </p:set>
                                    <p:anim calcmode="lin" valueType="num">
                                      <p:cBhvr additive="base">
                                        <p:cTn id="25" dur="500" fill="hold"/>
                                        <p:tgtEl>
                                          <p:spTgt spid="143362">
                                            <p:txEl>
                                              <p:charRg st="39" end="5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3362">
                                            <p:txEl>
                                              <p:charRg st="39" end="5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43362">
                                            <p:txEl>
                                              <p:charRg st="54" end="69"/>
                                            </p:txEl>
                                          </p:spTgt>
                                        </p:tgtEl>
                                        <p:attrNameLst>
                                          <p:attrName>style.visibility</p:attrName>
                                        </p:attrNameLst>
                                      </p:cBhvr>
                                      <p:to>
                                        <p:strVal val="visible"/>
                                      </p:to>
                                    </p:set>
                                    <p:anim calcmode="lin" valueType="num">
                                      <p:cBhvr additive="base">
                                        <p:cTn id="29" dur="500" fill="hold"/>
                                        <p:tgtEl>
                                          <p:spTgt spid="143362">
                                            <p:txEl>
                                              <p:charRg st="54" end="69"/>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43362">
                                            <p:txEl>
                                              <p:charRg st="54" end="69"/>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nodeType="clickEffect">
                                  <p:stCondLst>
                                    <p:cond delay="0"/>
                                  </p:stCondLst>
                                  <p:childTnLst>
                                    <p:set>
                                      <p:cBhvr>
                                        <p:cTn id="34" dur="1" fill="hold">
                                          <p:stCondLst>
                                            <p:cond delay="0"/>
                                          </p:stCondLst>
                                        </p:cTn>
                                        <p:tgtEl>
                                          <p:spTgt spid="143362">
                                            <p:txEl>
                                              <p:charRg st="69" end="79"/>
                                            </p:txEl>
                                          </p:spTgt>
                                        </p:tgtEl>
                                        <p:attrNameLst>
                                          <p:attrName>style.visibility</p:attrName>
                                        </p:attrNameLst>
                                      </p:cBhvr>
                                      <p:to>
                                        <p:strVal val="visible"/>
                                      </p:to>
                                    </p:set>
                                    <p:anim calcmode="lin" valueType="num">
                                      <p:cBhvr additive="base">
                                        <p:cTn id="35" dur="500" fill="hold"/>
                                        <p:tgtEl>
                                          <p:spTgt spid="143362">
                                            <p:txEl>
                                              <p:charRg st="69" end="79"/>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143362">
                                            <p:txEl>
                                              <p:charRg st="69" end="79"/>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43362">
                                            <p:txEl>
                                              <p:charRg st="79" end="84"/>
                                            </p:txEl>
                                          </p:spTgt>
                                        </p:tgtEl>
                                        <p:attrNameLst>
                                          <p:attrName>style.visibility</p:attrName>
                                        </p:attrNameLst>
                                      </p:cBhvr>
                                      <p:to>
                                        <p:strVal val="visible"/>
                                      </p:to>
                                    </p:set>
                                    <p:anim calcmode="lin" valueType="num">
                                      <p:cBhvr additive="base">
                                        <p:cTn id="41" dur="500" fill="hold"/>
                                        <p:tgtEl>
                                          <p:spTgt spid="143362">
                                            <p:txEl>
                                              <p:charRg st="79" end="84"/>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43362">
                                            <p:txEl>
                                              <p:charRg st="79" end="84"/>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43362">
                                            <p:txEl>
                                              <p:charRg st="84" end="89"/>
                                            </p:txEl>
                                          </p:spTgt>
                                        </p:tgtEl>
                                        <p:attrNameLst>
                                          <p:attrName>style.visibility</p:attrName>
                                        </p:attrNameLst>
                                      </p:cBhvr>
                                      <p:to>
                                        <p:strVal val="visible"/>
                                      </p:to>
                                    </p:set>
                                    <p:anim calcmode="lin" valueType="num">
                                      <p:cBhvr additive="base">
                                        <p:cTn id="45" dur="500" fill="hold"/>
                                        <p:tgtEl>
                                          <p:spTgt spid="143362">
                                            <p:txEl>
                                              <p:charRg st="84" end="8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43362">
                                            <p:txEl>
                                              <p:charRg st="84" end="89"/>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43362">
                                            <p:txEl>
                                              <p:charRg st="89" end="92"/>
                                            </p:txEl>
                                          </p:spTgt>
                                        </p:tgtEl>
                                        <p:attrNameLst>
                                          <p:attrName>style.visibility</p:attrName>
                                        </p:attrNameLst>
                                      </p:cBhvr>
                                      <p:to>
                                        <p:strVal val="visible"/>
                                      </p:to>
                                    </p:set>
                                    <p:anim calcmode="lin" valueType="num">
                                      <p:cBhvr additive="base">
                                        <p:cTn id="49" dur="500" fill="hold"/>
                                        <p:tgtEl>
                                          <p:spTgt spid="143362">
                                            <p:txEl>
                                              <p:charRg st="89" end="9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43362">
                                            <p:txEl>
                                              <p:charRg st="89" end="92"/>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143362">
                                            <p:txEl>
                                              <p:charRg st="92" end="96"/>
                                            </p:txEl>
                                          </p:spTgt>
                                        </p:tgtEl>
                                        <p:attrNameLst>
                                          <p:attrName>style.visibility</p:attrName>
                                        </p:attrNameLst>
                                      </p:cBhvr>
                                      <p:to>
                                        <p:strVal val="visible"/>
                                      </p:to>
                                    </p:set>
                                    <p:anim calcmode="lin" valueType="num">
                                      <p:cBhvr additive="base">
                                        <p:cTn id="53" dur="500" fill="hold"/>
                                        <p:tgtEl>
                                          <p:spTgt spid="143362">
                                            <p:txEl>
                                              <p:charRg st="92" end="96"/>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43362">
                                            <p:txEl>
                                              <p:charRg st="92" end="9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4386" name="矩形 144385"/>
          <p:cNvSpPr/>
          <p:nvPr/>
        </p:nvSpPr>
        <p:spPr>
          <a:xfrm>
            <a:off x="533400" y="361950"/>
            <a:ext cx="8262938" cy="6203950"/>
          </a:xfrm>
          <a:prstGeom prst="rect">
            <a:avLst/>
          </a:prstGeom>
          <a:noFill/>
          <a:ln w="9525">
            <a:noFill/>
            <a:miter/>
          </a:ln>
        </p:spPr>
        <p:txBody>
          <a:bodyPr anchor="t">
            <a:spAutoFit/>
          </a:bodyPr>
          <a:p>
            <a:pPr marL="914400" lvl="1" indent="-457200" algn="l" eaLnBrk="1" fontAlgn="base" latinLnBrk="0" hangingPunct="1">
              <a:lnSpc>
                <a:spcPct val="130000"/>
              </a:lnSpc>
              <a:spcBef>
                <a:spcPct val="30000"/>
              </a:spcBef>
              <a:spcAft>
                <a:spcPct val="0"/>
              </a:spcAft>
              <a:buClr>
                <a:schemeClr val="tx2"/>
              </a:buClr>
              <a:buSzPct val="95000"/>
              <a:buFont typeface="Wingdings" panose="05000000000000000000" pitchFamily="2" charset="2"/>
              <a:buChar char="•"/>
            </a:pPr>
            <a:r>
              <a:rPr lang="zh-CN" altLang="en-US" sz="2000" u="none" baseline="0">
                <a:solidFill>
                  <a:srgbClr val="000099"/>
                </a:solidFill>
                <a:latin typeface="Times New Roman" panose="02020603050405020304" pitchFamily="18" charset="0"/>
                <a:ea typeface="宋体" pitchFamily="2" charset="-122"/>
              </a:rPr>
              <a:t>进程同步</a:t>
            </a:r>
            <a:endParaRPr lang="zh-CN" altLang="en-US" sz="2000" u="none" baseline="0">
              <a:solidFill>
                <a:srgbClr val="000099"/>
              </a:solidFill>
              <a:latin typeface="Times New Roman" panose="02020603050405020304" pitchFamily="18" charset="0"/>
              <a:ea typeface="宋体" pitchFamily="2" charset="-122"/>
            </a:endParaRPr>
          </a:p>
          <a:p>
            <a:pPr marL="1295400" lvl="2" indent="-381000" algn="l" eaLnBrk="1" fontAlgn="base" latinLnBrk="0" hangingPunct="1">
              <a:lnSpc>
                <a:spcPct val="130000"/>
              </a:lnSpc>
              <a:spcBef>
                <a:spcPct val="30000"/>
              </a:spcBef>
              <a:spcAft>
                <a:spcPct val="0"/>
              </a:spcAft>
              <a:buClr>
                <a:schemeClr val="tx2"/>
              </a:buClr>
              <a:buSzPct val="95000"/>
              <a:buFont typeface="Wingdings" panose="05000000000000000000" pitchFamily="2" charset="2"/>
              <a:buChar char="•"/>
            </a:pPr>
            <a:r>
              <a:rPr lang="zh-CN" altLang="en-US" sz="2000" u="none" baseline="0">
                <a:solidFill>
                  <a:schemeClr val="tx1"/>
                </a:solidFill>
                <a:latin typeface="Times New Roman" panose="02020603050405020304" pitchFamily="18" charset="0"/>
                <a:ea typeface="宋体" pitchFamily="2" charset="-122"/>
              </a:rPr>
              <a:t>进程同步的概念</a:t>
            </a:r>
            <a:endParaRPr lang="zh-CN" altLang="en-US" sz="2000" u="none" baseline="0">
              <a:solidFill>
                <a:schemeClr val="tx1"/>
              </a:solidFill>
              <a:latin typeface="Times New Roman" panose="02020603050405020304" pitchFamily="18" charset="0"/>
              <a:ea typeface="宋体" pitchFamily="2" charset="-122"/>
            </a:endParaRPr>
          </a:p>
          <a:p>
            <a:pPr marL="1295400" lvl="2" indent="-381000" algn="l" eaLnBrk="1" fontAlgn="base" latinLnBrk="0" hangingPunct="1">
              <a:lnSpc>
                <a:spcPct val="130000"/>
              </a:lnSpc>
              <a:spcBef>
                <a:spcPct val="30000"/>
              </a:spcBef>
              <a:spcAft>
                <a:spcPct val="0"/>
              </a:spcAft>
              <a:buClr>
                <a:schemeClr val="tx2"/>
              </a:buClr>
              <a:buSzPct val="95000"/>
              <a:buFont typeface="Wingdings" panose="05000000000000000000" pitchFamily="2" charset="2"/>
              <a:buChar char="•"/>
            </a:pPr>
            <a:r>
              <a:rPr lang="zh-CN" altLang="en-US" sz="2000" u="none" baseline="0">
                <a:solidFill>
                  <a:schemeClr val="tx1"/>
                </a:solidFill>
                <a:latin typeface="Times New Roman" panose="02020603050405020304" pitchFamily="18" charset="0"/>
                <a:ea typeface="宋体" pitchFamily="2" charset="-122"/>
              </a:rPr>
              <a:t>进程同步的例</a:t>
            </a:r>
            <a:endParaRPr lang="zh-CN" altLang="en-US" sz="2000" u="none" baseline="0">
              <a:solidFill>
                <a:schemeClr val="tx1"/>
              </a:solidFill>
              <a:latin typeface="Times New Roman" panose="02020603050405020304" pitchFamily="18" charset="0"/>
              <a:ea typeface="宋体" pitchFamily="2" charset="-122"/>
            </a:endParaRPr>
          </a:p>
          <a:p>
            <a:pPr marL="533400" lvl="0" indent="-533400">
              <a:lnSpc>
                <a:spcPct val="130000"/>
              </a:lnSpc>
              <a:spcBef>
                <a:spcPct val="30000"/>
              </a:spcBef>
              <a:spcAft>
                <a:spcPct val="20000"/>
              </a:spcAft>
              <a:buClr>
                <a:schemeClr val="tx2"/>
              </a:buClr>
              <a:buSzPct val="95000"/>
              <a:buFont typeface="Wingdings" panose="05000000000000000000" pitchFamily="2" charset="2"/>
              <a:buChar char="•"/>
            </a:pPr>
            <a:r>
              <a:rPr lang="zh-CN" altLang="en-US" sz="2400">
                <a:solidFill>
                  <a:schemeClr val="tx1"/>
                </a:solidFill>
                <a:latin typeface="Arial" panose="02080604020202020204" pitchFamily="34" charset="0"/>
                <a:ea typeface="宋体" pitchFamily="2" charset="-122"/>
              </a:rPr>
              <a:t>进程同步机构</a:t>
            </a:r>
            <a:endParaRPr lang="zh-CN" altLang="en-US" sz="2400">
              <a:solidFill>
                <a:schemeClr val="tx1"/>
              </a:solidFill>
              <a:latin typeface="Times New Roman" panose="02020603050405020304" pitchFamily="18" charset="0"/>
              <a:ea typeface="宋体" pitchFamily="2" charset="-122"/>
            </a:endParaRPr>
          </a:p>
          <a:p>
            <a:pPr marL="914400" lvl="1" indent="-457200" algn="l" eaLnBrk="1" fontAlgn="base" latinLnBrk="0" hangingPunct="1">
              <a:lnSpc>
                <a:spcPct val="130000"/>
              </a:lnSpc>
              <a:spcBef>
                <a:spcPct val="30000"/>
              </a:spcBef>
              <a:spcAft>
                <a:spcPct val="0"/>
              </a:spcAft>
              <a:buClr>
                <a:schemeClr val="tx2"/>
              </a:buClr>
              <a:buSzPct val="95000"/>
              <a:buFont typeface="Wingdings" panose="05000000000000000000" pitchFamily="2" charset="2"/>
              <a:buChar char="•"/>
            </a:pPr>
            <a:r>
              <a:rPr lang="zh-CN" altLang="en-US" sz="2000" u="none" baseline="0">
                <a:solidFill>
                  <a:srgbClr val="000099"/>
                </a:solidFill>
                <a:latin typeface="Times New Roman" panose="02020603050405020304" pitchFamily="18" charset="0"/>
                <a:ea typeface="宋体" pitchFamily="2" charset="-122"/>
              </a:rPr>
              <a:t>锁、上锁原语、 开锁原语</a:t>
            </a:r>
            <a:endParaRPr lang="zh-CN" altLang="en-US" sz="2000" u="none" baseline="0">
              <a:solidFill>
                <a:srgbClr val="000099"/>
              </a:solidFill>
              <a:latin typeface="Times New Roman" panose="02020603050405020304" pitchFamily="18" charset="0"/>
              <a:ea typeface="宋体" pitchFamily="2" charset="-122"/>
            </a:endParaRPr>
          </a:p>
          <a:p>
            <a:pPr marL="914400" lvl="1" indent="-457200" algn="l" eaLnBrk="1" fontAlgn="base" latinLnBrk="0" hangingPunct="1">
              <a:lnSpc>
                <a:spcPct val="130000"/>
              </a:lnSpc>
              <a:spcBef>
                <a:spcPct val="30000"/>
              </a:spcBef>
              <a:spcAft>
                <a:spcPct val="0"/>
              </a:spcAft>
              <a:buClr>
                <a:schemeClr val="tx2"/>
              </a:buClr>
              <a:buSzPct val="95000"/>
              <a:buFont typeface="Wingdings" panose="05000000000000000000" pitchFamily="2" charset="2"/>
              <a:buChar char="•"/>
            </a:pPr>
            <a:r>
              <a:rPr lang="zh-CN" altLang="en-US" sz="2000" u="none" baseline="0">
                <a:solidFill>
                  <a:srgbClr val="000099"/>
                </a:solidFill>
                <a:latin typeface="Times New Roman" panose="02020603050405020304" pitchFamily="18" charset="0"/>
                <a:ea typeface="宋体" pitchFamily="2" charset="-122"/>
              </a:rPr>
              <a:t>信号灯及</a:t>
            </a:r>
            <a:r>
              <a:rPr lang="en-US" altLang="zh-CN" sz="2000" u="none" baseline="0">
                <a:solidFill>
                  <a:srgbClr val="000099"/>
                </a:solidFill>
                <a:latin typeface="Times New Roman" panose="02020603050405020304" pitchFamily="18" charset="0"/>
                <a:ea typeface="宋体" pitchFamily="2" charset="-122"/>
              </a:rPr>
              <a:t>P</a:t>
            </a:r>
            <a:r>
              <a:rPr lang="zh-CN" altLang="en-US" sz="2000" u="none" baseline="0">
                <a:solidFill>
                  <a:srgbClr val="000099"/>
                </a:solidFill>
                <a:latin typeface="Times New Roman" panose="02020603050405020304" pitchFamily="18" charset="0"/>
                <a:ea typeface="宋体" pitchFamily="2" charset="-122"/>
              </a:rPr>
              <a:t>、</a:t>
            </a:r>
            <a:r>
              <a:rPr lang="en-US" altLang="zh-CN" sz="2000" u="none" baseline="0">
                <a:solidFill>
                  <a:srgbClr val="000099"/>
                </a:solidFill>
                <a:latin typeface="Times New Roman" panose="02020603050405020304" pitchFamily="18" charset="0"/>
                <a:ea typeface="宋体" pitchFamily="2" charset="-122"/>
              </a:rPr>
              <a:t>V</a:t>
            </a:r>
            <a:r>
              <a:rPr lang="zh-CN" altLang="en-US" sz="2000" u="none" baseline="0">
                <a:solidFill>
                  <a:srgbClr val="000099"/>
                </a:solidFill>
                <a:latin typeface="Times New Roman" panose="02020603050405020304" pitchFamily="18" charset="0"/>
                <a:ea typeface="宋体" pitchFamily="2" charset="-122"/>
              </a:rPr>
              <a:t>操作</a:t>
            </a:r>
            <a:endParaRPr lang="zh-CN" altLang="en-US" sz="2000" u="none" baseline="0">
              <a:solidFill>
                <a:srgbClr val="000099"/>
              </a:solidFill>
              <a:latin typeface="Times New Roman" panose="02020603050405020304" pitchFamily="18" charset="0"/>
              <a:ea typeface="宋体" pitchFamily="2" charset="-122"/>
            </a:endParaRPr>
          </a:p>
          <a:p>
            <a:pPr marL="533400" lvl="0" indent="-533400">
              <a:lnSpc>
                <a:spcPct val="130000"/>
              </a:lnSpc>
              <a:spcBef>
                <a:spcPct val="30000"/>
              </a:spcBef>
              <a:spcAft>
                <a:spcPct val="20000"/>
              </a:spcAft>
              <a:buClr>
                <a:schemeClr val="tx2"/>
              </a:buClr>
              <a:buSzPct val="95000"/>
              <a:buFont typeface="Wingdings" panose="05000000000000000000" pitchFamily="2" charset="2"/>
              <a:buChar char="•"/>
            </a:pPr>
            <a:r>
              <a:rPr lang="zh-CN" altLang="en-US" sz="2400">
                <a:solidFill>
                  <a:schemeClr val="tx1"/>
                </a:solidFill>
                <a:latin typeface="Arial" panose="02080604020202020204" pitchFamily="34" charset="0"/>
                <a:ea typeface="宋体" pitchFamily="2" charset="-122"/>
              </a:rPr>
              <a:t>进程同步与互斥的实现</a:t>
            </a:r>
            <a:endParaRPr lang="zh-CN" altLang="en-US" sz="2400">
              <a:solidFill>
                <a:schemeClr val="tx1"/>
              </a:solidFill>
              <a:latin typeface="Times New Roman" panose="02020603050405020304" pitchFamily="18" charset="0"/>
              <a:ea typeface="宋体" pitchFamily="2" charset="-122"/>
            </a:endParaRPr>
          </a:p>
          <a:p>
            <a:pPr marL="914400" lvl="1" indent="-457200" algn="l" eaLnBrk="1" fontAlgn="base" latinLnBrk="0" hangingPunct="1">
              <a:lnSpc>
                <a:spcPct val="130000"/>
              </a:lnSpc>
              <a:spcBef>
                <a:spcPct val="30000"/>
              </a:spcBef>
              <a:spcAft>
                <a:spcPct val="0"/>
              </a:spcAft>
              <a:buClr>
                <a:schemeClr val="tx2"/>
              </a:buClr>
              <a:buSzPct val="95000"/>
              <a:buFont typeface="Wingdings" panose="05000000000000000000" pitchFamily="2" charset="2"/>
              <a:buChar char="•"/>
            </a:pPr>
            <a:r>
              <a:rPr lang="zh-CN" altLang="en-US" sz="2000" u="none" baseline="0">
                <a:solidFill>
                  <a:srgbClr val="000099"/>
                </a:solidFill>
                <a:latin typeface="Times New Roman" panose="02020603050405020304" pitchFamily="18" charset="0"/>
                <a:ea typeface="宋体" pitchFamily="2" charset="-122"/>
              </a:rPr>
              <a:t>用信号灯的</a:t>
            </a:r>
            <a:r>
              <a:rPr lang="en-US" altLang="zh-CN" sz="2000" u="none" baseline="0">
                <a:solidFill>
                  <a:srgbClr val="000099"/>
                </a:solidFill>
                <a:latin typeface="Times New Roman" panose="02020603050405020304" pitchFamily="18" charset="0"/>
                <a:ea typeface="宋体" pitchFamily="2" charset="-122"/>
              </a:rPr>
              <a:t>P</a:t>
            </a:r>
            <a:r>
              <a:rPr lang="zh-CN" altLang="en-US" sz="2000" u="none" baseline="0">
                <a:solidFill>
                  <a:srgbClr val="000099"/>
                </a:solidFill>
                <a:latin typeface="Times New Roman" panose="02020603050405020304" pitchFamily="18" charset="0"/>
                <a:ea typeface="宋体" pitchFamily="2" charset="-122"/>
              </a:rPr>
              <a:t>、</a:t>
            </a:r>
            <a:r>
              <a:rPr lang="en-US" altLang="zh-CN" sz="2000" u="none" baseline="0">
                <a:solidFill>
                  <a:srgbClr val="000099"/>
                </a:solidFill>
                <a:latin typeface="Times New Roman" panose="02020603050405020304" pitchFamily="18" charset="0"/>
                <a:ea typeface="宋体" pitchFamily="2" charset="-122"/>
              </a:rPr>
              <a:t>V</a:t>
            </a:r>
            <a:r>
              <a:rPr lang="zh-CN" altLang="en-US" sz="2000" u="none" baseline="0">
                <a:solidFill>
                  <a:srgbClr val="000099"/>
                </a:solidFill>
                <a:latin typeface="Times New Roman" panose="02020603050405020304" pitchFamily="18" charset="0"/>
                <a:ea typeface="宋体" pitchFamily="2" charset="-122"/>
              </a:rPr>
              <a:t>操作实现进程互斥</a:t>
            </a:r>
            <a:endParaRPr lang="zh-CN" altLang="en-US" sz="2000" u="none" baseline="0">
              <a:solidFill>
                <a:srgbClr val="000099"/>
              </a:solidFill>
              <a:latin typeface="Times New Roman" panose="02020603050405020304" pitchFamily="18" charset="0"/>
              <a:ea typeface="宋体" pitchFamily="2" charset="-122"/>
            </a:endParaRPr>
          </a:p>
          <a:p>
            <a:pPr marL="914400" lvl="1" indent="-457200" algn="l" eaLnBrk="1" fontAlgn="base" latinLnBrk="0" hangingPunct="1">
              <a:lnSpc>
                <a:spcPct val="130000"/>
              </a:lnSpc>
              <a:spcBef>
                <a:spcPct val="30000"/>
              </a:spcBef>
              <a:spcAft>
                <a:spcPct val="0"/>
              </a:spcAft>
              <a:buClr>
                <a:schemeClr val="tx2"/>
              </a:buClr>
              <a:buSzPct val="95000"/>
              <a:buFont typeface="Wingdings" panose="05000000000000000000" pitchFamily="2" charset="2"/>
              <a:buChar char="•"/>
            </a:pPr>
            <a:r>
              <a:rPr lang="zh-CN" altLang="en-US" sz="2000" u="none" baseline="0">
                <a:solidFill>
                  <a:srgbClr val="000099"/>
                </a:solidFill>
                <a:latin typeface="Times New Roman" panose="02020603050405020304" pitchFamily="18" charset="0"/>
                <a:ea typeface="宋体" pitchFamily="2" charset="-122"/>
              </a:rPr>
              <a:t>两类同步问题的解答</a:t>
            </a:r>
            <a:endParaRPr lang="zh-CN" altLang="en-US" sz="2000" u="none" baseline="0">
              <a:solidFill>
                <a:srgbClr val="000099"/>
              </a:solidFill>
              <a:latin typeface="Times New Roman" panose="02020603050405020304" pitchFamily="18" charset="0"/>
              <a:ea typeface="宋体" pitchFamily="2" charset="-122"/>
            </a:endParaRPr>
          </a:p>
          <a:p>
            <a:pPr marL="1295400" lvl="2" indent="-381000" algn="l" eaLnBrk="1" fontAlgn="base" latinLnBrk="0" hangingPunct="1">
              <a:lnSpc>
                <a:spcPct val="130000"/>
              </a:lnSpc>
              <a:spcBef>
                <a:spcPct val="30000"/>
              </a:spcBef>
              <a:spcAft>
                <a:spcPct val="0"/>
              </a:spcAft>
              <a:buClr>
                <a:schemeClr val="tx2"/>
              </a:buClr>
              <a:buSzPct val="95000"/>
              <a:buFont typeface="Wingdings" panose="05000000000000000000" pitchFamily="2" charset="2"/>
              <a:buChar char="•"/>
            </a:pPr>
            <a:r>
              <a:rPr lang="zh-CN" altLang="en-US" sz="2000" u="none" baseline="0">
                <a:solidFill>
                  <a:schemeClr val="tx1"/>
                </a:solidFill>
                <a:latin typeface="Times New Roman" panose="02020603050405020304" pitchFamily="18" charset="0"/>
                <a:ea typeface="宋体" pitchFamily="2" charset="-122"/>
              </a:rPr>
              <a:t>合作进程的执行次序</a:t>
            </a:r>
            <a:endParaRPr lang="zh-CN" altLang="en-US" sz="2000" u="none" baseline="0">
              <a:solidFill>
                <a:schemeClr val="tx1"/>
              </a:solidFill>
              <a:latin typeface="Times New Roman" panose="02020603050405020304" pitchFamily="18" charset="0"/>
              <a:ea typeface="宋体" pitchFamily="2" charset="-122"/>
            </a:endParaRPr>
          </a:p>
          <a:p>
            <a:pPr marL="1295400" lvl="2" indent="-381000" algn="l" eaLnBrk="1" fontAlgn="base" latinLnBrk="0" hangingPunct="1">
              <a:lnSpc>
                <a:spcPct val="130000"/>
              </a:lnSpc>
              <a:spcBef>
                <a:spcPct val="30000"/>
              </a:spcBef>
              <a:spcAft>
                <a:spcPct val="0"/>
              </a:spcAft>
              <a:buClr>
                <a:schemeClr val="tx2"/>
              </a:buClr>
              <a:buSzPct val="95000"/>
              <a:buFont typeface="Wingdings" panose="05000000000000000000" pitchFamily="2" charset="2"/>
              <a:buChar char="•"/>
            </a:pPr>
            <a:r>
              <a:rPr lang="zh-CN" altLang="en-US" sz="2000" u="none" baseline="0">
                <a:solidFill>
                  <a:schemeClr val="tx1"/>
                </a:solidFill>
                <a:latin typeface="Times New Roman" panose="02020603050405020304" pitchFamily="18" charset="0"/>
                <a:ea typeface="宋体" pitchFamily="2" charset="-122"/>
              </a:rPr>
              <a:t>共享缓冲区的合作进程的同步</a:t>
            </a:r>
            <a:endParaRPr lang="zh-CN" altLang="en-US" sz="2000" u="none" baseline="0">
              <a:solidFill>
                <a:schemeClr val="tx1"/>
              </a:solidFill>
              <a:latin typeface="Times New Roman" panose="02020603050405020304" pitchFamily="18" charset="0"/>
              <a:ea typeface="宋体" pitchFamily="2" charset="-122"/>
            </a:endParaRPr>
          </a:p>
          <a:p>
            <a:pPr marL="914400" lvl="1" indent="-457200" algn="l" eaLnBrk="1" fontAlgn="base" latinLnBrk="0" hangingPunct="1">
              <a:lnSpc>
                <a:spcPct val="130000"/>
              </a:lnSpc>
              <a:spcBef>
                <a:spcPct val="30000"/>
              </a:spcBef>
              <a:spcAft>
                <a:spcPct val="0"/>
              </a:spcAft>
              <a:buClr>
                <a:schemeClr val="tx2"/>
              </a:buClr>
              <a:buSzPct val="95000"/>
              <a:buFont typeface="Wingdings" panose="05000000000000000000" pitchFamily="2" charset="2"/>
              <a:buChar char="•"/>
            </a:pPr>
            <a:r>
              <a:rPr lang="zh-CN" altLang="en-US" sz="2000" u="none" baseline="0">
                <a:solidFill>
                  <a:srgbClr val="000099"/>
                </a:solidFill>
                <a:latin typeface="Times New Roman" panose="02020603050405020304" pitchFamily="18" charset="0"/>
                <a:ea typeface="宋体" pitchFamily="2" charset="-122"/>
              </a:rPr>
              <a:t>生产者</a:t>
            </a:r>
            <a:r>
              <a:rPr lang="en-US" altLang="zh-CN" sz="2000" u="none" baseline="0">
                <a:solidFill>
                  <a:srgbClr val="000099"/>
                </a:solidFill>
                <a:latin typeface="Times New Roman" panose="02020603050405020304" pitchFamily="18" charset="0"/>
                <a:ea typeface="宋体" pitchFamily="2" charset="-122"/>
              </a:rPr>
              <a:t>——</a:t>
            </a:r>
            <a:r>
              <a:rPr lang="zh-CN" altLang="en-US" sz="2000" u="none" baseline="0">
                <a:solidFill>
                  <a:srgbClr val="000099"/>
                </a:solidFill>
                <a:latin typeface="Times New Roman" panose="02020603050405020304" pitchFamily="18" charset="0"/>
                <a:ea typeface="宋体" pitchFamily="2" charset="-122"/>
              </a:rPr>
              <a:t>消费者问题及解答</a:t>
            </a:r>
            <a:endParaRPr lang="zh-CN" altLang="en-US" sz="2000" u="none" baseline="0">
              <a:solidFill>
                <a:srgbClr val="000099"/>
              </a:solidFill>
              <a:latin typeface="Times New Roman" panose="02020603050405020304" pitchFamily="18" charset="0"/>
              <a:ea typeface="宋体" pitchFamily="2" charset="-122"/>
            </a:endParaRPr>
          </a:p>
        </p:txBody>
      </p:sp>
      <p:sp>
        <p:nvSpPr>
          <p:cNvPr id="144388" name="矩形 144387"/>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小结</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4386">
                                            <p:txEl>
                                              <p:charRg st="0" end="5"/>
                                            </p:txEl>
                                          </p:spTgt>
                                        </p:tgtEl>
                                        <p:attrNameLst>
                                          <p:attrName>style.visibility</p:attrName>
                                        </p:attrNameLst>
                                      </p:cBhvr>
                                      <p:to>
                                        <p:strVal val="visible"/>
                                      </p:to>
                                    </p:set>
                                    <p:anim calcmode="lin" valueType="num">
                                      <p:cBhvr additive="base">
                                        <p:cTn id="7" dur="500" fill="hold"/>
                                        <p:tgtEl>
                                          <p:spTgt spid="144386">
                                            <p:txEl>
                                              <p:charRg st="0"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4386">
                                            <p:txEl>
                                              <p:charRg st="0"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4386">
                                            <p:txEl>
                                              <p:charRg st="5" end="13"/>
                                            </p:txEl>
                                          </p:spTgt>
                                        </p:tgtEl>
                                        <p:attrNameLst>
                                          <p:attrName>style.visibility</p:attrName>
                                        </p:attrNameLst>
                                      </p:cBhvr>
                                      <p:to>
                                        <p:strVal val="visible"/>
                                      </p:to>
                                    </p:set>
                                    <p:anim calcmode="lin" valueType="num">
                                      <p:cBhvr additive="base">
                                        <p:cTn id="11" dur="500" fill="hold"/>
                                        <p:tgtEl>
                                          <p:spTgt spid="144386">
                                            <p:txEl>
                                              <p:charRg st="5" end="1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44386">
                                            <p:txEl>
                                              <p:charRg st="5" end="1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44386">
                                            <p:txEl>
                                              <p:charRg st="13" end="20"/>
                                            </p:txEl>
                                          </p:spTgt>
                                        </p:tgtEl>
                                        <p:attrNameLst>
                                          <p:attrName>style.visibility</p:attrName>
                                        </p:attrNameLst>
                                      </p:cBhvr>
                                      <p:to>
                                        <p:strVal val="visible"/>
                                      </p:to>
                                    </p:set>
                                    <p:anim calcmode="lin" valueType="num">
                                      <p:cBhvr additive="base">
                                        <p:cTn id="15" dur="500" fill="hold"/>
                                        <p:tgtEl>
                                          <p:spTgt spid="144386">
                                            <p:txEl>
                                              <p:charRg st="13" end="2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44386">
                                            <p:txEl>
                                              <p:charRg st="13" end="2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nodeType="clickEffect">
                                  <p:stCondLst>
                                    <p:cond delay="0"/>
                                  </p:stCondLst>
                                  <p:childTnLst>
                                    <p:set>
                                      <p:cBhvr>
                                        <p:cTn id="20" dur="1" fill="hold">
                                          <p:stCondLst>
                                            <p:cond delay="0"/>
                                          </p:stCondLst>
                                        </p:cTn>
                                        <p:tgtEl>
                                          <p:spTgt spid="144386">
                                            <p:txEl>
                                              <p:charRg st="20" end="27"/>
                                            </p:txEl>
                                          </p:spTgt>
                                        </p:tgtEl>
                                        <p:attrNameLst>
                                          <p:attrName>style.visibility</p:attrName>
                                        </p:attrNameLst>
                                      </p:cBhvr>
                                      <p:to>
                                        <p:strVal val="visible"/>
                                      </p:to>
                                    </p:set>
                                    <p:anim calcmode="lin" valueType="num">
                                      <p:cBhvr additive="base">
                                        <p:cTn id="21" dur="500" fill="hold"/>
                                        <p:tgtEl>
                                          <p:spTgt spid="144386">
                                            <p:txEl>
                                              <p:charRg st="20" end="27"/>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44386">
                                            <p:txEl>
                                              <p:charRg st="20" end="27"/>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44386">
                                            <p:txEl>
                                              <p:charRg st="27" end="40"/>
                                            </p:txEl>
                                          </p:spTgt>
                                        </p:tgtEl>
                                        <p:attrNameLst>
                                          <p:attrName>style.visibility</p:attrName>
                                        </p:attrNameLst>
                                      </p:cBhvr>
                                      <p:to>
                                        <p:strVal val="visible"/>
                                      </p:to>
                                    </p:set>
                                    <p:anim calcmode="lin" valueType="num">
                                      <p:cBhvr additive="base">
                                        <p:cTn id="27" dur="500" fill="hold"/>
                                        <p:tgtEl>
                                          <p:spTgt spid="144386">
                                            <p:txEl>
                                              <p:charRg st="27" end="4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44386">
                                            <p:txEl>
                                              <p:charRg st="27" end="40"/>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44386">
                                            <p:txEl>
                                              <p:charRg st="40" end="50"/>
                                            </p:txEl>
                                          </p:spTgt>
                                        </p:tgtEl>
                                        <p:attrNameLst>
                                          <p:attrName>style.visibility</p:attrName>
                                        </p:attrNameLst>
                                      </p:cBhvr>
                                      <p:to>
                                        <p:strVal val="visible"/>
                                      </p:to>
                                    </p:set>
                                    <p:anim calcmode="lin" valueType="num">
                                      <p:cBhvr additive="base">
                                        <p:cTn id="31" dur="500" fill="hold"/>
                                        <p:tgtEl>
                                          <p:spTgt spid="144386">
                                            <p:txEl>
                                              <p:charRg st="40" end="5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4386">
                                            <p:txEl>
                                              <p:charRg st="40" end="5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44386">
                                            <p:txEl>
                                              <p:charRg st="50" end="61"/>
                                            </p:txEl>
                                          </p:spTgt>
                                        </p:tgtEl>
                                        <p:attrNameLst>
                                          <p:attrName>style.visibility</p:attrName>
                                        </p:attrNameLst>
                                      </p:cBhvr>
                                      <p:to>
                                        <p:strVal val="visible"/>
                                      </p:to>
                                    </p:set>
                                    <p:anim calcmode="lin" valueType="num">
                                      <p:cBhvr additive="base">
                                        <p:cTn id="37" dur="500" fill="hold"/>
                                        <p:tgtEl>
                                          <p:spTgt spid="144386">
                                            <p:txEl>
                                              <p:charRg st="50" end="61"/>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44386">
                                            <p:txEl>
                                              <p:charRg st="50" end="61"/>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44386">
                                            <p:txEl>
                                              <p:charRg st="61" end="78"/>
                                            </p:txEl>
                                          </p:spTgt>
                                        </p:tgtEl>
                                        <p:attrNameLst>
                                          <p:attrName>style.visibility</p:attrName>
                                        </p:attrNameLst>
                                      </p:cBhvr>
                                      <p:to>
                                        <p:strVal val="visible"/>
                                      </p:to>
                                    </p:set>
                                    <p:anim calcmode="lin" valueType="num">
                                      <p:cBhvr additive="base">
                                        <p:cTn id="43" dur="500" fill="hold"/>
                                        <p:tgtEl>
                                          <p:spTgt spid="144386">
                                            <p:txEl>
                                              <p:charRg st="61" end="7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44386">
                                            <p:txEl>
                                              <p:charRg st="61" end="78"/>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44386">
                                            <p:txEl>
                                              <p:charRg st="78" end="88"/>
                                            </p:txEl>
                                          </p:spTgt>
                                        </p:tgtEl>
                                        <p:attrNameLst>
                                          <p:attrName>style.visibility</p:attrName>
                                        </p:attrNameLst>
                                      </p:cBhvr>
                                      <p:to>
                                        <p:strVal val="visible"/>
                                      </p:to>
                                    </p:set>
                                    <p:anim calcmode="lin" valueType="num">
                                      <p:cBhvr additive="base">
                                        <p:cTn id="47" dur="500" fill="hold"/>
                                        <p:tgtEl>
                                          <p:spTgt spid="144386">
                                            <p:txEl>
                                              <p:charRg st="78" end="8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44386">
                                            <p:txEl>
                                              <p:charRg st="78" end="88"/>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44386">
                                            <p:txEl>
                                              <p:charRg st="88" end="98"/>
                                            </p:txEl>
                                          </p:spTgt>
                                        </p:tgtEl>
                                        <p:attrNameLst>
                                          <p:attrName>style.visibility</p:attrName>
                                        </p:attrNameLst>
                                      </p:cBhvr>
                                      <p:to>
                                        <p:strVal val="visible"/>
                                      </p:to>
                                    </p:set>
                                    <p:anim calcmode="lin" valueType="num">
                                      <p:cBhvr additive="base">
                                        <p:cTn id="51" dur="500" fill="hold"/>
                                        <p:tgtEl>
                                          <p:spTgt spid="144386">
                                            <p:txEl>
                                              <p:charRg st="88" end="98"/>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44386">
                                            <p:txEl>
                                              <p:charRg st="88" end="98"/>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144386">
                                            <p:txEl>
                                              <p:charRg st="98" end="112"/>
                                            </p:txEl>
                                          </p:spTgt>
                                        </p:tgtEl>
                                        <p:attrNameLst>
                                          <p:attrName>style.visibility</p:attrName>
                                        </p:attrNameLst>
                                      </p:cBhvr>
                                      <p:to>
                                        <p:strVal val="visible"/>
                                      </p:to>
                                    </p:set>
                                    <p:anim calcmode="lin" valueType="num">
                                      <p:cBhvr additive="base">
                                        <p:cTn id="55" dur="500" fill="hold"/>
                                        <p:tgtEl>
                                          <p:spTgt spid="144386">
                                            <p:txEl>
                                              <p:charRg st="98" end="11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44386">
                                            <p:txEl>
                                              <p:charRg st="98" end="112"/>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144386">
                                            <p:txEl>
                                              <p:charRg st="112" end="126"/>
                                            </p:txEl>
                                          </p:spTgt>
                                        </p:tgtEl>
                                        <p:attrNameLst>
                                          <p:attrName>style.visibility</p:attrName>
                                        </p:attrNameLst>
                                      </p:cBhvr>
                                      <p:to>
                                        <p:strVal val="visible"/>
                                      </p:to>
                                    </p:set>
                                    <p:anim calcmode="lin" valueType="num">
                                      <p:cBhvr additive="base">
                                        <p:cTn id="59" dur="500" fill="hold"/>
                                        <p:tgtEl>
                                          <p:spTgt spid="144386">
                                            <p:txEl>
                                              <p:charRg st="112" end="126"/>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144386">
                                            <p:txEl>
                                              <p:charRg st="112" end="12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5410" name="矩形 145409"/>
          <p:cNvSpPr/>
          <p:nvPr/>
        </p:nvSpPr>
        <p:spPr>
          <a:xfrm>
            <a:off x="533400" y="545148"/>
            <a:ext cx="8262938" cy="3439160"/>
          </a:xfrm>
          <a:prstGeom prst="rect">
            <a:avLst/>
          </a:prstGeom>
          <a:noFill/>
          <a:ln w="9525">
            <a:noFill/>
            <a:miter/>
          </a:ln>
        </p:spPr>
        <p:txBody>
          <a:bodyPr anchor="t">
            <a:spAutoFit/>
          </a:bodyPr>
          <a:p>
            <a:pPr marL="533400" lvl="0" indent="-533400">
              <a:lnSpc>
                <a:spcPct val="110000"/>
              </a:lnSpc>
              <a:spcBef>
                <a:spcPct val="30000"/>
              </a:spcBef>
              <a:spcAft>
                <a:spcPct val="20000"/>
              </a:spcAft>
              <a:buClr>
                <a:schemeClr val="tx2"/>
              </a:buClr>
              <a:buSzPct val="95000"/>
              <a:buFont typeface="Wingdings" panose="05000000000000000000" pitchFamily="2" charset="2"/>
              <a:buChar char="•"/>
            </a:pPr>
            <a:r>
              <a:rPr lang="x-none" altLang="zh-CN" sz="2400">
                <a:solidFill>
                  <a:schemeClr val="tx1"/>
                </a:solidFill>
                <a:latin typeface="Times New Roman" panose="02020603050405020304" pitchFamily="18" charset="0"/>
                <a:ea typeface="宋体" pitchFamily="2" charset="-122"/>
              </a:rPr>
              <a:t>线程</a:t>
            </a:r>
            <a:endParaRPr lang="x-none" altLang="zh-CN" sz="2400">
              <a:solidFill>
                <a:schemeClr val="tx1"/>
              </a:solidFill>
              <a:latin typeface="Times New Roman" panose="02020603050405020304" pitchFamily="18" charset="0"/>
              <a:ea typeface="宋体" pitchFamily="2" charset="-122"/>
            </a:endParaRPr>
          </a:p>
          <a:p>
            <a:pPr marL="533400" lvl="0" indent="-533400">
              <a:lnSpc>
                <a:spcPct val="90000"/>
              </a:lnSpc>
              <a:spcBef>
                <a:spcPct val="30000"/>
              </a:spcBef>
              <a:spcAft>
                <a:spcPct val="20000"/>
              </a:spcAft>
              <a:buClr>
                <a:schemeClr val="tx2"/>
              </a:buClr>
              <a:buSzPct val="95000"/>
              <a:buFont typeface="Wingdings" panose="05000000000000000000" pitchFamily="2" charset="2"/>
              <a:buChar char="•"/>
            </a:pPr>
            <a:r>
              <a:rPr lang="zh-CN" altLang="zh-CN" sz="2400">
                <a:solidFill>
                  <a:schemeClr val="tx1"/>
                </a:solidFill>
                <a:latin typeface="Times New Roman" panose="02020603050405020304" pitchFamily="18" charset="0"/>
                <a:ea typeface="宋体" pitchFamily="2" charset="-122"/>
              </a:rPr>
              <a:t>Linux</a:t>
            </a:r>
            <a:r>
              <a:rPr lang="zh-CN" altLang="en-US" sz="2400">
                <a:solidFill>
                  <a:schemeClr val="tx1"/>
                </a:solidFill>
                <a:latin typeface="Times New Roman" panose="02020603050405020304" pitchFamily="18" charset="0"/>
                <a:ea typeface="宋体" pitchFamily="2" charset="-122"/>
              </a:rPr>
              <a:t>操作系统的</a:t>
            </a:r>
            <a:r>
              <a:rPr lang="x-none" altLang="zh-CN" sz="2400">
                <a:solidFill>
                  <a:schemeClr val="tx1"/>
                </a:solidFill>
                <a:latin typeface="Times New Roman" panose="02020603050405020304" pitchFamily="18" charset="0"/>
                <a:ea typeface="宋体" pitchFamily="2" charset="-122"/>
              </a:rPr>
              <a:t>实现实例</a:t>
            </a:r>
            <a:endParaRPr lang="x-none" altLang="zh-CN" sz="2400">
              <a:solidFill>
                <a:schemeClr val="tx1"/>
              </a:solidFill>
              <a:latin typeface="Times New Roman" panose="02020603050405020304" pitchFamily="18" charset="0"/>
              <a:ea typeface="宋体" pitchFamily="2" charset="-122"/>
            </a:endParaRPr>
          </a:p>
          <a:p>
            <a:pPr marL="914400" lvl="1" indent="-457200" algn="l" eaLnBrk="1" fontAlgn="base" latinLnBrk="0" hangingPunct="1">
              <a:lnSpc>
                <a:spcPct val="130000"/>
              </a:lnSpc>
              <a:spcBef>
                <a:spcPct val="30000"/>
              </a:spcBef>
              <a:spcAft>
                <a:spcPct val="0"/>
              </a:spcAft>
              <a:buClr>
                <a:schemeClr val="tx2"/>
              </a:buClr>
              <a:buSzPct val="95000"/>
              <a:buFont typeface="Wingdings" panose="05000000000000000000" pitchFamily="2" charset="2"/>
              <a:buChar char="•"/>
            </a:pPr>
            <a:r>
              <a:rPr lang="zh-CN" altLang="en-US" sz="2400" u="none" baseline="0">
                <a:solidFill>
                  <a:srgbClr val="000099"/>
                </a:solidFill>
                <a:latin typeface="Times New Roman" panose="02020603050405020304" pitchFamily="18" charset="0"/>
                <a:ea typeface="宋体" pitchFamily="2" charset="-122"/>
              </a:rPr>
              <a:t>创建进程、</a:t>
            </a:r>
            <a:r>
              <a:rPr lang="zh-CN" altLang="en-US" sz="2400">
                <a:solidFill>
                  <a:srgbClr val="000099"/>
                </a:solidFill>
                <a:latin typeface="Times New Roman" panose="02020603050405020304" pitchFamily="18" charset="0"/>
                <a:sym typeface="+mn-ea"/>
              </a:rPr>
              <a:t>等待进程</a:t>
            </a:r>
            <a:r>
              <a:rPr lang="zh-CN" altLang="en-US" sz="2400" u="none" baseline="0">
                <a:solidFill>
                  <a:srgbClr val="000099"/>
                </a:solidFill>
                <a:latin typeface="Times New Roman" panose="02020603050405020304" pitchFamily="18" charset="0"/>
                <a:ea typeface="宋体" pitchFamily="2" charset="-122"/>
              </a:rPr>
              <a:t>及其使用</a:t>
            </a:r>
            <a:endParaRPr lang="zh-CN" altLang="en-US" sz="2400" u="none" baseline="0">
              <a:solidFill>
                <a:srgbClr val="000099"/>
              </a:solidFill>
              <a:latin typeface="Times New Roman" panose="02020603050405020304" pitchFamily="18" charset="0"/>
              <a:ea typeface="宋体" pitchFamily="2" charset="-122"/>
            </a:endParaRPr>
          </a:p>
          <a:p>
            <a:pPr marL="914400" lvl="1" indent="-457200" algn="l" eaLnBrk="1" fontAlgn="base" latinLnBrk="0" hangingPunct="1">
              <a:lnSpc>
                <a:spcPct val="130000"/>
              </a:lnSpc>
              <a:spcBef>
                <a:spcPct val="30000"/>
              </a:spcBef>
              <a:spcAft>
                <a:spcPct val="0"/>
              </a:spcAft>
              <a:buClr>
                <a:schemeClr val="tx2"/>
              </a:buClr>
              <a:buSzPct val="95000"/>
              <a:buFont typeface="Wingdings" panose="05000000000000000000" pitchFamily="2" charset="2"/>
              <a:buChar char="•"/>
            </a:pPr>
            <a:r>
              <a:rPr lang="zh-CN" altLang="en-US" sz="2400" u="none" baseline="0">
                <a:solidFill>
                  <a:srgbClr val="000099"/>
                </a:solidFill>
                <a:latin typeface="Times New Roman" panose="02020603050405020304" pitchFamily="18" charset="0"/>
                <a:ea typeface="宋体" pitchFamily="2" charset="-122"/>
              </a:rPr>
              <a:t>信号量与使用方法</a:t>
            </a:r>
            <a:endParaRPr lang="zh-CN" altLang="en-US" sz="2400" u="none" baseline="0">
              <a:solidFill>
                <a:srgbClr val="000099"/>
              </a:solidFill>
              <a:latin typeface="Times New Roman" panose="02020603050405020304" pitchFamily="18" charset="0"/>
              <a:ea typeface="宋体" pitchFamily="2" charset="-122"/>
            </a:endParaRPr>
          </a:p>
          <a:p>
            <a:pPr marL="914400" lvl="1" indent="-457200" algn="l" eaLnBrk="1" fontAlgn="base" latinLnBrk="0" hangingPunct="1">
              <a:lnSpc>
                <a:spcPct val="130000"/>
              </a:lnSpc>
              <a:spcBef>
                <a:spcPct val="30000"/>
              </a:spcBef>
              <a:spcAft>
                <a:spcPct val="0"/>
              </a:spcAft>
              <a:buClr>
                <a:schemeClr val="tx2"/>
              </a:buClr>
              <a:buSzPct val="95000"/>
              <a:buFont typeface="Wingdings" panose="05000000000000000000" pitchFamily="2" charset="2"/>
              <a:buChar char="•"/>
            </a:pPr>
            <a:r>
              <a:rPr lang="zh-CN" altLang="en-US" sz="2400" u="none" baseline="0">
                <a:solidFill>
                  <a:srgbClr val="000099"/>
                </a:solidFill>
                <a:latin typeface="Times New Roman" panose="02020603050405020304" pitchFamily="18" charset="0"/>
                <a:ea typeface="宋体" pitchFamily="2" charset="-122"/>
              </a:rPr>
              <a:t>共享内存与使用方法</a:t>
            </a:r>
            <a:endParaRPr lang="zh-CN" altLang="en-US" sz="2400" u="none" baseline="0">
              <a:solidFill>
                <a:srgbClr val="000099"/>
              </a:solidFill>
              <a:latin typeface="Times New Roman" panose="02020603050405020304" pitchFamily="18" charset="0"/>
              <a:ea typeface="宋体" pitchFamily="2" charset="-122"/>
            </a:endParaRPr>
          </a:p>
          <a:p>
            <a:pPr lvl="2" indent="-457200" algn="l" eaLnBrk="1" fontAlgn="base" latinLnBrk="0" hangingPunct="1">
              <a:lnSpc>
                <a:spcPct val="130000"/>
              </a:lnSpc>
              <a:spcBef>
                <a:spcPct val="30000"/>
              </a:spcBef>
              <a:spcAft>
                <a:spcPct val="0"/>
              </a:spcAft>
              <a:buClr>
                <a:schemeClr val="tx2"/>
              </a:buClr>
              <a:buSzPct val="95000"/>
              <a:buFont typeface="Wingdings" panose="05000000000000000000" pitchFamily="2" charset="2"/>
              <a:buChar char="•"/>
            </a:pPr>
            <a:r>
              <a:rPr lang="zh-CN" altLang="en-US" sz="2400">
                <a:solidFill>
                  <a:srgbClr val="000099"/>
                </a:solidFill>
                <a:latin typeface="Times New Roman" panose="02020603050405020304" pitchFamily="18" charset="0"/>
                <a:sym typeface="+mn-ea"/>
              </a:rPr>
              <a:t>创建线程、线程的终止及其使用 </a:t>
            </a:r>
            <a:endParaRPr lang="zh-CN" altLang="en-US" sz="2400" u="none" baseline="0">
              <a:solidFill>
                <a:srgbClr val="000099"/>
              </a:solidFill>
              <a:latin typeface="Times New Roman" panose="02020603050405020304" pitchFamily="18" charset="0"/>
              <a:ea typeface="宋体" pitchFamily="2" charset="-122"/>
            </a:endParaRPr>
          </a:p>
        </p:txBody>
      </p:sp>
      <p:sp>
        <p:nvSpPr>
          <p:cNvPr id="145413" name="矩形 145412"/>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小结</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45410">
                                            <p:txEl>
                                              <p:charRg st="0" end="12"/>
                                            </p:txEl>
                                          </p:spTgt>
                                        </p:tgtEl>
                                        <p:attrNameLst>
                                          <p:attrName>style.visibility</p:attrName>
                                        </p:attrNameLst>
                                      </p:cBhvr>
                                      <p:to>
                                        <p:strVal val="visible"/>
                                      </p:to>
                                    </p:set>
                                    <p:anim calcmode="lin" valueType="num">
                                      <p:cBhvr additive="base">
                                        <p:cTn id="7" dur="500" fill="hold"/>
                                        <p:tgtEl>
                                          <p:spTgt spid="145410">
                                            <p:txEl>
                                              <p:charRg st="0" end="1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5410">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45410">
                                            <p:txEl>
                                              <p:charRg st="0" end="0"/>
                                            </p:txEl>
                                          </p:spTgt>
                                        </p:tgtEl>
                                        <p:attrNameLst>
                                          <p:attrName>style.visibility</p:attrName>
                                        </p:attrNameLst>
                                      </p:cBhvr>
                                      <p:to>
                                        <p:strVal val="visible"/>
                                      </p:to>
                                    </p:set>
                                    <p:anim calcmode="lin" valueType="num">
                                      <p:cBhvr additive="base">
                                        <p:cTn id="13" dur="500" fill="hold"/>
                                        <p:tgtEl>
                                          <p:spTgt spid="145410">
                                            <p:txEl>
                                              <p:char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45410">
                                            <p:txEl>
                                              <p:char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5410">
                                            <p:txEl>
                                              <p:charRg st="12" end="26"/>
                                            </p:txEl>
                                          </p:spTgt>
                                        </p:tgtEl>
                                        <p:attrNameLst>
                                          <p:attrName>style.visibility</p:attrName>
                                        </p:attrNameLst>
                                      </p:cBhvr>
                                      <p:to>
                                        <p:strVal val="visible"/>
                                      </p:to>
                                    </p:set>
                                    <p:anim calcmode="lin" valueType="num">
                                      <p:cBhvr additive="base">
                                        <p:cTn id="19" dur="500" fill="hold"/>
                                        <p:tgtEl>
                                          <p:spTgt spid="145410">
                                            <p:txEl>
                                              <p:charRg st="12" end="2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5410">
                                            <p:txEl>
                                              <p:charRg st="12" end="2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45410">
                                            <p:txEl>
                                              <p:charRg st="42" end="51"/>
                                            </p:txEl>
                                          </p:spTgt>
                                        </p:tgtEl>
                                        <p:attrNameLst>
                                          <p:attrName>style.visibility</p:attrName>
                                        </p:attrNameLst>
                                      </p:cBhvr>
                                      <p:to>
                                        <p:strVal val="visible"/>
                                      </p:to>
                                    </p:set>
                                    <p:anim calcmode="lin" valueType="num">
                                      <p:cBhvr additive="base">
                                        <p:cTn id="23" dur="500" fill="hold"/>
                                        <p:tgtEl>
                                          <p:spTgt spid="145410">
                                            <p:txEl>
                                              <p:charRg st="42" end="5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45410">
                                            <p:txEl>
                                              <p:charRg st="42" end="51"/>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45410">
                                            <p:txEl>
                                              <p:charRg st="51" end="61"/>
                                            </p:txEl>
                                          </p:spTgt>
                                        </p:tgtEl>
                                        <p:attrNameLst>
                                          <p:attrName>style.visibility</p:attrName>
                                        </p:attrNameLst>
                                      </p:cBhvr>
                                      <p:to>
                                        <p:strVal val="visible"/>
                                      </p:to>
                                    </p:set>
                                    <p:anim calcmode="lin" valueType="num">
                                      <p:cBhvr additive="base">
                                        <p:cTn id="27" dur="500" fill="hold"/>
                                        <p:tgtEl>
                                          <p:spTgt spid="145410">
                                            <p:txEl>
                                              <p:charRg st="51" end="6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45410">
                                            <p:txEl>
                                              <p:charRg st="51" end="61"/>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45410">
                                            <p:txEl>
                                              <p:charRg st="5" end="5"/>
                                            </p:txEl>
                                          </p:spTgt>
                                        </p:tgtEl>
                                        <p:attrNameLst>
                                          <p:attrName>style.visibility</p:attrName>
                                        </p:attrNameLst>
                                      </p:cBhvr>
                                      <p:to>
                                        <p:strVal val="visible"/>
                                      </p:to>
                                    </p:set>
                                    <p:anim calcmode="lin" valueType="num">
                                      <p:cBhvr additive="base">
                                        <p:cTn id="31" dur="500" fill="hold"/>
                                        <p:tgtEl>
                                          <p:spTgt spid="145410">
                                            <p:txEl>
                                              <p:char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5410">
                                            <p:txEl>
                                              <p:char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4627" name="矩形 154626"/>
          <p:cNvSpPr/>
          <p:nvPr/>
        </p:nvSpPr>
        <p:spPr>
          <a:xfrm>
            <a:off x="442913" y="644525"/>
            <a:ext cx="8524875" cy="572135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800" b="1" strike="noStrike" noProof="1" dirty="0">
                <a:solidFill>
                  <a:srgbClr val="A50021"/>
                </a:solidFill>
                <a:latin typeface="Times New Roman" panose="02020603050405020304" pitchFamily="18" charset="0"/>
                <a:ea typeface="宋体" pitchFamily="2" charset="-122"/>
                <a:cs typeface="+mn-ea"/>
              </a:rPr>
              <a:t>并发程序的例子</a:t>
            </a:r>
            <a:r>
              <a:rPr lang="en-US" altLang="zh-CN" sz="2800" b="1" strike="noStrike" noProof="1">
                <a:solidFill>
                  <a:srgbClr val="A50021"/>
                </a:solidFill>
                <a:latin typeface="Times New Roman" panose="02020603050405020304" pitchFamily="18" charset="0"/>
                <a:ea typeface="宋体" pitchFamily="2" charset="-122"/>
                <a:cs typeface="+mn-ea"/>
              </a:rPr>
              <a:t>(2)</a:t>
            </a:r>
            <a:endParaRPr lang="en-US" altLang="zh-CN" sz="2800" b="1" strike="noStrike" noProof="1">
              <a:solidFill>
                <a:srgbClr val="A50021"/>
              </a:solidFill>
              <a:latin typeface="Times New Roman" panose="02020603050405020304" pitchFamily="18" charset="0"/>
              <a:ea typeface="宋体" pitchFamily="2" charset="-122"/>
            </a:endParaRPr>
          </a:p>
          <a:p>
            <a:pPr marL="533400" lvl="0" indent="-533400" fontAlgn="base">
              <a:spcBef>
                <a:spcPct val="0"/>
              </a:spcBef>
              <a:buFont typeface="Wingdings" panose="05000000000000000000" pitchFamily="2" charset="2"/>
              <a:buNone/>
            </a:pPr>
            <a:r>
              <a:rPr lang="zh-CN" altLang="en-US" strike="noStrike" noProof="1" dirty="0">
                <a:solidFill>
                  <a:schemeClr val="tx1"/>
                </a:solidFill>
                <a:effectLst/>
                <a:latin typeface="Times New Roman" panose="02020603050405020304" pitchFamily="18" charset="0"/>
                <a:ea typeface="宋体" pitchFamily="2" charset="-122"/>
                <a:cs typeface="+mn-ea"/>
              </a:rPr>
              <a:t>基于一个缓冲区的并发誊抄方案</a:t>
            </a:r>
            <a:endParaRPr lang="zh-CN" altLang="en-US" strike="noStrike" noProof="1" dirty="0">
              <a:solidFill>
                <a:schemeClr val="tx1"/>
              </a:solidFill>
              <a:effectLst/>
              <a:latin typeface="Times New Roman" panose="02020603050405020304" pitchFamily="18" charset="0"/>
              <a:ea typeface="宋体" pitchFamily="2" charset="-122"/>
            </a:endParaRPr>
          </a:p>
          <a:p>
            <a:pPr marL="533400" lvl="0" indent="-533400" fontAlgn="base"/>
            <a:r>
              <a:rPr lang="zh-CN" altLang="en-US" strike="noStrike" noProof="1" dirty="0">
                <a:solidFill>
                  <a:schemeClr val="tx1"/>
                </a:solidFill>
                <a:effectLst/>
                <a:latin typeface="Times New Roman" panose="02020603050405020304" pitchFamily="18" charset="0"/>
                <a:ea typeface="宋体" pitchFamily="2" charset="-122"/>
                <a:cs typeface="+mn-ea"/>
              </a:rPr>
              <a:t>卡片输入机  </a:t>
            </a:r>
            <a:r>
              <a:rPr lang="en-US" altLang="zh-CN" strike="noStrike" noProof="1" dirty="0">
                <a:solidFill>
                  <a:schemeClr val="tx1"/>
                </a:solidFill>
                <a:effectLst/>
                <a:latin typeface="Times New Roman" panose="02020603050405020304" pitchFamily="18" charset="0"/>
                <a:ea typeface="宋体" pitchFamily="2" charset="-122"/>
                <a:cs typeface="+mn-ea"/>
              </a:rPr>
              <a:t>--&gt;</a:t>
            </a:r>
            <a:r>
              <a:rPr lang="zh-CN" altLang="en-US" strike="noStrike" noProof="1" dirty="0">
                <a:solidFill>
                  <a:schemeClr val="tx1"/>
                </a:solidFill>
                <a:effectLst/>
                <a:latin typeface="Times New Roman" panose="02020603050405020304" pitchFamily="18" charset="0"/>
                <a:ea typeface="宋体" pitchFamily="2" charset="-122"/>
                <a:cs typeface="+mn-ea"/>
                <a:sym typeface="Wingdings" panose="05000000000000000000" pitchFamily="2" charset="2"/>
              </a:rPr>
              <a:t>  缓冲区  </a:t>
            </a:r>
            <a:r>
              <a:rPr lang="en-US" altLang="zh-CN" strike="noStrike" noProof="1" dirty="0">
                <a:solidFill>
                  <a:schemeClr val="tx1"/>
                </a:solidFill>
                <a:effectLst/>
                <a:latin typeface="Times New Roman" panose="02020603050405020304" pitchFamily="18" charset="0"/>
                <a:ea typeface="宋体" pitchFamily="2" charset="-122"/>
                <a:cs typeface="+mn-ea"/>
                <a:sym typeface="Wingdings" panose="05000000000000000000" pitchFamily="2" charset="2"/>
              </a:rPr>
              <a:t>--&gt;</a:t>
            </a:r>
            <a:r>
              <a:rPr lang="zh-CN" altLang="en-US" strike="noStrike" noProof="1" dirty="0">
                <a:solidFill>
                  <a:schemeClr val="tx1"/>
                </a:solidFill>
                <a:effectLst/>
                <a:latin typeface="Times New Roman" panose="02020603050405020304" pitchFamily="18" charset="0"/>
                <a:ea typeface="宋体" pitchFamily="2" charset="-122"/>
                <a:cs typeface="+mn-ea"/>
                <a:sym typeface="Wingdings" panose="05000000000000000000" pitchFamily="2" charset="2"/>
              </a:rPr>
              <a:t> 行式打印机</a:t>
            </a:r>
            <a:r>
              <a:rPr lang="zh-CN" altLang="en-US" strike="noStrike" noProof="1" dirty="0">
                <a:effectLst/>
                <a:latin typeface="Times New Roman" panose="02020603050405020304" pitchFamily="18" charset="0"/>
                <a:ea typeface="宋体" pitchFamily="2" charset="-122"/>
                <a:cs typeface="+mn-ea"/>
                <a:sym typeface="Wingdings" panose="05000000000000000000" pitchFamily="2" charset="2"/>
              </a:rPr>
              <a:t> </a:t>
            </a:r>
            <a:endParaRPr lang="zh-CN" altLang="en-US" strike="noStrike" noProof="1" dirty="0">
              <a:effectLst/>
              <a:latin typeface="Times New Roman" panose="02020603050405020304" pitchFamily="18" charset="0"/>
              <a:ea typeface="宋体" pitchFamily="2" charset="-122"/>
              <a:sym typeface="Wingdings" panose="05000000000000000000" pitchFamily="2" charset="2"/>
            </a:endParaRPr>
          </a:p>
          <a:p>
            <a:pPr marL="533400" lvl="0" indent="-533400" fontAlgn="base"/>
            <a:r>
              <a:rPr lang="zh-CN" altLang="en-US" strike="noStrike" noProof="1" dirty="0">
                <a:solidFill>
                  <a:srgbClr val="990033"/>
                </a:solidFill>
                <a:effectLst/>
                <a:latin typeface="Times New Roman" panose="02020603050405020304" pitchFamily="18" charset="0"/>
                <a:ea typeface="宋体" pitchFamily="2" charset="-122"/>
                <a:cs typeface="+mn-ea"/>
              </a:rPr>
              <a:t>输入程序</a:t>
            </a:r>
            <a:r>
              <a:rPr lang="en-US" altLang="zh-CN" strike="noStrike" noProof="1">
                <a:solidFill>
                  <a:srgbClr val="990033"/>
                </a:solidFill>
                <a:effectLst/>
                <a:latin typeface="Times New Roman" panose="02020603050405020304" pitchFamily="18" charset="0"/>
                <a:ea typeface="宋体" pitchFamily="2" charset="-122"/>
                <a:cs typeface="+mn-ea"/>
              </a:rPr>
              <a:t>I</a:t>
            </a:r>
            <a:r>
              <a:rPr lang="zh-CN" altLang="en-US" strike="noStrike" noProof="1" dirty="0">
                <a:solidFill>
                  <a:srgbClr val="990033"/>
                </a:solidFill>
                <a:effectLst/>
                <a:latin typeface="Times New Roman" panose="02020603050405020304" pitchFamily="18" charset="0"/>
                <a:ea typeface="宋体" pitchFamily="2" charset="-122"/>
                <a:cs typeface="+mn-ea"/>
              </a:rPr>
              <a:t>：		         输出程序</a:t>
            </a:r>
            <a:r>
              <a:rPr lang="en-US" altLang="zh-CN" strike="noStrike" noProof="1">
                <a:solidFill>
                  <a:srgbClr val="990033"/>
                </a:solidFill>
                <a:effectLst/>
                <a:latin typeface="Times New Roman" panose="02020603050405020304" pitchFamily="18" charset="0"/>
                <a:ea typeface="宋体" pitchFamily="2" charset="-122"/>
                <a:cs typeface="+mn-ea"/>
              </a:rPr>
              <a:t>O</a:t>
            </a:r>
            <a:r>
              <a:rPr lang="zh-CN" altLang="en-US" strike="noStrike" noProof="1" dirty="0">
                <a:solidFill>
                  <a:srgbClr val="990033"/>
                </a:solidFill>
                <a:effectLst/>
                <a:latin typeface="Times New Roman" panose="02020603050405020304" pitchFamily="18" charset="0"/>
                <a:ea typeface="宋体" pitchFamily="2" charset="-122"/>
                <a:cs typeface="+mn-ea"/>
              </a:rPr>
              <a:t>：</a:t>
            </a:r>
            <a:endParaRPr lang="zh-CN" altLang="en-US" strike="noStrike" noProof="1" dirty="0">
              <a:solidFill>
                <a:srgbClr val="990033"/>
              </a:solidFill>
              <a:effectLst/>
              <a:latin typeface="Times New Roman" panose="02020603050405020304" pitchFamily="18" charset="0"/>
              <a:ea typeface="宋体" pitchFamily="2" charset="-122"/>
            </a:endParaRPr>
          </a:p>
          <a:p>
            <a:pPr marL="533400" lvl="0" indent="-533400" fontAlgn="base">
              <a:spcBef>
                <a:spcPct val="0"/>
              </a:spcBef>
              <a:buFont typeface="Wingdings" panose="05000000000000000000" pitchFamily="2" charset="2"/>
              <a:buNone/>
            </a:pPr>
            <a:r>
              <a:rPr lang="zh-CN" altLang="en-US" strike="noStrike" noProof="1" dirty="0">
                <a:solidFill>
                  <a:srgbClr val="990033"/>
                </a:solidFill>
                <a:effectLst/>
                <a:latin typeface="Times New Roman" panose="02020603050405020304" pitchFamily="18" charset="0"/>
                <a:ea typeface="宋体" pitchFamily="2" charset="-122"/>
                <a:cs typeface="+mn-ea"/>
              </a:rPr>
              <a:t>	</a:t>
            </a:r>
            <a:r>
              <a:rPr lang="en-US" altLang="zh-CN" strike="noStrike" noProof="1">
                <a:solidFill>
                  <a:srgbClr val="990033"/>
                </a:solidFill>
                <a:effectLst/>
                <a:latin typeface="Times New Roman" panose="02020603050405020304" pitchFamily="18" charset="0"/>
                <a:ea typeface="宋体" pitchFamily="2" charset="-122"/>
                <a:cs typeface="+mn-ea"/>
              </a:rPr>
              <a:t>while (</a:t>
            </a:r>
            <a:r>
              <a:rPr lang="zh-CN" altLang="en-US" strike="noStrike" noProof="1" dirty="0">
                <a:solidFill>
                  <a:srgbClr val="990033"/>
                </a:solidFill>
                <a:effectLst/>
                <a:latin typeface="Times New Roman" panose="02020603050405020304" pitchFamily="18" charset="0"/>
                <a:ea typeface="宋体" pitchFamily="2" charset="-122"/>
                <a:cs typeface="+mn-ea"/>
              </a:rPr>
              <a:t>不空</a:t>
            </a:r>
            <a:r>
              <a:rPr lang="en-US" altLang="zh-CN" strike="noStrike" noProof="1">
                <a:solidFill>
                  <a:srgbClr val="990033"/>
                </a:solidFill>
                <a:effectLst/>
                <a:latin typeface="Times New Roman" panose="02020603050405020304" pitchFamily="18" charset="0"/>
                <a:ea typeface="宋体" pitchFamily="2" charset="-122"/>
                <a:cs typeface="+mn-ea"/>
              </a:rPr>
              <a:t>) {	         while (</a:t>
            </a:r>
            <a:r>
              <a:rPr lang="zh-CN" altLang="en-US" strike="noStrike" noProof="1" dirty="0">
                <a:solidFill>
                  <a:srgbClr val="990033"/>
                </a:solidFill>
                <a:effectLst/>
                <a:latin typeface="Times New Roman" panose="02020603050405020304" pitchFamily="18" charset="0"/>
                <a:ea typeface="宋体" pitchFamily="2" charset="-122"/>
                <a:cs typeface="+mn-ea"/>
              </a:rPr>
              <a:t>未结束</a:t>
            </a:r>
            <a:r>
              <a:rPr lang="en-US" altLang="zh-CN" strike="noStrike" noProof="1">
                <a:solidFill>
                  <a:srgbClr val="990033"/>
                </a:solidFill>
                <a:effectLst/>
                <a:latin typeface="Times New Roman" panose="02020603050405020304" pitchFamily="18" charset="0"/>
                <a:ea typeface="宋体" pitchFamily="2" charset="-122"/>
                <a:cs typeface="+mn-ea"/>
              </a:rPr>
              <a:t>) {</a:t>
            </a:r>
            <a:endParaRPr lang="en-US" altLang="zh-CN" strike="noStrike" noProof="1">
              <a:solidFill>
                <a:srgbClr val="990033"/>
              </a:solidFill>
              <a:effectLst/>
              <a:latin typeface="Times New Roman" panose="02020603050405020304" pitchFamily="18" charset="0"/>
              <a:ea typeface="宋体" pitchFamily="2" charset="-122"/>
            </a:endParaRPr>
          </a:p>
          <a:p>
            <a:pPr marL="533400" lvl="0" indent="-533400" fontAlgn="base">
              <a:spcBef>
                <a:spcPct val="0"/>
              </a:spcBef>
              <a:buFont typeface="Wingdings" panose="05000000000000000000" pitchFamily="2" charset="2"/>
              <a:buNone/>
            </a:pPr>
            <a:r>
              <a:rPr lang="en-US" altLang="zh-CN" strike="noStrike" noProof="1">
                <a:solidFill>
                  <a:srgbClr val="990033"/>
                </a:solidFill>
                <a:effectLst/>
                <a:latin typeface="Times New Roman" panose="02020603050405020304" pitchFamily="18" charset="0"/>
                <a:ea typeface="宋体" pitchFamily="2" charset="-122"/>
                <a:cs typeface="+mn-ea"/>
              </a:rPr>
              <a:t>         INPUT;			    RECEIVE;</a:t>
            </a:r>
            <a:endParaRPr lang="en-US" altLang="zh-CN" strike="noStrike" noProof="1">
              <a:solidFill>
                <a:srgbClr val="990033"/>
              </a:solidFill>
              <a:effectLst/>
              <a:latin typeface="Times New Roman" panose="02020603050405020304" pitchFamily="18" charset="0"/>
              <a:ea typeface="宋体" pitchFamily="2" charset="-122"/>
            </a:endParaRPr>
          </a:p>
          <a:p>
            <a:pPr marL="533400" lvl="0" indent="-533400" fontAlgn="base">
              <a:spcBef>
                <a:spcPct val="0"/>
              </a:spcBef>
              <a:buFont typeface="Wingdings" panose="05000000000000000000" pitchFamily="2" charset="2"/>
              <a:buNone/>
            </a:pPr>
            <a:r>
              <a:rPr lang="en-US" altLang="zh-CN" strike="noStrike" noProof="1">
                <a:solidFill>
                  <a:srgbClr val="990033"/>
                </a:solidFill>
                <a:effectLst/>
                <a:latin typeface="Times New Roman" panose="02020603050405020304" pitchFamily="18" charset="0"/>
                <a:ea typeface="宋体" pitchFamily="2" charset="-122"/>
                <a:cs typeface="+mn-ea"/>
              </a:rPr>
              <a:t>         SEND;			    OUTPUT;</a:t>
            </a:r>
            <a:endParaRPr lang="en-US" altLang="zh-CN" strike="noStrike" noProof="1">
              <a:solidFill>
                <a:srgbClr val="990033"/>
              </a:solidFill>
              <a:effectLst/>
              <a:latin typeface="Times New Roman" panose="02020603050405020304" pitchFamily="18" charset="0"/>
              <a:ea typeface="宋体" pitchFamily="2" charset="-122"/>
            </a:endParaRPr>
          </a:p>
          <a:p>
            <a:pPr marL="533400" lvl="0" indent="-533400" fontAlgn="base">
              <a:spcBef>
                <a:spcPct val="0"/>
              </a:spcBef>
              <a:buFont typeface="Wingdings" panose="05000000000000000000" pitchFamily="2" charset="2"/>
              <a:buNone/>
            </a:pPr>
            <a:r>
              <a:rPr lang="en-US" altLang="zh-CN" strike="noStrike" noProof="1">
                <a:solidFill>
                  <a:srgbClr val="990033"/>
                </a:solidFill>
                <a:effectLst/>
                <a:latin typeface="Times New Roman" panose="02020603050405020304" pitchFamily="18" charset="0"/>
                <a:ea typeface="宋体" pitchFamily="2" charset="-122"/>
                <a:cs typeface="+mn-ea"/>
              </a:rPr>
              <a:t>	 }				   }</a:t>
            </a:r>
            <a:endParaRPr lang="en-US" altLang="zh-CN" strike="noStrike" noProof="1">
              <a:solidFill>
                <a:srgbClr val="990033"/>
              </a:solidFill>
              <a:effectLst/>
              <a:latin typeface="Times New Roman" panose="02020603050405020304" pitchFamily="18" charset="0"/>
              <a:ea typeface="宋体" pitchFamily="2" charset="-122"/>
            </a:endParaRPr>
          </a:p>
          <a:p>
            <a:pPr marL="533400" lvl="0" indent="-533400" fontAlgn="base">
              <a:spcBef>
                <a:spcPct val="0"/>
              </a:spcBef>
              <a:buFont typeface="Wingdings" panose="05000000000000000000" pitchFamily="2" charset="2"/>
              <a:buNone/>
            </a:pPr>
            <a:r>
              <a:rPr lang="en-US" altLang="zh-CN" strike="noStrike" noProof="1">
                <a:effectLst/>
                <a:latin typeface="Times New Roman" panose="02020603050405020304" pitchFamily="18" charset="0"/>
                <a:ea typeface="宋体" pitchFamily="2" charset="-122"/>
                <a:cs typeface="+mn-ea"/>
              </a:rPr>
              <a:t>	</a:t>
            </a:r>
            <a:r>
              <a:rPr lang="zh-CN" altLang="en-US" strike="noStrike" noProof="1" dirty="0">
                <a:solidFill>
                  <a:schemeClr val="tx1"/>
                </a:solidFill>
                <a:effectLst/>
                <a:latin typeface="Times New Roman" panose="02020603050405020304" pitchFamily="18" charset="0"/>
                <a:ea typeface="宋体" pitchFamily="2" charset="-122"/>
                <a:cs typeface="+mn-ea"/>
              </a:rPr>
              <a:t>问题：提高了誊抄效率，但是可能出现结果不正确（可能出现什么错误？请考虑）。</a:t>
            </a:r>
            <a:endParaRPr lang="zh-CN" altLang="en-US" b="1" strike="noStrike" noProof="1" dirty="0">
              <a:solidFill>
                <a:schemeClr val="tx1"/>
              </a:solidFill>
              <a:effectLst/>
              <a:latin typeface="Times New Roman" panose="02020603050405020304" pitchFamily="18" charset="0"/>
              <a:ea typeface="宋体" pitchFamily="2" charset="-122"/>
            </a:endParaRPr>
          </a:p>
          <a:p>
            <a:pPr marL="533400" lvl="0" indent="-533400" fontAlgn="base">
              <a:lnSpc>
                <a:spcPct val="130000"/>
              </a:lnSpc>
              <a:buNone/>
            </a:pPr>
            <a:endParaRPr lang="zh-CN" altLang="en-US" b="1" strike="noStrike" noProof="1" dirty="0">
              <a:solidFill>
                <a:schemeClr val="tx1"/>
              </a:solidFill>
              <a:latin typeface="Times New Roman" panose="02020603050405020304" pitchFamily="18" charset="0"/>
              <a:ea typeface="宋体" pitchFamily="2" charset="-122"/>
            </a:endParaRPr>
          </a:p>
        </p:txBody>
      </p:sp>
      <p:sp>
        <p:nvSpPr>
          <p:cNvPr id="154628" name="矩形 154627"/>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进程的引入</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54627">
                                            <p:txEl>
                                              <p:charRg st="0" end="11"/>
                                            </p:txEl>
                                          </p:spTgt>
                                        </p:tgtEl>
                                        <p:attrNameLst>
                                          <p:attrName>style.visibility</p:attrName>
                                        </p:attrNameLst>
                                      </p:cBhvr>
                                      <p:to>
                                        <p:strVal val="visible"/>
                                      </p:to>
                                    </p:set>
                                    <p:anim calcmode="lin" valueType="num">
                                      <p:cBhvr additive="base">
                                        <p:cTn id="7" dur="500" fill="hold"/>
                                        <p:tgtEl>
                                          <p:spTgt spid="154627">
                                            <p:txEl>
                                              <p:charRg st="0" end="1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4627">
                                            <p:txEl>
                                              <p:charRg st="0" end="1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54627">
                                            <p:txEl>
                                              <p:charRg st="11" end="26"/>
                                            </p:txEl>
                                          </p:spTgt>
                                        </p:tgtEl>
                                        <p:attrNameLst>
                                          <p:attrName>style.visibility</p:attrName>
                                        </p:attrNameLst>
                                      </p:cBhvr>
                                      <p:to>
                                        <p:strVal val="visible"/>
                                      </p:to>
                                    </p:set>
                                    <p:anim calcmode="lin" valueType="num">
                                      <p:cBhvr additive="base">
                                        <p:cTn id="13" dur="500" fill="hold"/>
                                        <p:tgtEl>
                                          <p:spTgt spid="154627">
                                            <p:txEl>
                                              <p:charRg st="11" end="26"/>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54627">
                                            <p:txEl>
                                              <p:charRg st="11" end="26"/>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54627">
                                            <p:txEl>
                                              <p:charRg st="26" end="53"/>
                                            </p:txEl>
                                          </p:spTgt>
                                        </p:tgtEl>
                                        <p:attrNameLst>
                                          <p:attrName>style.visibility</p:attrName>
                                        </p:attrNameLst>
                                      </p:cBhvr>
                                      <p:to>
                                        <p:strVal val="visible"/>
                                      </p:to>
                                    </p:set>
                                    <p:anim calcmode="lin" valueType="num">
                                      <p:cBhvr additive="base">
                                        <p:cTn id="19" dur="500" fill="hold"/>
                                        <p:tgtEl>
                                          <p:spTgt spid="154627">
                                            <p:txEl>
                                              <p:charRg st="26" end="5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54627">
                                            <p:txEl>
                                              <p:charRg st="26" end="5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54627">
                                            <p:txEl>
                                              <p:charRg st="53" end="68"/>
                                            </p:txEl>
                                          </p:spTgt>
                                        </p:tgtEl>
                                        <p:attrNameLst>
                                          <p:attrName>style.visibility</p:attrName>
                                        </p:attrNameLst>
                                      </p:cBhvr>
                                      <p:to>
                                        <p:strVal val="visible"/>
                                      </p:to>
                                    </p:set>
                                    <p:anim calcmode="lin" valueType="num">
                                      <p:cBhvr additive="base">
                                        <p:cTn id="25" dur="500" fill="hold"/>
                                        <p:tgtEl>
                                          <p:spTgt spid="154627">
                                            <p:txEl>
                                              <p:charRg st="53" end="68"/>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54627">
                                            <p:txEl>
                                              <p:charRg st="53" end="68"/>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54627">
                                            <p:txEl>
                                              <p:charRg st="68" end="96"/>
                                            </p:txEl>
                                          </p:spTgt>
                                        </p:tgtEl>
                                        <p:attrNameLst>
                                          <p:attrName>style.visibility</p:attrName>
                                        </p:attrNameLst>
                                      </p:cBhvr>
                                      <p:to>
                                        <p:strVal val="visible"/>
                                      </p:to>
                                    </p:set>
                                    <p:anim calcmode="lin" valueType="num">
                                      <p:cBhvr additive="base">
                                        <p:cTn id="31" dur="500" fill="hold"/>
                                        <p:tgtEl>
                                          <p:spTgt spid="154627">
                                            <p:txEl>
                                              <p:charRg st="68" end="9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54627">
                                            <p:txEl>
                                              <p:charRg st="68" end="96"/>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54627">
                                            <p:txEl>
                                              <p:charRg st="96" end="127"/>
                                            </p:txEl>
                                          </p:spTgt>
                                        </p:tgtEl>
                                        <p:attrNameLst>
                                          <p:attrName>style.visibility</p:attrName>
                                        </p:attrNameLst>
                                      </p:cBhvr>
                                      <p:to>
                                        <p:strVal val="visible"/>
                                      </p:to>
                                    </p:set>
                                    <p:anim calcmode="lin" valueType="num">
                                      <p:cBhvr additive="base">
                                        <p:cTn id="37" dur="500" fill="hold"/>
                                        <p:tgtEl>
                                          <p:spTgt spid="154627">
                                            <p:txEl>
                                              <p:charRg st="96" end="127"/>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54627">
                                            <p:txEl>
                                              <p:charRg st="96" end="127"/>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154627">
                                            <p:txEl>
                                              <p:charRg st="127" end="156"/>
                                            </p:txEl>
                                          </p:spTgt>
                                        </p:tgtEl>
                                        <p:attrNameLst>
                                          <p:attrName>style.visibility</p:attrName>
                                        </p:attrNameLst>
                                      </p:cBhvr>
                                      <p:to>
                                        <p:strVal val="visible"/>
                                      </p:to>
                                    </p:set>
                                    <p:anim calcmode="lin" valueType="num">
                                      <p:cBhvr additive="base">
                                        <p:cTn id="43" dur="500" fill="hold"/>
                                        <p:tgtEl>
                                          <p:spTgt spid="154627">
                                            <p:txEl>
                                              <p:charRg st="127" end="15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54627">
                                            <p:txEl>
                                              <p:charRg st="127" end="15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154627">
                                            <p:txEl>
                                              <p:charRg st="156" end="166"/>
                                            </p:txEl>
                                          </p:spTgt>
                                        </p:tgtEl>
                                        <p:attrNameLst>
                                          <p:attrName>style.visibility</p:attrName>
                                        </p:attrNameLst>
                                      </p:cBhvr>
                                      <p:to>
                                        <p:strVal val="visible"/>
                                      </p:to>
                                    </p:set>
                                    <p:anim calcmode="lin" valueType="num">
                                      <p:cBhvr additive="base">
                                        <p:cTn id="49" dur="500" fill="hold"/>
                                        <p:tgtEl>
                                          <p:spTgt spid="154627">
                                            <p:txEl>
                                              <p:charRg st="156" end="166"/>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54627">
                                            <p:txEl>
                                              <p:charRg st="156" end="166"/>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154627">
                                            <p:txEl>
                                              <p:charRg st="166" end="205"/>
                                            </p:txEl>
                                          </p:spTgt>
                                        </p:tgtEl>
                                        <p:attrNameLst>
                                          <p:attrName>style.visibility</p:attrName>
                                        </p:attrNameLst>
                                      </p:cBhvr>
                                      <p:to>
                                        <p:strVal val="visible"/>
                                      </p:to>
                                    </p:set>
                                    <p:anim calcmode="lin" valueType="num">
                                      <p:cBhvr additive="base">
                                        <p:cTn id="55" dur="500" fill="hold"/>
                                        <p:tgtEl>
                                          <p:spTgt spid="154627">
                                            <p:txEl>
                                              <p:charRg st="166" end="205"/>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54627">
                                            <p:txEl>
                                              <p:charRg st="166" end="20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5651" name="矩形 155650"/>
          <p:cNvSpPr/>
          <p:nvPr/>
        </p:nvSpPr>
        <p:spPr>
          <a:xfrm>
            <a:off x="442913" y="644525"/>
            <a:ext cx="8524875" cy="142557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800" b="1" strike="noStrike" noProof="1" dirty="0">
                <a:solidFill>
                  <a:srgbClr val="A50021"/>
                </a:solidFill>
                <a:latin typeface="Times New Roman" panose="02020603050405020304" pitchFamily="18" charset="0"/>
                <a:ea typeface="宋体" pitchFamily="2" charset="-122"/>
                <a:cs typeface="+mn-ea"/>
              </a:rPr>
              <a:t>并发程序的例子</a:t>
            </a:r>
            <a:r>
              <a:rPr lang="en-US" altLang="zh-CN" sz="2800" b="1" strike="noStrike" noProof="1">
                <a:solidFill>
                  <a:srgbClr val="A50021"/>
                </a:solidFill>
                <a:latin typeface="Times New Roman" panose="02020603050405020304" pitchFamily="18" charset="0"/>
                <a:ea typeface="宋体" pitchFamily="2" charset="-122"/>
                <a:cs typeface="+mn-ea"/>
              </a:rPr>
              <a:t>(3)</a:t>
            </a:r>
            <a:endParaRPr lang="en-US" altLang="zh-CN" sz="2800" b="1" strike="noStrike" noProof="1">
              <a:solidFill>
                <a:srgbClr val="A50021"/>
              </a:solidFill>
              <a:latin typeface="Times New Roman" panose="02020603050405020304" pitchFamily="18" charset="0"/>
              <a:ea typeface="宋体" pitchFamily="2" charset="-122"/>
            </a:endParaRPr>
          </a:p>
          <a:p>
            <a:pPr marL="533400" lvl="0" indent="-533400" fontAlgn="base">
              <a:spcBef>
                <a:spcPct val="0"/>
              </a:spcBef>
              <a:buFont typeface="Wingdings" panose="05000000000000000000" pitchFamily="2" charset="2"/>
              <a:buNone/>
            </a:pPr>
            <a:r>
              <a:rPr lang="zh-CN" altLang="en-US" sz="2800" strike="noStrike" noProof="1" dirty="0">
                <a:solidFill>
                  <a:schemeClr val="tx1"/>
                </a:solidFill>
                <a:effectLst/>
                <a:latin typeface="Times New Roman" panose="02020603050405020304" pitchFamily="18" charset="0"/>
                <a:ea typeface="宋体" pitchFamily="2" charset="-122"/>
                <a:cs typeface="+mn-ea"/>
                <a:sym typeface="Wingdings" panose="05000000000000000000" pitchFamily="2" charset="2"/>
              </a:rPr>
              <a:t>基于两个缓冲区的并发誊抄方案，</a:t>
            </a:r>
            <a:endParaRPr lang="zh-CN" altLang="en-US" sz="2800" strike="noStrike" noProof="1" dirty="0">
              <a:solidFill>
                <a:schemeClr val="tx1"/>
              </a:solidFill>
              <a:effectLst/>
              <a:latin typeface="Times New Roman" panose="02020603050405020304" pitchFamily="18" charset="0"/>
              <a:ea typeface="宋体" pitchFamily="2" charset="-122"/>
              <a:sym typeface="Wingdings" panose="05000000000000000000" pitchFamily="2" charset="2"/>
            </a:endParaRPr>
          </a:p>
          <a:p>
            <a:pPr marL="533400" lvl="0" indent="-533400" fontAlgn="base">
              <a:spcBef>
                <a:spcPct val="0"/>
              </a:spcBef>
              <a:buFont typeface="Wingdings" panose="05000000000000000000" pitchFamily="2" charset="2"/>
              <a:buNone/>
            </a:pPr>
            <a:r>
              <a:rPr lang="zh-CN" altLang="en-US" sz="2800" strike="noStrike" noProof="1" dirty="0">
                <a:solidFill>
                  <a:schemeClr val="tx1"/>
                </a:solidFill>
                <a:effectLst/>
                <a:latin typeface="Times New Roman" panose="02020603050405020304" pitchFamily="18" charset="0"/>
                <a:ea typeface="宋体" pitchFamily="2" charset="-122"/>
                <a:cs typeface="+mn-ea"/>
                <a:sym typeface="Wingdings" panose="05000000000000000000" pitchFamily="2" charset="2"/>
              </a:rPr>
              <a:t>卡片输入机 </a:t>
            </a:r>
            <a:r>
              <a:rPr lang="en-US" altLang="zh-CN" sz="2800" strike="noStrike" noProof="1" dirty="0">
                <a:solidFill>
                  <a:schemeClr val="tx1"/>
                </a:solidFill>
                <a:effectLst/>
                <a:latin typeface="Times New Roman" panose="02020603050405020304" pitchFamily="18" charset="0"/>
                <a:ea typeface="宋体" pitchFamily="2" charset="-122"/>
                <a:cs typeface="+mn-ea"/>
                <a:sym typeface="Wingdings" panose="05000000000000000000" pitchFamily="2" charset="2"/>
              </a:rPr>
              <a:t>--&gt;</a:t>
            </a:r>
            <a:r>
              <a:rPr lang="zh-CN" altLang="en-US" sz="2800" strike="noStrike" noProof="1" dirty="0">
                <a:solidFill>
                  <a:schemeClr val="tx1"/>
                </a:solidFill>
                <a:effectLst/>
                <a:latin typeface="Times New Roman" panose="02020603050405020304" pitchFamily="18" charset="0"/>
                <a:ea typeface="宋体" pitchFamily="2" charset="-122"/>
                <a:cs typeface="+mn-ea"/>
                <a:sym typeface="Wingdings" panose="05000000000000000000" pitchFamily="2" charset="2"/>
              </a:rPr>
              <a:t> 缓冲区</a:t>
            </a:r>
            <a:r>
              <a:rPr lang="en-US" altLang="zh-CN" sz="2800" strike="noStrike" noProof="1">
                <a:solidFill>
                  <a:schemeClr val="tx1"/>
                </a:solidFill>
                <a:effectLst/>
                <a:latin typeface="Times New Roman" panose="02020603050405020304" pitchFamily="18" charset="0"/>
                <a:ea typeface="宋体" pitchFamily="2" charset="-122"/>
                <a:cs typeface="+mn-ea"/>
                <a:sym typeface="Wingdings" panose="05000000000000000000" pitchFamily="2" charset="2"/>
              </a:rPr>
              <a:t>s --&gt; </a:t>
            </a:r>
            <a:r>
              <a:rPr lang="zh-CN" altLang="en-US" sz="2800" strike="noStrike" noProof="1" dirty="0">
                <a:solidFill>
                  <a:schemeClr val="tx1"/>
                </a:solidFill>
                <a:effectLst/>
                <a:latin typeface="Times New Roman" panose="02020603050405020304" pitchFamily="18" charset="0"/>
                <a:ea typeface="宋体" pitchFamily="2" charset="-122"/>
                <a:cs typeface="+mn-ea"/>
                <a:sym typeface="Wingdings" panose="05000000000000000000" pitchFamily="2" charset="2"/>
              </a:rPr>
              <a:t>缓冲区</a:t>
            </a:r>
            <a:r>
              <a:rPr lang="en-US" altLang="zh-CN" sz="2800" strike="noStrike" noProof="1">
                <a:solidFill>
                  <a:schemeClr val="tx1"/>
                </a:solidFill>
                <a:effectLst/>
                <a:latin typeface="Times New Roman" panose="02020603050405020304" pitchFamily="18" charset="0"/>
                <a:ea typeface="宋体" pitchFamily="2" charset="-122"/>
                <a:cs typeface="+mn-ea"/>
                <a:sym typeface="Wingdings" panose="05000000000000000000" pitchFamily="2" charset="2"/>
              </a:rPr>
              <a:t>t -&gt; </a:t>
            </a:r>
            <a:r>
              <a:rPr lang="zh-CN" altLang="en-US" sz="2800" strike="noStrike" noProof="1" dirty="0">
                <a:solidFill>
                  <a:schemeClr val="tx1"/>
                </a:solidFill>
                <a:effectLst/>
                <a:latin typeface="Times New Roman" panose="02020603050405020304" pitchFamily="18" charset="0"/>
                <a:ea typeface="宋体" pitchFamily="2" charset="-122"/>
                <a:cs typeface="+mn-ea"/>
                <a:sym typeface="Wingdings" panose="05000000000000000000" pitchFamily="2" charset="2"/>
              </a:rPr>
              <a:t>行式打印机</a:t>
            </a:r>
            <a:endParaRPr lang="zh-CN" altLang="en-US" strike="noStrike" noProof="1" dirty="0">
              <a:effectLst/>
              <a:latin typeface="Times New Roman" panose="02020603050405020304" pitchFamily="18" charset="0"/>
              <a:ea typeface="宋体" pitchFamily="2" charset="-122"/>
              <a:sym typeface="Wingdings" panose="05000000000000000000" pitchFamily="2" charset="2"/>
            </a:endParaRPr>
          </a:p>
        </p:txBody>
      </p:sp>
      <p:sp>
        <p:nvSpPr>
          <p:cNvPr id="155652" name="矩形 155651"/>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进程的引入</a:t>
            </a:r>
            <a:endParaRPr lang="zh-CN" altLang="en-US" sz="2400" strike="noStrike" noProof="1">
              <a:ea typeface="宋体" pitchFamily="2" charset="-122"/>
            </a:endParaRPr>
          </a:p>
        </p:txBody>
      </p:sp>
      <p:sp>
        <p:nvSpPr>
          <p:cNvPr id="19460" name="矩形 155652"/>
          <p:cNvSpPr/>
          <p:nvPr/>
        </p:nvSpPr>
        <p:spPr>
          <a:xfrm>
            <a:off x="769303" y="2198370"/>
            <a:ext cx="7456487" cy="4200525"/>
          </a:xfrm>
          <a:prstGeom prst="rect">
            <a:avLst/>
          </a:prstGeom>
          <a:noFill/>
          <a:ln w="9525" cap="flat" cmpd="sng">
            <a:solidFill>
              <a:schemeClr val="tx1"/>
            </a:solidFill>
            <a:prstDash val="solid"/>
            <a:miter/>
            <a:headEnd type="none" w="med" len="med"/>
            <a:tailEnd type="none" w="med" len="med"/>
          </a:ln>
        </p:spPr>
        <p:txBody>
          <a:bodyPr wrap="none" anchor="ctr"/>
          <a:p>
            <a:pPr lvl="0"/>
            <a:r>
              <a:rPr lang="zh-CN" altLang="en-US" sz="2800" b="0">
                <a:solidFill>
                  <a:schemeClr val="tx1"/>
                </a:solidFill>
                <a:latin typeface="Times New Roman" panose="02020603050405020304" pitchFamily="18" charset="0"/>
                <a:ea typeface="宋体" pitchFamily="2" charset="-122"/>
              </a:rPr>
              <a:t>卡片输入 </a:t>
            </a:r>
            <a:r>
              <a:rPr lang="en-US" altLang="zh-CN" sz="2800" b="0">
                <a:solidFill>
                  <a:schemeClr val="tx1"/>
                </a:solidFill>
                <a:latin typeface="Times New Roman" panose="02020603050405020304" pitchFamily="18" charset="0"/>
                <a:ea typeface="宋体" pitchFamily="2" charset="-122"/>
              </a:rPr>
              <a:t>--&gt;</a:t>
            </a:r>
            <a:r>
              <a:rPr lang="zh-CN" altLang="en-US" sz="2800" b="0">
                <a:solidFill>
                  <a:schemeClr val="tx1"/>
                </a:solidFill>
                <a:latin typeface="Times New Roman" panose="02020603050405020304" pitchFamily="18" charset="0"/>
                <a:ea typeface="宋体" pitchFamily="2" charset="-122"/>
                <a:sym typeface="Wingdings" panose="05000000000000000000" pitchFamily="2" charset="2"/>
              </a:rPr>
              <a:t> 缓冲区</a:t>
            </a:r>
            <a:r>
              <a:rPr lang="en-US" altLang="zh-CN" sz="2800" b="0">
                <a:solidFill>
                  <a:schemeClr val="tx1"/>
                </a:solidFill>
                <a:latin typeface="Times New Roman" panose="02020603050405020304" pitchFamily="18" charset="0"/>
                <a:ea typeface="宋体" pitchFamily="2" charset="-122"/>
                <a:sym typeface="Wingdings" panose="05000000000000000000" pitchFamily="2" charset="2"/>
              </a:rPr>
              <a:t>s</a:t>
            </a:r>
            <a:endParaRPr lang="en-US" altLang="zh-CN" sz="2800" b="0">
              <a:solidFill>
                <a:schemeClr val="tx1"/>
              </a:solidFill>
              <a:latin typeface="Times New Roman" panose="02020603050405020304" pitchFamily="18" charset="0"/>
              <a:ea typeface="宋体" pitchFamily="2" charset="-122"/>
              <a:sym typeface="Wingdings" panose="05000000000000000000" pitchFamily="2" charset="2"/>
            </a:endParaRPr>
          </a:p>
          <a:p>
            <a:pPr lvl="0"/>
            <a:r>
              <a:rPr lang="en-US" altLang="zh-CN" sz="2800" b="0">
                <a:solidFill>
                  <a:schemeClr val="tx1"/>
                </a:solidFill>
                <a:latin typeface="Times New Roman" panose="02020603050405020304" pitchFamily="18" charset="0"/>
                <a:ea typeface="宋体" pitchFamily="2" charset="-122"/>
              </a:rPr>
              <a:t>while(</a:t>
            </a:r>
            <a:r>
              <a:rPr lang="zh-CN" altLang="en-US" sz="2800" b="0">
                <a:solidFill>
                  <a:schemeClr val="tx1"/>
                </a:solidFill>
                <a:latin typeface="Times New Roman" panose="02020603050405020304" pitchFamily="18" charset="0"/>
                <a:ea typeface="宋体" pitchFamily="2" charset="-122"/>
              </a:rPr>
              <a:t>誊写未完成</a:t>
            </a:r>
            <a:r>
              <a:rPr lang="en-US" altLang="zh-CN" sz="2800" b="0">
                <a:solidFill>
                  <a:schemeClr val="tx1"/>
                </a:solidFill>
                <a:latin typeface="Times New Roman" panose="02020603050405020304" pitchFamily="18" charset="0"/>
                <a:ea typeface="宋体" pitchFamily="2" charset="-122"/>
              </a:rPr>
              <a:t>) </a:t>
            </a:r>
            <a:endParaRPr lang="en-US" altLang="zh-CN" sz="2800" b="0">
              <a:solidFill>
                <a:schemeClr val="tx1"/>
              </a:solidFill>
              <a:latin typeface="Times New Roman" panose="02020603050405020304" pitchFamily="18" charset="0"/>
              <a:ea typeface="宋体" pitchFamily="2" charset="-122"/>
            </a:endParaRPr>
          </a:p>
          <a:p>
            <a:pPr lvl="0"/>
            <a:r>
              <a:rPr lang="en-US" altLang="zh-CN" sz="2800" b="0">
                <a:solidFill>
                  <a:schemeClr val="tx1"/>
                </a:solidFill>
                <a:latin typeface="Times New Roman" panose="02020603050405020304" pitchFamily="18" charset="0"/>
                <a:ea typeface="宋体" pitchFamily="2" charset="-122"/>
              </a:rPr>
              <a:t>{</a:t>
            </a:r>
            <a:endParaRPr lang="en-US" altLang="zh-CN" sz="2800" b="0">
              <a:solidFill>
                <a:schemeClr val="tx1"/>
              </a:solidFill>
              <a:latin typeface="Times New Roman" panose="02020603050405020304" pitchFamily="18" charset="0"/>
              <a:ea typeface="宋体" pitchFamily="2" charset="-122"/>
            </a:endParaRPr>
          </a:p>
          <a:p>
            <a:pPr lvl="0"/>
            <a:r>
              <a:rPr lang="en-US" altLang="zh-CN" sz="2800" b="0">
                <a:solidFill>
                  <a:schemeClr val="tx1"/>
                </a:solidFill>
                <a:latin typeface="Times New Roman" panose="02020603050405020304" pitchFamily="18" charset="0"/>
                <a:ea typeface="宋体" pitchFamily="2" charset="-122"/>
              </a:rPr>
              <a:t>	</a:t>
            </a:r>
            <a:r>
              <a:rPr lang="zh-CN" altLang="en-US" sz="2800" b="0">
                <a:solidFill>
                  <a:schemeClr val="tx1"/>
                </a:solidFill>
                <a:latin typeface="Times New Roman" panose="02020603050405020304" pitchFamily="18" charset="0"/>
                <a:ea typeface="宋体" pitchFamily="2" charset="-122"/>
                <a:sym typeface="Wingdings" panose="05000000000000000000" pitchFamily="2" charset="2"/>
              </a:rPr>
              <a:t>缓冲区</a:t>
            </a:r>
            <a:r>
              <a:rPr lang="en-US" altLang="zh-CN" sz="2800" b="0">
                <a:solidFill>
                  <a:schemeClr val="tx1"/>
                </a:solidFill>
                <a:latin typeface="Times New Roman" panose="02020603050405020304" pitchFamily="18" charset="0"/>
                <a:ea typeface="宋体" pitchFamily="2" charset="-122"/>
                <a:sym typeface="Wingdings" panose="05000000000000000000" pitchFamily="2" charset="2"/>
              </a:rPr>
              <a:t>s --&gt; </a:t>
            </a:r>
            <a:r>
              <a:rPr lang="zh-CN" altLang="en-US" sz="2800" b="0">
                <a:solidFill>
                  <a:schemeClr val="tx1"/>
                </a:solidFill>
                <a:latin typeface="Times New Roman" panose="02020603050405020304" pitchFamily="18" charset="0"/>
                <a:ea typeface="宋体" pitchFamily="2" charset="-122"/>
                <a:sym typeface="Wingdings" panose="05000000000000000000" pitchFamily="2" charset="2"/>
              </a:rPr>
              <a:t>缓冲区</a:t>
            </a:r>
            <a:r>
              <a:rPr lang="en-US" altLang="zh-CN" sz="2800" b="0">
                <a:solidFill>
                  <a:schemeClr val="tx1"/>
                </a:solidFill>
                <a:latin typeface="Times New Roman" panose="02020603050405020304" pitchFamily="18" charset="0"/>
                <a:ea typeface="宋体" pitchFamily="2" charset="-122"/>
                <a:sym typeface="Wingdings" panose="05000000000000000000" pitchFamily="2" charset="2"/>
              </a:rPr>
              <a:t>t</a:t>
            </a:r>
            <a:endParaRPr lang="en-US" altLang="zh-CN" sz="2800" b="0">
              <a:solidFill>
                <a:schemeClr val="tx1"/>
              </a:solidFill>
              <a:latin typeface="Times New Roman" panose="02020603050405020304" pitchFamily="18" charset="0"/>
              <a:ea typeface="宋体" pitchFamily="2" charset="-122"/>
              <a:sym typeface="Wingdings" panose="05000000000000000000" pitchFamily="2" charset="2"/>
            </a:endParaRPr>
          </a:p>
          <a:p>
            <a:pPr lvl="0"/>
            <a:r>
              <a:rPr lang="en-US" altLang="zh-CN" sz="2800" b="0">
                <a:solidFill>
                  <a:schemeClr val="tx1"/>
                </a:solidFill>
                <a:latin typeface="Times New Roman" panose="02020603050405020304" pitchFamily="18" charset="0"/>
                <a:ea typeface="宋体" pitchFamily="2" charset="-122"/>
              </a:rPr>
              <a:t>	cobegin</a:t>
            </a:r>
            <a:endParaRPr lang="en-US" altLang="zh-CN" sz="2800" b="0">
              <a:solidFill>
                <a:schemeClr val="tx1"/>
              </a:solidFill>
              <a:latin typeface="Times New Roman" panose="02020603050405020304" pitchFamily="18" charset="0"/>
              <a:ea typeface="宋体" pitchFamily="2" charset="-122"/>
            </a:endParaRPr>
          </a:p>
          <a:p>
            <a:pPr lvl="0"/>
            <a:r>
              <a:rPr lang="en-US" altLang="zh-CN" sz="2800" b="0">
                <a:solidFill>
                  <a:schemeClr val="tx1"/>
                </a:solidFill>
                <a:latin typeface="Times New Roman" panose="02020603050405020304" pitchFamily="18" charset="0"/>
                <a:ea typeface="宋体" pitchFamily="2" charset="-122"/>
              </a:rPr>
              <a:t>		</a:t>
            </a:r>
            <a:r>
              <a:rPr lang="zh-CN" altLang="en-US" sz="2800" b="0">
                <a:solidFill>
                  <a:schemeClr val="tx1"/>
                </a:solidFill>
                <a:latin typeface="Times New Roman" panose="02020603050405020304" pitchFamily="18" charset="0"/>
                <a:ea typeface="宋体" pitchFamily="2" charset="-122"/>
                <a:sym typeface="Wingdings" panose="05000000000000000000" pitchFamily="2" charset="2"/>
              </a:rPr>
              <a:t>缓冲区</a:t>
            </a:r>
            <a:r>
              <a:rPr lang="en-US" altLang="zh-CN" sz="2800" b="0">
                <a:solidFill>
                  <a:schemeClr val="tx1"/>
                </a:solidFill>
                <a:latin typeface="Times New Roman" panose="02020603050405020304" pitchFamily="18" charset="0"/>
                <a:ea typeface="宋体" pitchFamily="2" charset="-122"/>
                <a:sym typeface="Wingdings" panose="05000000000000000000" pitchFamily="2" charset="2"/>
              </a:rPr>
              <a:t>t --&gt; </a:t>
            </a:r>
            <a:r>
              <a:rPr lang="zh-CN" altLang="en-US" sz="2800" b="0">
                <a:solidFill>
                  <a:schemeClr val="tx1"/>
                </a:solidFill>
                <a:latin typeface="Times New Roman" panose="02020603050405020304" pitchFamily="18" charset="0"/>
                <a:ea typeface="宋体" pitchFamily="2" charset="-122"/>
                <a:sym typeface="Wingdings" panose="05000000000000000000" pitchFamily="2" charset="2"/>
              </a:rPr>
              <a:t>行式打印机 </a:t>
            </a:r>
            <a:endParaRPr lang="zh-CN" altLang="en-US" sz="2800" b="0">
              <a:solidFill>
                <a:schemeClr val="tx1"/>
              </a:solidFill>
              <a:latin typeface="Times New Roman" panose="02020603050405020304" pitchFamily="18" charset="0"/>
              <a:ea typeface="宋体" pitchFamily="2" charset="-122"/>
              <a:sym typeface="Wingdings" panose="05000000000000000000" pitchFamily="2" charset="2"/>
            </a:endParaRPr>
          </a:p>
          <a:p>
            <a:pPr lvl="0"/>
            <a:r>
              <a:rPr lang="zh-CN" altLang="en-US" sz="2800" b="0">
                <a:solidFill>
                  <a:schemeClr val="tx1"/>
                </a:solidFill>
                <a:latin typeface="Times New Roman" panose="02020603050405020304" pitchFamily="18" charset="0"/>
                <a:ea typeface="宋体" pitchFamily="2" charset="-122"/>
              </a:rPr>
              <a:t>		卡片输入 </a:t>
            </a:r>
            <a:r>
              <a:rPr lang="en-US" altLang="zh-CN" sz="2800" b="0">
                <a:solidFill>
                  <a:schemeClr val="tx1"/>
                </a:solidFill>
                <a:latin typeface="Times New Roman" panose="02020603050405020304" pitchFamily="18" charset="0"/>
                <a:ea typeface="宋体" pitchFamily="2" charset="-122"/>
              </a:rPr>
              <a:t>--&gt;</a:t>
            </a:r>
            <a:r>
              <a:rPr lang="zh-CN" altLang="en-US" sz="2800" b="0">
                <a:solidFill>
                  <a:schemeClr val="tx1"/>
                </a:solidFill>
                <a:latin typeface="Times New Roman" panose="02020603050405020304" pitchFamily="18" charset="0"/>
                <a:ea typeface="宋体" pitchFamily="2" charset="-122"/>
                <a:sym typeface="Wingdings" panose="05000000000000000000" pitchFamily="2" charset="2"/>
              </a:rPr>
              <a:t> 缓冲区</a:t>
            </a:r>
            <a:r>
              <a:rPr lang="en-US" altLang="zh-CN" sz="3200" b="0">
                <a:solidFill>
                  <a:schemeClr val="tx1"/>
                </a:solidFill>
                <a:latin typeface="Times New Roman" panose="02020603050405020304" pitchFamily="18" charset="0"/>
                <a:ea typeface="宋体" pitchFamily="2" charset="-122"/>
                <a:sym typeface="Wingdings" panose="05000000000000000000" pitchFamily="2" charset="2"/>
              </a:rPr>
              <a:t>s</a:t>
            </a:r>
            <a:endParaRPr lang="en-US" altLang="zh-CN" sz="3200" b="0">
              <a:solidFill>
                <a:schemeClr val="tx1"/>
              </a:solidFill>
              <a:latin typeface="Times New Roman" panose="02020603050405020304" pitchFamily="18" charset="0"/>
              <a:ea typeface="宋体" pitchFamily="2" charset="-122"/>
              <a:sym typeface="Wingdings" panose="05000000000000000000" pitchFamily="2" charset="2"/>
            </a:endParaRPr>
          </a:p>
          <a:p>
            <a:pPr lvl="0"/>
            <a:r>
              <a:rPr lang="en-US" altLang="zh-CN" sz="2800" b="0">
                <a:solidFill>
                  <a:schemeClr val="tx1"/>
                </a:solidFill>
                <a:latin typeface="Times New Roman" panose="02020603050405020304" pitchFamily="18" charset="0"/>
                <a:ea typeface="宋体" pitchFamily="2" charset="-122"/>
              </a:rPr>
              <a:t>	coend</a:t>
            </a:r>
            <a:endParaRPr lang="en-US" altLang="zh-CN" sz="2800" b="0">
              <a:solidFill>
                <a:schemeClr val="tx1"/>
              </a:solidFill>
              <a:latin typeface="Times New Roman" panose="02020603050405020304" pitchFamily="18" charset="0"/>
              <a:ea typeface="宋体" pitchFamily="2" charset="-122"/>
            </a:endParaRPr>
          </a:p>
          <a:p>
            <a:pPr lvl="0"/>
            <a:r>
              <a:rPr lang="en-US" altLang="zh-CN" sz="2800" b="0">
                <a:solidFill>
                  <a:schemeClr val="tx1"/>
                </a:solidFill>
                <a:latin typeface="Times New Roman" panose="02020603050405020304" pitchFamily="18" charset="0"/>
                <a:ea typeface="宋体" pitchFamily="2" charset="-122"/>
              </a:rPr>
              <a:t>}</a:t>
            </a:r>
            <a:endParaRPr lang="en-US" altLang="zh-CN" sz="2800" b="0">
              <a:solidFill>
                <a:schemeClr val="tx1"/>
              </a:solidFill>
              <a:latin typeface="Times New Roman" panose="02020603050405020304"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55651">
                                            <p:txEl>
                                              <p:charRg st="0" end="11"/>
                                            </p:txEl>
                                          </p:spTgt>
                                        </p:tgtEl>
                                        <p:attrNameLst>
                                          <p:attrName>style.visibility</p:attrName>
                                        </p:attrNameLst>
                                      </p:cBhvr>
                                      <p:to>
                                        <p:strVal val="visible"/>
                                      </p:to>
                                    </p:set>
                                    <p:anim calcmode="lin" valueType="num">
                                      <p:cBhvr additive="base">
                                        <p:cTn id="7" dur="500" fill="hold"/>
                                        <p:tgtEl>
                                          <p:spTgt spid="155651">
                                            <p:txEl>
                                              <p:charRg st="0" end="1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5651">
                                            <p:txEl>
                                              <p:charRg st="0" end="1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55651">
                                            <p:txEl>
                                              <p:charRg st="11" end="27"/>
                                            </p:txEl>
                                          </p:spTgt>
                                        </p:tgtEl>
                                        <p:attrNameLst>
                                          <p:attrName>style.visibility</p:attrName>
                                        </p:attrNameLst>
                                      </p:cBhvr>
                                      <p:to>
                                        <p:strVal val="visible"/>
                                      </p:to>
                                    </p:set>
                                    <p:anim calcmode="lin" valueType="num">
                                      <p:cBhvr additive="base">
                                        <p:cTn id="13" dur="500" fill="hold"/>
                                        <p:tgtEl>
                                          <p:spTgt spid="155651">
                                            <p:txEl>
                                              <p:charRg st="11" end="27"/>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55651">
                                            <p:txEl>
                                              <p:charRg st="11" end="27"/>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55651">
                                            <p:txEl>
                                              <p:charRg st="27" end="55"/>
                                            </p:txEl>
                                          </p:spTgt>
                                        </p:tgtEl>
                                        <p:attrNameLst>
                                          <p:attrName>style.visibility</p:attrName>
                                        </p:attrNameLst>
                                      </p:cBhvr>
                                      <p:to>
                                        <p:strVal val="visible"/>
                                      </p:to>
                                    </p:set>
                                    <p:anim calcmode="lin" valueType="num">
                                      <p:cBhvr additive="base">
                                        <p:cTn id="19" dur="500" fill="hold"/>
                                        <p:tgtEl>
                                          <p:spTgt spid="155651">
                                            <p:txEl>
                                              <p:charRg st="27" end="55"/>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55651">
                                            <p:txEl>
                                              <p:charRg st="27" end="5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1" name="矩形 12290"/>
          <p:cNvSpPr/>
          <p:nvPr/>
        </p:nvSpPr>
        <p:spPr>
          <a:xfrm>
            <a:off x="320675" y="544513"/>
            <a:ext cx="8675688" cy="582485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b="1" strike="noStrike" noProof="1" dirty="0">
                <a:solidFill>
                  <a:srgbClr val="A50021"/>
                </a:solidFill>
                <a:latin typeface="Times New Roman" panose="02020603050405020304" pitchFamily="18" charset="0"/>
                <a:ea typeface="宋体" pitchFamily="2" charset="-122"/>
                <a:cs typeface="+mn-ea"/>
              </a:rPr>
              <a:t>并发程序的特点</a:t>
            </a:r>
            <a:endParaRPr lang="en-US" altLang="zh-CN" sz="2800" b="1" strike="noStrike" noProof="1">
              <a:solidFill>
                <a:srgbClr val="A50021"/>
              </a:solidFill>
              <a:latin typeface="Times New Roman" panose="02020603050405020304" pitchFamily="18" charset="0"/>
              <a:ea typeface="宋体" pitchFamily="2" charset="-122"/>
            </a:endParaRPr>
          </a:p>
          <a:p>
            <a:pPr marL="533400" lvl="0" indent="-533400" fontAlgn="base">
              <a:lnSpc>
                <a:spcPct val="130000"/>
              </a:lnSpc>
              <a:buNone/>
            </a:pPr>
            <a:r>
              <a:rPr lang="zh-CN" altLang="en-US" sz="2400" b="1" strike="noStrike" noProof="1" dirty="0">
                <a:solidFill>
                  <a:srgbClr val="000099"/>
                </a:solidFill>
                <a:effectLst/>
                <a:latin typeface="宋体" pitchFamily="2" charset="-122"/>
                <a:ea typeface="宋体" pitchFamily="2" charset="-122"/>
                <a:cs typeface="+mn-ea"/>
              </a:rPr>
              <a:t>①</a:t>
            </a:r>
            <a:r>
              <a:rPr lang="zh-CN" altLang="en-US" sz="2400" b="1" strike="noStrike" noProof="1" dirty="0">
                <a:solidFill>
                  <a:srgbClr val="000099"/>
                </a:solidFill>
                <a:effectLst/>
                <a:latin typeface="Times New Roman" panose="02020603050405020304" pitchFamily="18" charset="0"/>
                <a:ea typeface="宋体" pitchFamily="2" charset="-122"/>
                <a:cs typeface="+mn-ea"/>
              </a:rPr>
              <a:t>失</a:t>
            </a:r>
            <a:r>
              <a:rPr lang="zh-CN" altLang="en-US" sz="2400" b="1" strike="noStrike" noProof="1">
                <a:solidFill>
                  <a:srgbClr val="000099"/>
                </a:solidFill>
                <a:effectLst/>
                <a:latin typeface="Times New Roman" panose="02020603050405020304" pitchFamily="18" charset="0"/>
                <a:ea typeface="宋体" pitchFamily="2" charset="-122"/>
                <a:cs typeface="+mn-ea"/>
              </a:rPr>
              <a:t>去程序的封闭性</a:t>
            </a:r>
            <a:endParaRPr lang="zh-CN" altLang="en-US" sz="2400" b="1" strike="noStrike" noProof="1">
              <a:solidFill>
                <a:srgbClr val="000099"/>
              </a:solidFill>
              <a:effectLst/>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400" strike="noStrike" noProof="1">
                <a:solidFill>
                  <a:schemeClr val="tx1"/>
                </a:solidFill>
                <a:effectLst/>
                <a:latin typeface="Times New Roman" panose="02020603050405020304" pitchFamily="18" charset="0"/>
                <a:ea typeface="宋体" pitchFamily="2" charset="-122"/>
                <a:cs typeface="+mn-ea"/>
              </a:rPr>
              <a:t>      若一个程序</a:t>
            </a:r>
            <a:r>
              <a:rPr lang="x-none" altLang="zh-CN" sz="2400" strike="noStrike" noProof="1">
                <a:solidFill>
                  <a:schemeClr val="tx1"/>
                </a:solidFill>
                <a:effectLst/>
                <a:latin typeface="Times New Roman" panose="02020603050405020304" pitchFamily="18" charset="0"/>
                <a:ea typeface="宋体" pitchFamily="2" charset="-122"/>
                <a:cs typeface="+mn-ea"/>
              </a:rPr>
              <a:t>(段)</a:t>
            </a:r>
            <a:r>
              <a:rPr lang="zh-CN" altLang="en-US" sz="2400" strike="noStrike" noProof="1">
                <a:solidFill>
                  <a:schemeClr val="tx1"/>
                </a:solidFill>
                <a:effectLst/>
                <a:latin typeface="Times New Roman" panose="02020603050405020304" pitchFamily="18" charset="0"/>
                <a:ea typeface="宋体" pitchFamily="2" charset="-122"/>
                <a:cs typeface="+mn-ea"/>
              </a:rPr>
              <a:t>的执行可以改变另一个程序</a:t>
            </a:r>
            <a:r>
              <a:rPr lang="x-none" altLang="zh-CN" sz="2400" strike="noStrike" noProof="1">
                <a:solidFill>
                  <a:schemeClr val="tx1"/>
                </a:solidFill>
                <a:effectLst/>
                <a:latin typeface="Times New Roman" panose="02020603050405020304" pitchFamily="18" charset="0"/>
                <a:ea typeface="宋体" pitchFamily="2" charset="-122"/>
                <a:cs typeface="+mn-ea"/>
              </a:rPr>
              <a:t>(段)</a:t>
            </a:r>
            <a:r>
              <a:rPr lang="zh-CN" altLang="en-US" sz="2400" strike="noStrike" noProof="1">
                <a:solidFill>
                  <a:schemeClr val="tx1"/>
                </a:solidFill>
                <a:effectLst/>
                <a:latin typeface="Times New Roman" panose="02020603050405020304" pitchFamily="18" charset="0"/>
                <a:ea typeface="宋体" pitchFamily="2" charset="-122"/>
                <a:cs typeface="+mn-ea"/>
              </a:rPr>
              <a:t>的变量，那么后者的输出就可能有赖于各程序</a:t>
            </a:r>
            <a:r>
              <a:rPr lang="x-none" altLang="zh-CN" sz="2400" strike="noStrike" noProof="1">
                <a:solidFill>
                  <a:schemeClr val="tx1"/>
                </a:solidFill>
                <a:effectLst/>
                <a:latin typeface="Times New Roman" panose="02020603050405020304" pitchFamily="18" charset="0"/>
                <a:ea typeface="宋体" pitchFamily="2" charset="-122"/>
                <a:cs typeface="+mn-ea"/>
              </a:rPr>
              <a:t>(段)</a:t>
            </a:r>
            <a:r>
              <a:rPr lang="zh-CN" altLang="en-US" sz="2400" strike="noStrike" noProof="1">
                <a:solidFill>
                  <a:schemeClr val="tx1"/>
                </a:solidFill>
                <a:effectLst/>
                <a:latin typeface="Times New Roman" panose="02020603050405020304" pitchFamily="18" charset="0"/>
                <a:ea typeface="宋体" pitchFamily="2" charset="-122"/>
                <a:cs typeface="+mn-ea"/>
              </a:rPr>
              <a:t>执行的相对速度，即失去了程序的封闭性特点。</a:t>
            </a:r>
            <a:endParaRPr lang="zh-CN" altLang="en-US" sz="2400" strike="noStrike" noProof="1">
              <a:solidFill>
                <a:schemeClr val="tx1"/>
              </a:solidFill>
              <a:effectLst/>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400" b="1" strike="noStrike" noProof="1">
                <a:solidFill>
                  <a:srgbClr val="000099"/>
                </a:solidFill>
                <a:effectLst/>
                <a:latin typeface="Times New Roman" panose="02020603050405020304" pitchFamily="18" charset="0"/>
                <a:ea typeface="宋体" pitchFamily="2" charset="-122"/>
                <a:cs typeface="+mn-ea"/>
              </a:rPr>
              <a:t>      </a:t>
            </a:r>
            <a:r>
              <a:rPr lang="zh-CN" altLang="en-US" sz="2400" b="1" strike="noStrike" noProof="1" dirty="0">
                <a:solidFill>
                  <a:schemeClr val="tx1"/>
                </a:solidFill>
                <a:effectLst/>
                <a:latin typeface="Times New Roman" panose="02020603050405020304" pitchFamily="18" charset="0"/>
                <a:ea typeface="宋体" pitchFamily="2" charset="-122"/>
                <a:cs typeface="+mn-ea"/>
              </a:rPr>
              <a:t>例子：</a:t>
            </a:r>
            <a:endParaRPr lang="zh-CN" altLang="en-US" sz="2400" b="1" strike="noStrike" noProof="1" dirty="0">
              <a:solidFill>
                <a:schemeClr val="tx1"/>
              </a:solidFill>
              <a:effectLst/>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400" b="1" strike="noStrike" noProof="1">
                <a:solidFill>
                  <a:srgbClr val="000099"/>
                </a:solidFill>
                <a:effectLst/>
                <a:latin typeface="Times New Roman" panose="02020603050405020304" pitchFamily="18" charset="0"/>
                <a:ea typeface="宋体" pitchFamily="2" charset="-122"/>
                <a:cs typeface="+mn-ea"/>
              </a:rPr>
              <a:t>            </a:t>
            </a:r>
            <a:r>
              <a:rPr lang="zh-CN" altLang="en-US" sz="2400" strike="noStrike" noProof="1">
                <a:solidFill>
                  <a:schemeClr val="tx1"/>
                </a:solidFill>
                <a:effectLst/>
                <a:latin typeface="Times New Roman" panose="02020603050405020304" pitchFamily="18" charset="0"/>
                <a:ea typeface="宋体" pitchFamily="2" charset="-122"/>
                <a:cs typeface="+mn-ea"/>
              </a:rPr>
              <a:t>讨论共享公共变量的两个程</a:t>
            </a:r>
            <a:endParaRPr lang="zh-CN" altLang="en-US" sz="2400" strike="noStrike" noProof="1">
              <a:solidFill>
                <a:schemeClr val="tx1"/>
              </a:solidFill>
              <a:effectLst/>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400" strike="noStrike" noProof="1">
                <a:solidFill>
                  <a:schemeClr val="tx1"/>
                </a:solidFill>
                <a:effectLst/>
                <a:latin typeface="Times New Roman" panose="02020603050405020304" pitchFamily="18" charset="0"/>
                <a:ea typeface="宋体" pitchFamily="2" charset="-122"/>
                <a:cs typeface="+mn-ea"/>
              </a:rPr>
              <a:t>            序，执行时可能产生的不同</a:t>
            </a:r>
            <a:endParaRPr lang="zh-CN" altLang="en-US" sz="2400" strike="noStrike" noProof="1">
              <a:solidFill>
                <a:schemeClr val="tx1"/>
              </a:solidFill>
              <a:effectLst/>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400" strike="noStrike" noProof="1">
                <a:solidFill>
                  <a:schemeClr val="tx1"/>
                </a:solidFill>
                <a:effectLst/>
                <a:latin typeface="Times New Roman" panose="02020603050405020304" pitchFamily="18" charset="0"/>
                <a:ea typeface="宋体" pitchFamily="2" charset="-122"/>
                <a:cs typeface="+mn-ea"/>
              </a:rPr>
              <a:t>            结果。程序</a:t>
            </a:r>
            <a:r>
              <a:rPr lang="en-US" altLang="zh-CN" sz="2400" strike="noStrike" noProof="1">
                <a:solidFill>
                  <a:schemeClr val="tx1"/>
                </a:solidFill>
                <a:effectLst/>
                <a:latin typeface="Times New Roman" panose="02020603050405020304" pitchFamily="18" charset="0"/>
                <a:ea typeface="宋体" pitchFamily="2" charset="-122"/>
                <a:cs typeface="+mn-ea"/>
              </a:rPr>
              <a:t>A</a:t>
            </a:r>
            <a:r>
              <a:rPr lang="zh-CN" altLang="en-US" sz="2400" strike="noStrike" noProof="1">
                <a:solidFill>
                  <a:schemeClr val="tx1"/>
                </a:solidFill>
                <a:effectLst/>
                <a:latin typeface="Times New Roman" panose="02020603050405020304" pitchFamily="18" charset="0"/>
                <a:ea typeface="宋体" pitchFamily="2" charset="-122"/>
                <a:cs typeface="+mn-ea"/>
              </a:rPr>
              <a:t>执行时对</a:t>
            </a:r>
            <a:r>
              <a:rPr lang="en-US" altLang="zh-CN" sz="2400" strike="noStrike" noProof="1">
                <a:solidFill>
                  <a:schemeClr val="tx1"/>
                </a:solidFill>
                <a:effectLst/>
                <a:latin typeface="Times New Roman" panose="02020603050405020304" pitchFamily="18" charset="0"/>
                <a:ea typeface="宋体" pitchFamily="2" charset="-122"/>
                <a:cs typeface="+mn-ea"/>
              </a:rPr>
              <a:t>n</a:t>
            </a:r>
            <a:r>
              <a:rPr lang="zh-CN" altLang="en-US" sz="2400" strike="noStrike" noProof="1">
                <a:solidFill>
                  <a:schemeClr val="tx1"/>
                </a:solidFill>
                <a:effectLst/>
                <a:latin typeface="Times New Roman" panose="02020603050405020304" pitchFamily="18" charset="0"/>
                <a:ea typeface="宋体" pitchFamily="2" charset="-122"/>
                <a:cs typeface="+mn-ea"/>
              </a:rPr>
              <a:t>做加</a:t>
            </a:r>
            <a:endParaRPr lang="zh-CN" altLang="en-US" sz="2400" strike="noStrike" noProof="1">
              <a:solidFill>
                <a:schemeClr val="tx1"/>
              </a:solidFill>
              <a:effectLst/>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400" strike="noStrike" noProof="1">
                <a:solidFill>
                  <a:schemeClr val="tx1"/>
                </a:solidFill>
                <a:effectLst/>
                <a:latin typeface="Times New Roman" panose="02020603050405020304" pitchFamily="18" charset="0"/>
                <a:ea typeface="宋体" pitchFamily="2" charset="-122"/>
                <a:cs typeface="+mn-ea"/>
              </a:rPr>
              <a:t>            </a:t>
            </a:r>
            <a:r>
              <a:rPr lang="en-US" altLang="zh-CN" sz="2400" strike="noStrike" noProof="1">
                <a:solidFill>
                  <a:schemeClr val="tx1"/>
                </a:solidFill>
                <a:effectLst/>
                <a:latin typeface="Times New Roman" panose="02020603050405020304" pitchFamily="18" charset="0"/>
                <a:ea typeface="宋体" pitchFamily="2" charset="-122"/>
                <a:cs typeface="+mn-ea"/>
              </a:rPr>
              <a:t>1</a:t>
            </a:r>
            <a:r>
              <a:rPr lang="zh-CN" altLang="en-US" sz="2400" strike="noStrike" noProof="1">
                <a:solidFill>
                  <a:schemeClr val="tx1"/>
                </a:solidFill>
                <a:effectLst/>
                <a:latin typeface="Times New Roman" panose="02020603050405020304" pitchFamily="18" charset="0"/>
                <a:ea typeface="宋体" pitchFamily="2" charset="-122"/>
                <a:cs typeface="+mn-ea"/>
              </a:rPr>
              <a:t>的操作；程序</a:t>
            </a:r>
            <a:r>
              <a:rPr lang="en-US" altLang="zh-CN" sz="2400" strike="noStrike" noProof="1">
                <a:solidFill>
                  <a:schemeClr val="tx1"/>
                </a:solidFill>
                <a:effectLst/>
                <a:latin typeface="Times New Roman" panose="02020603050405020304" pitchFamily="18" charset="0"/>
                <a:ea typeface="宋体" pitchFamily="2" charset="-122"/>
                <a:cs typeface="+mn-ea"/>
              </a:rPr>
              <a:t>B</a:t>
            </a:r>
            <a:r>
              <a:rPr lang="zh-CN" altLang="en-US" sz="2400" strike="noStrike" noProof="1">
                <a:solidFill>
                  <a:schemeClr val="tx1"/>
                </a:solidFill>
                <a:effectLst/>
                <a:latin typeface="Times New Roman" panose="02020603050405020304" pitchFamily="18" charset="0"/>
                <a:ea typeface="宋体" pitchFamily="2" charset="-122"/>
                <a:cs typeface="+mn-ea"/>
              </a:rPr>
              <a:t>打印出</a:t>
            </a:r>
            <a:r>
              <a:rPr lang="en-US" altLang="zh-CN" sz="2400" strike="noStrike" noProof="1">
                <a:solidFill>
                  <a:schemeClr val="tx1"/>
                </a:solidFill>
                <a:effectLst/>
                <a:latin typeface="Times New Roman" panose="02020603050405020304" pitchFamily="18" charset="0"/>
                <a:ea typeface="宋体" pitchFamily="2" charset="-122"/>
                <a:cs typeface="+mn-ea"/>
              </a:rPr>
              <a:t>n</a:t>
            </a:r>
            <a:r>
              <a:rPr lang="zh-CN" altLang="en-US" sz="2400" strike="noStrike" noProof="1">
                <a:solidFill>
                  <a:schemeClr val="tx1"/>
                </a:solidFill>
                <a:effectLst/>
                <a:latin typeface="Times New Roman" panose="02020603050405020304" pitchFamily="18" charset="0"/>
                <a:ea typeface="宋体" pitchFamily="2" charset="-122"/>
                <a:cs typeface="+mn-ea"/>
              </a:rPr>
              <a:t>值，</a:t>
            </a:r>
            <a:endParaRPr lang="zh-CN" altLang="en-US" sz="2400" strike="noStrike" noProof="1">
              <a:solidFill>
                <a:schemeClr val="tx1"/>
              </a:solidFill>
              <a:effectLst/>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400" strike="noStrike" noProof="1">
                <a:solidFill>
                  <a:schemeClr val="tx1"/>
                </a:solidFill>
                <a:effectLst/>
                <a:latin typeface="Times New Roman" panose="02020603050405020304" pitchFamily="18" charset="0"/>
                <a:ea typeface="宋体" pitchFamily="2" charset="-122"/>
                <a:cs typeface="+mn-ea"/>
              </a:rPr>
              <a:t>           并将它减</a:t>
            </a:r>
            <a:r>
              <a:rPr lang="en-US" altLang="zh-CN" sz="2400" strike="noStrike" noProof="1">
                <a:solidFill>
                  <a:schemeClr val="tx1"/>
                </a:solidFill>
                <a:effectLst/>
                <a:latin typeface="Times New Roman" panose="02020603050405020304" pitchFamily="18" charset="0"/>
                <a:ea typeface="宋体" pitchFamily="2" charset="-122"/>
                <a:cs typeface="+mn-ea"/>
              </a:rPr>
              <a:t>1</a:t>
            </a:r>
            <a:r>
              <a:rPr lang="zh-CN" altLang="en-US" sz="2400" strike="noStrike" noProof="1">
                <a:solidFill>
                  <a:schemeClr val="tx1"/>
                </a:solidFill>
                <a:effectLst/>
                <a:latin typeface="Times New Roman" panose="02020603050405020304" pitchFamily="18" charset="0"/>
                <a:ea typeface="宋体" pitchFamily="2" charset="-122"/>
                <a:cs typeface="+mn-ea"/>
              </a:rPr>
              <a:t>重新置为零。</a:t>
            </a:r>
            <a:r>
              <a:rPr lang="zh-CN" altLang="en-US" sz="2400" strike="noStrike" noProof="1">
                <a:solidFill>
                  <a:schemeClr val="tx1"/>
                </a:solidFill>
                <a:latin typeface="Times New Roman" panose="02020603050405020304" pitchFamily="18" charset="0"/>
                <a:ea typeface="宋体" pitchFamily="2" charset="-122"/>
                <a:cs typeface="+mn-ea"/>
              </a:rPr>
              <a:t>     </a:t>
            </a:r>
            <a:endParaRPr lang="zh-CN" altLang="en-US" sz="2400" strike="noStrike" noProof="1">
              <a:solidFill>
                <a:schemeClr val="tx1"/>
              </a:solidFill>
              <a:latin typeface="Times New Roman" panose="02020603050405020304" pitchFamily="18" charset="0"/>
              <a:ea typeface="宋体" pitchFamily="2" charset="-122"/>
            </a:endParaRPr>
          </a:p>
        </p:txBody>
      </p:sp>
      <p:grpSp>
        <p:nvGrpSpPr>
          <p:cNvPr id="12292" name="组合 12291"/>
          <p:cNvGrpSpPr/>
          <p:nvPr/>
        </p:nvGrpSpPr>
        <p:grpSpPr>
          <a:xfrm>
            <a:off x="5654675" y="3573463"/>
            <a:ext cx="3073496" cy="2135187"/>
            <a:chOff x="0" y="0"/>
            <a:chExt cx="1826" cy="1134"/>
          </a:xfrm>
        </p:grpSpPr>
        <p:sp>
          <p:nvSpPr>
            <p:cNvPr id="20484" name="文本框 12292"/>
            <p:cNvSpPr txBox="true"/>
            <p:nvPr/>
          </p:nvSpPr>
          <p:spPr>
            <a:xfrm>
              <a:off x="0" y="0"/>
              <a:ext cx="806" cy="1134"/>
            </a:xfrm>
            <a:prstGeom prst="rect">
              <a:avLst/>
            </a:prstGeom>
            <a:noFill/>
            <a:ln w="9525" cap="flat" cmpd="sng">
              <a:solidFill>
                <a:schemeClr val="tx1"/>
              </a:solidFill>
              <a:prstDash val="solid"/>
              <a:miter/>
              <a:headEnd type="none" w="med" len="med"/>
              <a:tailEnd type="none" w="med" len="med"/>
            </a:ln>
          </p:spPr>
          <p:txBody>
            <a:bodyPr anchor="t"/>
            <a:p>
              <a:pPr lvl="0">
                <a:lnSpc>
                  <a:spcPct val="120000"/>
                </a:lnSpc>
                <a:spcBef>
                  <a:spcPct val="20000"/>
                </a:spcBef>
              </a:pPr>
              <a:r>
                <a:rPr lang="zh-CN" altLang="en-US" sz="1600">
                  <a:solidFill>
                    <a:schemeClr val="tx1"/>
                  </a:solidFill>
                  <a:latin typeface="Times New Roman" panose="02020603050405020304" pitchFamily="18" charset="0"/>
                  <a:ea typeface="宋体" pitchFamily="2" charset="-122"/>
                </a:rPr>
                <a:t>程序</a:t>
              </a:r>
              <a:r>
                <a:rPr lang="en-US" altLang="zh-CN" sz="1600">
                  <a:solidFill>
                    <a:schemeClr val="tx1"/>
                  </a:solidFill>
                  <a:latin typeface="Times New Roman" panose="02020603050405020304" pitchFamily="18" charset="0"/>
                  <a:ea typeface="宋体" pitchFamily="2" charset="-122"/>
                </a:rPr>
                <a:t>A         </a:t>
              </a:r>
              <a:endParaRPr lang="en-US" altLang="zh-CN" sz="1600">
                <a:solidFill>
                  <a:schemeClr val="tx1"/>
                </a:solidFill>
                <a:latin typeface="Times New Roman" panose="02020603050405020304" pitchFamily="18" charset="0"/>
                <a:ea typeface="宋体" pitchFamily="2" charset="-122"/>
              </a:endParaRPr>
            </a:p>
            <a:p>
              <a:pPr lvl="0">
                <a:lnSpc>
                  <a:spcPct val="120000"/>
                </a:lnSpc>
                <a:spcBef>
                  <a:spcPct val="20000"/>
                </a:spcBef>
              </a:pPr>
              <a:r>
                <a:rPr lang="en-US" altLang="zh-CN" sz="1600">
                  <a:solidFill>
                    <a:schemeClr val="tx1"/>
                  </a:solidFill>
                  <a:latin typeface="Times New Roman" panose="02020603050405020304" pitchFamily="18" charset="0"/>
                  <a:ea typeface="宋体" pitchFamily="2" charset="-122"/>
                </a:rPr>
                <a:t>       ...    </a:t>
              </a:r>
              <a:endParaRPr lang="en-US" altLang="zh-CN" sz="1600">
                <a:solidFill>
                  <a:schemeClr val="tx1"/>
                </a:solidFill>
                <a:latin typeface="Times New Roman" panose="02020603050405020304" pitchFamily="18" charset="0"/>
                <a:ea typeface="宋体" pitchFamily="2" charset="-122"/>
              </a:endParaRPr>
            </a:p>
            <a:p>
              <a:pPr lvl="0">
                <a:lnSpc>
                  <a:spcPct val="120000"/>
                </a:lnSpc>
                <a:spcBef>
                  <a:spcPct val="20000"/>
                </a:spcBef>
              </a:pPr>
              <a:r>
                <a:rPr lang="en-US" altLang="zh-CN" sz="1600">
                  <a:solidFill>
                    <a:schemeClr val="tx1"/>
                  </a:solidFill>
                  <a:latin typeface="Times New Roman" panose="02020603050405020304" pitchFamily="18" charset="0"/>
                  <a:ea typeface="宋体" pitchFamily="2" charset="-122"/>
                </a:rPr>
                <a:t> n := n+1;</a:t>
              </a:r>
              <a:endParaRPr lang="en-US" altLang="zh-CN" sz="1600">
                <a:solidFill>
                  <a:schemeClr val="tx1"/>
                </a:solidFill>
                <a:latin typeface="Times New Roman" panose="02020603050405020304" pitchFamily="18" charset="0"/>
                <a:ea typeface="宋体" pitchFamily="2" charset="-122"/>
              </a:endParaRPr>
            </a:p>
            <a:p>
              <a:pPr lvl="0">
                <a:lnSpc>
                  <a:spcPct val="120000"/>
                </a:lnSpc>
                <a:spcBef>
                  <a:spcPct val="20000"/>
                </a:spcBef>
              </a:pPr>
              <a:r>
                <a:rPr lang="en-US" altLang="zh-CN" sz="1600">
                  <a:solidFill>
                    <a:schemeClr val="tx1"/>
                  </a:solidFill>
                  <a:latin typeface="Times New Roman" panose="02020603050405020304" pitchFamily="18" charset="0"/>
                  <a:ea typeface="宋体" pitchFamily="2" charset="-122"/>
                  <a:sym typeface="MT Extra" panose="05050102010205020202" pitchFamily="18" charset="2"/>
                </a:rPr>
                <a:t>       ... </a:t>
              </a:r>
              <a:endParaRPr lang="en-US" altLang="zh-CN" sz="1600">
                <a:solidFill>
                  <a:schemeClr val="tx1"/>
                </a:solidFill>
                <a:latin typeface="Times New Roman" panose="02020603050405020304" pitchFamily="18" charset="0"/>
                <a:ea typeface="宋体" pitchFamily="2" charset="-122"/>
                <a:sym typeface="MT Extra" panose="05050102010205020202" pitchFamily="18" charset="2"/>
              </a:endParaRPr>
            </a:p>
            <a:p>
              <a:pPr lvl="0">
                <a:lnSpc>
                  <a:spcPct val="120000"/>
                </a:lnSpc>
                <a:spcBef>
                  <a:spcPct val="20000"/>
                </a:spcBef>
              </a:pPr>
              <a:r>
                <a:rPr lang="en-US" altLang="zh-CN" sz="1600">
                  <a:solidFill>
                    <a:schemeClr val="tx1"/>
                  </a:solidFill>
                  <a:latin typeface="Times New Roman" panose="02020603050405020304" pitchFamily="18" charset="0"/>
                  <a:ea typeface="宋体" pitchFamily="2" charset="-122"/>
                  <a:sym typeface="MT Extra" panose="05050102010205020202" pitchFamily="18" charset="2"/>
                </a:rPr>
                <a:t>       ... </a:t>
              </a:r>
              <a:endParaRPr lang="en-US" altLang="zh-CN" sz="1600">
                <a:solidFill>
                  <a:schemeClr val="tx1"/>
                </a:solidFill>
                <a:latin typeface="Times New Roman" panose="02020603050405020304" pitchFamily="18" charset="0"/>
                <a:ea typeface="宋体" pitchFamily="2" charset="-122"/>
                <a:sym typeface="MT Extra" panose="05050102010205020202" pitchFamily="18" charset="2"/>
              </a:endParaRPr>
            </a:p>
          </p:txBody>
        </p:sp>
        <p:sp>
          <p:nvSpPr>
            <p:cNvPr id="20485" name="文本框 12293"/>
            <p:cNvSpPr txBox="true"/>
            <p:nvPr/>
          </p:nvSpPr>
          <p:spPr>
            <a:xfrm>
              <a:off x="1019" y="0"/>
              <a:ext cx="807" cy="1134"/>
            </a:xfrm>
            <a:prstGeom prst="rect">
              <a:avLst/>
            </a:prstGeom>
            <a:noFill/>
            <a:ln w="9525" cap="flat" cmpd="sng">
              <a:solidFill>
                <a:schemeClr val="tx1"/>
              </a:solidFill>
              <a:prstDash val="solid"/>
              <a:miter/>
              <a:headEnd type="none" w="med" len="med"/>
              <a:tailEnd type="none" w="med" len="med"/>
            </a:ln>
          </p:spPr>
          <p:txBody>
            <a:bodyPr anchor="t"/>
            <a:p>
              <a:pPr lvl="0">
                <a:lnSpc>
                  <a:spcPct val="120000"/>
                </a:lnSpc>
                <a:spcBef>
                  <a:spcPct val="20000"/>
                </a:spcBef>
              </a:pPr>
              <a:r>
                <a:rPr lang="zh-CN" altLang="en-US" sz="1600">
                  <a:solidFill>
                    <a:schemeClr val="tx1"/>
                  </a:solidFill>
                  <a:latin typeface="Times New Roman" panose="02020603050405020304" pitchFamily="18" charset="0"/>
                  <a:ea typeface="宋体" pitchFamily="2" charset="-122"/>
                </a:rPr>
                <a:t>程序</a:t>
              </a:r>
              <a:r>
                <a:rPr lang="en-US" altLang="zh-CN" sz="1600">
                  <a:solidFill>
                    <a:schemeClr val="tx1"/>
                  </a:solidFill>
                  <a:latin typeface="Times New Roman" panose="02020603050405020304" pitchFamily="18" charset="0"/>
                  <a:ea typeface="宋体" pitchFamily="2" charset="-122"/>
                </a:rPr>
                <a:t>B</a:t>
              </a:r>
              <a:endParaRPr lang="en-US" altLang="zh-CN" sz="1600">
                <a:solidFill>
                  <a:schemeClr val="tx1"/>
                </a:solidFill>
                <a:latin typeface="Times New Roman" panose="02020603050405020304" pitchFamily="18" charset="0"/>
                <a:ea typeface="宋体" pitchFamily="2" charset="-122"/>
              </a:endParaRPr>
            </a:p>
            <a:p>
              <a:pPr lvl="0">
                <a:lnSpc>
                  <a:spcPct val="120000"/>
                </a:lnSpc>
                <a:spcBef>
                  <a:spcPct val="20000"/>
                </a:spcBef>
              </a:pPr>
              <a:r>
                <a:rPr lang="en-US" altLang="zh-CN" sz="1600">
                  <a:solidFill>
                    <a:schemeClr val="tx1"/>
                  </a:solidFill>
                  <a:latin typeface="Times New Roman" panose="02020603050405020304" pitchFamily="18" charset="0"/>
                  <a:ea typeface="宋体" pitchFamily="2" charset="-122"/>
                  <a:sym typeface="MT Extra" panose="05050102010205020202" pitchFamily="18" charset="2"/>
                </a:rPr>
                <a:t>       ...</a:t>
              </a:r>
              <a:r>
                <a:rPr lang="en-US" altLang="zh-CN"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sym typeface="MT Extra" panose="05050102010205020202" pitchFamily="18" charset="2"/>
                </a:rPr>
                <a:t> </a:t>
              </a:r>
              <a:r>
                <a:rPr lang="en-US" altLang="zh-CN" sz="1600">
                  <a:solidFill>
                    <a:schemeClr val="tx1"/>
                  </a:solidFill>
                  <a:latin typeface="Times New Roman" panose="02020603050405020304" pitchFamily="18" charset="0"/>
                  <a:ea typeface="宋体" pitchFamily="2" charset="-122"/>
                </a:rPr>
                <a:t>   </a:t>
              </a:r>
              <a:endParaRPr lang="en-US" altLang="zh-CN" sz="1600">
                <a:solidFill>
                  <a:schemeClr val="tx1"/>
                </a:solidFill>
                <a:latin typeface="Times New Roman" panose="02020603050405020304" pitchFamily="18" charset="0"/>
                <a:ea typeface="宋体" pitchFamily="2" charset="-122"/>
              </a:endParaRPr>
            </a:p>
            <a:p>
              <a:pPr lvl="0">
                <a:lnSpc>
                  <a:spcPct val="120000"/>
                </a:lnSpc>
                <a:spcBef>
                  <a:spcPct val="20000"/>
                </a:spcBef>
              </a:pPr>
              <a:r>
                <a:rPr lang="en-US" altLang="zh-CN" sz="1600">
                  <a:solidFill>
                    <a:schemeClr val="tx1"/>
                  </a:solidFill>
                  <a:latin typeface="Times New Roman" panose="02020603050405020304" pitchFamily="18" charset="0"/>
                  <a:ea typeface="宋体" pitchFamily="2" charset="-122"/>
                </a:rPr>
                <a:t>  print(n);</a:t>
              </a:r>
              <a:endParaRPr lang="en-US" altLang="zh-CN" sz="1600">
                <a:solidFill>
                  <a:schemeClr val="tx1"/>
                </a:solidFill>
                <a:latin typeface="Times New Roman" panose="02020603050405020304" pitchFamily="18" charset="0"/>
                <a:ea typeface="宋体" pitchFamily="2" charset="-122"/>
              </a:endParaRPr>
            </a:p>
            <a:p>
              <a:pPr lvl="0">
                <a:lnSpc>
                  <a:spcPct val="120000"/>
                </a:lnSpc>
                <a:spcBef>
                  <a:spcPct val="20000"/>
                </a:spcBef>
              </a:pPr>
              <a:r>
                <a:rPr lang="en-US" altLang="zh-CN" sz="1600">
                  <a:solidFill>
                    <a:schemeClr val="tx1"/>
                  </a:solidFill>
                  <a:latin typeface="Times New Roman" panose="02020603050405020304" pitchFamily="18" charset="0"/>
                  <a:ea typeface="宋体" pitchFamily="2" charset="-122"/>
                  <a:sym typeface="MT Extra" panose="05050102010205020202" pitchFamily="18" charset="2"/>
                </a:rPr>
                <a:t>  </a:t>
              </a:r>
              <a:r>
                <a:rPr lang="en-US" altLang="zh-CN" sz="1600">
                  <a:solidFill>
                    <a:schemeClr val="tx1"/>
                  </a:solidFill>
                  <a:latin typeface="Times New Roman" panose="02020603050405020304" pitchFamily="18" charset="0"/>
                  <a:ea typeface="宋体" pitchFamily="2" charset="-122"/>
                </a:rPr>
                <a:t>n := n-1;</a:t>
              </a:r>
              <a:r>
                <a:rPr lang="en-US" altLang="zh-CN" sz="1600">
                  <a:solidFill>
                    <a:schemeClr val="tx1"/>
                  </a:solidFill>
                  <a:latin typeface="Times New Roman" panose="02020603050405020304" pitchFamily="18" charset="0"/>
                  <a:ea typeface="宋体" pitchFamily="2" charset="-122"/>
                  <a:sym typeface="MT Extra" panose="05050102010205020202" pitchFamily="18" charset="2"/>
                </a:rPr>
                <a:t>     </a:t>
              </a:r>
              <a:endParaRPr lang="en-US" altLang="zh-CN" sz="1600">
                <a:solidFill>
                  <a:schemeClr val="tx1"/>
                </a:solidFill>
                <a:latin typeface="Times New Roman" panose="02020603050405020304" pitchFamily="18" charset="0"/>
                <a:ea typeface="宋体" pitchFamily="2" charset="-122"/>
                <a:sym typeface="MT Extra" panose="05050102010205020202" pitchFamily="18" charset="2"/>
              </a:endParaRPr>
            </a:p>
            <a:p>
              <a:pPr lvl="0">
                <a:lnSpc>
                  <a:spcPct val="120000"/>
                </a:lnSpc>
                <a:spcBef>
                  <a:spcPct val="20000"/>
                </a:spcBef>
              </a:pPr>
              <a:r>
                <a:rPr lang="en-US" altLang="zh-CN" sz="1600">
                  <a:solidFill>
                    <a:schemeClr val="tx1"/>
                  </a:solidFill>
                  <a:latin typeface="Times New Roman" panose="02020603050405020304" pitchFamily="18" charset="0"/>
                  <a:ea typeface="宋体" pitchFamily="2" charset="-122"/>
                  <a:sym typeface="MT Extra" panose="05050102010205020202" pitchFamily="18" charset="2"/>
                </a:rPr>
                <a:t>       ... </a:t>
              </a:r>
              <a:endParaRPr lang="en-US" altLang="zh-CN" sz="1600">
                <a:solidFill>
                  <a:schemeClr val="tx1"/>
                </a:solidFill>
                <a:latin typeface="Times New Roman" panose="02020603050405020304" pitchFamily="18" charset="0"/>
                <a:ea typeface="宋体" pitchFamily="2" charset="-122"/>
                <a:sym typeface="MT Extra" panose="05050102010205020202" pitchFamily="18" charset="2"/>
              </a:endParaRPr>
            </a:p>
          </p:txBody>
        </p:sp>
      </p:grpSp>
      <p:sp>
        <p:nvSpPr>
          <p:cNvPr id="12295" name="文本框 12294"/>
          <p:cNvSpPr txBox="true"/>
          <p:nvPr/>
        </p:nvSpPr>
        <p:spPr>
          <a:xfrm>
            <a:off x="6156325" y="5905500"/>
            <a:ext cx="2152650" cy="385763"/>
          </a:xfrm>
          <a:prstGeom prst="rect">
            <a:avLst/>
          </a:prstGeom>
          <a:noFill/>
          <a:ln w="9525">
            <a:noFill/>
            <a:miter/>
          </a:ln>
        </p:spPr>
        <p:txBody>
          <a:bodyPr anchor="t">
            <a:spAutoFit/>
          </a:bodyPr>
          <a:p>
            <a:pPr lvl="0" algn="just">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共享变量的两个程序</a:t>
            </a:r>
            <a:endParaRPr lang="zh-CN" altLang="en-US" sz="1600" b="0">
              <a:solidFill>
                <a:schemeClr val="tx1"/>
              </a:solidFill>
              <a:latin typeface="Times New Roman" panose="02020603050405020304" pitchFamily="18" charset="0"/>
              <a:ea typeface="宋体" pitchFamily="2" charset="-122"/>
            </a:endParaRPr>
          </a:p>
        </p:txBody>
      </p:sp>
      <p:sp>
        <p:nvSpPr>
          <p:cNvPr id="12296" name="矩形 12295"/>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进程的引入</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91">
                                            <p:txEl>
                                              <p:charRg st="0" end="8"/>
                                            </p:txEl>
                                          </p:spTgt>
                                        </p:tgtEl>
                                        <p:attrNameLst>
                                          <p:attrName>style.visibility</p:attrName>
                                        </p:attrNameLst>
                                      </p:cBhvr>
                                      <p:to>
                                        <p:strVal val="visible"/>
                                      </p:to>
                                    </p:set>
                                    <p:anim calcmode="lin" valueType="num">
                                      <p:cBhvr additive="base">
                                        <p:cTn id="7" dur="1000" fill="hold"/>
                                        <p:tgtEl>
                                          <p:spTgt spid="12291">
                                            <p:txEl>
                                              <p:charRg st="0" end="8"/>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2291">
                                            <p:txEl>
                                              <p:charRg st="0" end="8"/>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2291">
                                            <p:txEl>
                                              <p:charRg st="8" end="23"/>
                                            </p:txEl>
                                          </p:spTgt>
                                        </p:tgtEl>
                                        <p:attrNameLst>
                                          <p:attrName>style.visibility</p:attrName>
                                        </p:attrNameLst>
                                      </p:cBhvr>
                                      <p:to>
                                        <p:strVal val="visible"/>
                                      </p:to>
                                    </p:set>
                                    <p:anim calcmode="lin" valueType="num">
                                      <p:cBhvr additive="base">
                                        <p:cTn id="13" dur="500" fill="hold"/>
                                        <p:tgtEl>
                                          <p:spTgt spid="12291">
                                            <p:txEl>
                                              <p:charRg st="8" end="2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291">
                                            <p:txEl>
                                              <p:charRg st="8" end="23"/>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291">
                                            <p:txEl>
                                              <p:charRg st="23" end="55"/>
                                            </p:txEl>
                                          </p:spTgt>
                                        </p:tgtEl>
                                        <p:attrNameLst>
                                          <p:attrName>style.visibility</p:attrName>
                                        </p:attrNameLst>
                                      </p:cBhvr>
                                      <p:to>
                                        <p:strVal val="visible"/>
                                      </p:to>
                                    </p:set>
                                    <p:anim calcmode="lin" valueType="num">
                                      <p:cBhvr additive="base">
                                        <p:cTn id="19" dur="500" fill="hold"/>
                                        <p:tgtEl>
                                          <p:spTgt spid="12291">
                                            <p:txEl>
                                              <p:charRg st="23" end="5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291">
                                            <p:txEl>
                                              <p:charRg st="23" end="5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2291">
                                            <p:txEl>
                                              <p:charRg st="103" end="113"/>
                                            </p:txEl>
                                          </p:spTgt>
                                        </p:tgtEl>
                                        <p:attrNameLst>
                                          <p:attrName>style.visibility</p:attrName>
                                        </p:attrNameLst>
                                      </p:cBhvr>
                                      <p:to>
                                        <p:strVal val="visible"/>
                                      </p:to>
                                    </p:set>
                                    <p:anim calcmode="lin" valueType="num">
                                      <p:cBhvr additive="base">
                                        <p:cTn id="25" dur="500" fill="hold"/>
                                        <p:tgtEl>
                                          <p:spTgt spid="12291">
                                            <p:txEl>
                                              <p:charRg st="103" end="11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291">
                                            <p:txEl>
                                              <p:charRg st="103" end="11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2292"/>
                                        </p:tgtEl>
                                        <p:attrNameLst>
                                          <p:attrName>style.visibility</p:attrName>
                                        </p:attrNameLst>
                                      </p:cBhvr>
                                      <p:to>
                                        <p:strVal val="visible"/>
                                      </p:to>
                                    </p:set>
                                    <p:anim calcmode="lin" valueType="num">
                                      <p:cBhvr additive="base">
                                        <p:cTn id="31" dur="500" fill="hold"/>
                                        <p:tgtEl>
                                          <p:spTgt spid="12292"/>
                                        </p:tgtEl>
                                        <p:attrNameLst>
                                          <p:attrName>ppt_x</p:attrName>
                                        </p:attrNameLst>
                                      </p:cBhvr>
                                      <p:tavLst>
                                        <p:tav tm="0">
                                          <p:val>
                                            <p:strVal val="#ppt_x"/>
                                          </p:val>
                                        </p:tav>
                                        <p:tav tm="100000">
                                          <p:val>
                                            <p:strVal val="#ppt_x"/>
                                          </p:val>
                                        </p:tav>
                                      </p:tavLst>
                                    </p:anim>
                                    <p:anim calcmode="lin" valueType="num">
                                      <p:cBhvr additive="base">
                                        <p:cTn id="32" dur="500" fill="hold"/>
                                        <p:tgtEl>
                                          <p:spTgt spid="1229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29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2291">
                                            <p:txEl>
                                              <p:charRg st="113" end="138"/>
                                            </p:txEl>
                                          </p:spTgt>
                                        </p:tgtEl>
                                        <p:attrNameLst>
                                          <p:attrName>style.visibility</p:attrName>
                                        </p:attrNameLst>
                                      </p:cBhvr>
                                      <p:to>
                                        <p:strVal val="visible"/>
                                      </p:to>
                                    </p:set>
                                    <p:anim calcmode="lin" valueType="num">
                                      <p:cBhvr additive="base">
                                        <p:cTn id="41" dur="500" fill="hold"/>
                                        <p:tgtEl>
                                          <p:spTgt spid="12291">
                                            <p:txEl>
                                              <p:charRg st="113" end="13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2291">
                                            <p:txEl>
                                              <p:charRg st="113" end="138"/>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2291">
                                            <p:txEl>
                                              <p:charRg st="138" end="163"/>
                                            </p:txEl>
                                          </p:spTgt>
                                        </p:tgtEl>
                                        <p:attrNameLst>
                                          <p:attrName>style.visibility</p:attrName>
                                        </p:attrNameLst>
                                      </p:cBhvr>
                                      <p:to>
                                        <p:strVal val="visible"/>
                                      </p:to>
                                    </p:set>
                                    <p:anim calcmode="lin" valueType="num">
                                      <p:cBhvr additive="base">
                                        <p:cTn id="45" dur="500" fill="hold"/>
                                        <p:tgtEl>
                                          <p:spTgt spid="12291">
                                            <p:txEl>
                                              <p:charRg st="138" end="163"/>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2291">
                                            <p:txEl>
                                              <p:charRg st="138" end="163"/>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2291">
                                            <p:txEl>
                                              <p:charRg st="163" end="189"/>
                                            </p:txEl>
                                          </p:spTgt>
                                        </p:tgtEl>
                                        <p:attrNameLst>
                                          <p:attrName>style.visibility</p:attrName>
                                        </p:attrNameLst>
                                      </p:cBhvr>
                                      <p:to>
                                        <p:strVal val="visible"/>
                                      </p:to>
                                    </p:set>
                                    <p:anim calcmode="lin" valueType="num">
                                      <p:cBhvr additive="base">
                                        <p:cTn id="49" dur="500" fill="hold"/>
                                        <p:tgtEl>
                                          <p:spTgt spid="12291">
                                            <p:txEl>
                                              <p:charRg st="163" end="18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2291">
                                            <p:txEl>
                                              <p:charRg st="163" end="189"/>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12291">
                                            <p:txEl>
                                              <p:charRg st="189" end="216"/>
                                            </p:txEl>
                                          </p:spTgt>
                                        </p:tgtEl>
                                        <p:attrNameLst>
                                          <p:attrName>style.visibility</p:attrName>
                                        </p:attrNameLst>
                                      </p:cBhvr>
                                      <p:to>
                                        <p:strVal val="visible"/>
                                      </p:to>
                                    </p:set>
                                    <p:anim calcmode="lin" valueType="num">
                                      <p:cBhvr additive="base">
                                        <p:cTn id="53" dur="500" fill="hold"/>
                                        <p:tgtEl>
                                          <p:spTgt spid="12291">
                                            <p:txEl>
                                              <p:charRg st="189" end="216"/>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2291">
                                            <p:txEl>
                                              <p:charRg st="189" end="216"/>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12291">
                                            <p:txEl>
                                              <p:charRg st="216" end="242"/>
                                            </p:txEl>
                                          </p:spTgt>
                                        </p:tgtEl>
                                        <p:attrNameLst>
                                          <p:attrName>style.visibility</p:attrName>
                                        </p:attrNameLst>
                                      </p:cBhvr>
                                      <p:to>
                                        <p:strVal val="visible"/>
                                      </p:to>
                                    </p:set>
                                    <p:anim calcmode="lin" valueType="num">
                                      <p:cBhvr additive="base">
                                        <p:cTn id="57" dur="500" fill="hold"/>
                                        <p:tgtEl>
                                          <p:spTgt spid="12291">
                                            <p:txEl>
                                              <p:charRg st="216" end="242"/>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12291">
                                            <p:txEl>
                                              <p:charRg st="216" end="24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uiExpand="1" build="p"/>
      <p:bldP spid="1229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矩形 5121"/>
          <p:cNvSpPr/>
          <p:nvPr/>
        </p:nvSpPr>
        <p:spPr>
          <a:xfrm>
            <a:off x="820738" y="547688"/>
            <a:ext cx="7129462" cy="4782820"/>
          </a:xfrm>
          <a:prstGeom prst="rect">
            <a:avLst/>
          </a:prstGeom>
          <a:noFill/>
          <a:ln w="9525">
            <a:noFill/>
            <a:miter/>
          </a:ln>
        </p:spPr>
        <p:txBody>
          <a:bodyPr anchor="t">
            <a:spAutoFit/>
          </a:bodyPr>
          <a:p>
            <a:pPr marL="533400" lvl="0" indent="-533400">
              <a:lnSpc>
                <a:spcPct val="130000"/>
              </a:lnSpc>
              <a:spcBef>
                <a:spcPct val="30000"/>
              </a:spcBef>
              <a:buClr>
                <a:schemeClr val="tx2"/>
              </a:buClr>
              <a:buSzPct val="95000"/>
              <a:buFont typeface="Wingdings" panose="05000000000000000000" pitchFamily="2" charset="2"/>
              <a:buChar char="•"/>
            </a:pPr>
            <a:r>
              <a:rPr lang="zh-CN" altLang="en-US" sz="2800" dirty="0">
                <a:solidFill>
                  <a:schemeClr val="tx1"/>
                </a:solidFill>
                <a:latin typeface="Arial" panose="02080604020202020204" pitchFamily="34" charset="0"/>
                <a:ea typeface="宋体" pitchFamily="2" charset="-122"/>
              </a:rPr>
              <a:t>进程的引入</a:t>
            </a:r>
            <a:endParaRPr lang="zh-CN" altLang="en-US" sz="2800" dirty="0">
              <a:solidFill>
                <a:schemeClr val="tx1"/>
              </a:solidFill>
              <a:latin typeface="Arial" panose="02080604020202020204" pitchFamily="34" charset="0"/>
              <a:ea typeface="宋体" pitchFamily="2" charset="-122"/>
            </a:endParaRPr>
          </a:p>
          <a:p>
            <a:pPr marL="533400" lvl="0" indent="-533400">
              <a:lnSpc>
                <a:spcPct val="130000"/>
              </a:lnSpc>
              <a:spcBef>
                <a:spcPct val="30000"/>
              </a:spcBef>
              <a:buClr>
                <a:schemeClr val="tx2"/>
              </a:buClr>
              <a:buSzPct val="95000"/>
              <a:buFont typeface="Wingdings" panose="05000000000000000000" pitchFamily="2" charset="2"/>
              <a:buChar char="•"/>
            </a:pPr>
            <a:r>
              <a:rPr lang="zh-CN" altLang="en-US" sz="2800" dirty="0">
                <a:solidFill>
                  <a:schemeClr val="tx1"/>
                </a:solidFill>
                <a:latin typeface="Arial" panose="02080604020202020204" pitchFamily="34" charset="0"/>
                <a:ea typeface="宋体" pitchFamily="2" charset="-122"/>
              </a:rPr>
              <a:t>进程概念</a:t>
            </a:r>
            <a:endParaRPr lang="zh-CN" altLang="en-US" sz="2800" dirty="0">
              <a:solidFill>
                <a:schemeClr val="tx1"/>
              </a:solidFill>
              <a:latin typeface="Arial" panose="02080604020202020204" pitchFamily="34" charset="0"/>
              <a:ea typeface="宋体" pitchFamily="2" charset="-122"/>
            </a:endParaRPr>
          </a:p>
          <a:p>
            <a:pPr marL="533400" lvl="0" indent="-533400">
              <a:lnSpc>
                <a:spcPct val="130000"/>
              </a:lnSpc>
              <a:spcBef>
                <a:spcPct val="30000"/>
              </a:spcBef>
              <a:buClr>
                <a:schemeClr val="tx2"/>
              </a:buClr>
              <a:buSzPct val="95000"/>
              <a:buFont typeface="Wingdings" panose="05000000000000000000" pitchFamily="2" charset="2"/>
              <a:buChar char="•"/>
            </a:pPr>
            <a:r>
              <a:rPr lang="zh-CN" altLang="en-US" sz="2800" dirty="0">
                <a:solidFill>
                  <a:schemeClr val="tx1"/>
                </a:solidFill>
                <a:latin typeface="Arial" panose="02080604020202020204" pitchFamily="34" charset="0"/>
                <a:ea typeface="宋体" pitchFamily="2" charset="-122"/>
              </a:rPr>
              <a:t>进程控制</a:t>
            </a:r>
            <a:endParaRPr lang="zh-CN" altLang="en-US" sz="2800" dirty="0">
              <a:solidFill>
                <a:schemeClr val="tx1"/>
              </a:solidFill>
              <a:latin typeface="Arial" panose="02080604020202020204" pitchFamily="34" charset="0"/>
              <a:ea typeface="宋体" pitchFamily="2" charset="-122"/>
            </a:endParaRPr>
          </a:p>
          <a:p>
            <a:pPr marL="533400" lvl="0" indent="-533400">
              <a:lnSpc>
                <a:spcPct val="130000"/>
              </a:lnSpc>
              <a:spcBef>
                <a:spcPct val="30000"/>
              </a:spcBef>
              <a:buClr>
                <a:schemeClr val="tx2"/>
              </a:buClr>
              <a:buSzPct val="95000"/>
              <a:buFont typeface="Wingdings" panose="05000000000000000000" pitchFamily="2" charset="2"/>
              <a:buChar char="•"/>
            </a:pPr>
            <a:r>
              <a:rPr lang="zh-CN" altLang="en-US" sz="2800" dirty="0">
                <a:solidFill>
                  <a:schemeClr val="tx1"/>
                </a:solidFill>
                <a:latin typeface="Arial" panose="02080604020202020204" pitchFamily="34" charset="0"/>
                <a:ea typeface="宋体" pitchFamily="2" charset="-122"/>
              </a:rPr>
              <a:t>进程之间的制约关系</a:t>
            </a:r>
            <a:endParaRPr lang="zh-CN" altLang="en-US" sz="2800" dirty="0">
              <a:solidFill>
                <a:schemeClr val="tx1"/>
              </a:solidFill>
              <a:latin typeface="Arial" panose="02080604020202020204" pitchFamily="34" charset="0"/>
              <a:ea typeface="宋体" pitchFamily="2" charset="-122"/>
            </a:endParaRPr>
          </a:p>
          <a:p>
            <a:pPr marL="533400" lvl="0" indent="-533400">
              <a:lnSpc>
                <a:spcPct val="130000"/>
              </a:lnSpc>
              <a:spcBef>
                <a:spcPct val="30000"/>
              </a:spcBef>
              <a:buClr>
                <a:schemeClr val="tx2"/>
              </a:buClr>
              <a:buSzPct val="95000"/>
              <a:buFont typeface="Wingdings" panose="05000000000000000000" pitchFamily="2" charset="2"/>
              <a:buChar char="•"/>
            </a:pPr>
            <a:r>
              <a:rPr lang="zh-CN" altLang="en-US" sz="2800" dirty="0">
                <a:solidFill>
                  <a:schemeClr val="tx1"/>
                </a:solidFill>
                <a:latin typeface="Arial" panose="02080604020202020204" pitchFamily="34" charset="0"/>
                <a:ea typeface="宋体" pitchFamily="2" charset="-122"/>
              </a:rPr>
              <a:t>进程互斥与同步的实现</a:t>
            </a:r>
            <a:endParaRPr lang="zh-CN" altLang="en-US" sz="2800" dirty="0">
              <a:solidFill>
                <a:schemeClr val="tx1"/>
              </a:solidFill>
              <a:latin typeface="Arial" panose="02080604020202020204" pitchFamily="34" charset="0"/>
              <a:ea typeface="宋体" pitchFamily="2" charset="-122"/>
            </a:endParaRPr>
          </a:p>
          <a:p>
            <a:pPr marL="533400" lvl="0" indent="-533400">
              <a:lnSpc>
                <a:spcPct val="130000"/>
              </a:lnSpc>
              <a:spcBef>
                <a:spcPct val="30000"/>
              </a:spcBef>
              <a:buClr>
                <a:schemeClr val="tx2"/>
              </a:buClr>
              <a:buSzPct val="95000"/>
              <a:buFont typeface="Wingdings" panose="05000000000000000000" pitchFamily="2" charset="2"/>
              <a:buChar char="•"/>
            </a:pPr>
            <a:r>
              <a:rPr lang="zh-CN" altLang="en-US" sz="2800" dirty="0">
                <a:solidFill>
                  <a:schemeClr val="tx1"/>
                </a:solidFill>
                <a:latin typeface="Arial" panose="02080604020202020204" pitchFamily="34" charset="0"/>
                <a:ea typeface="宋体" pitchFamily="2" charset="-122"/>
              </a:rPr>
              <a:t>进程间通信</a:t>
            </a:r>
            <a:endParaRPr lang="zh-CN" altLang="en-US" sz="2800" dirty="0">
              <a:solidFill>
                <a:schemeClr val="tx1"/>
              </a:solidFill>
              <a:latin typeface="Arial" panose="02080604020202020204" pitchFamily="34" charset="0"/>
              <a:ea typeface="宋体" pitchFamily="2" charset="-122"/>
            </a:endParaRPr>
          </a:p>
          <a:p>
            <a:pPr marL="533400" lvl="0" indent="-533400">
              <a:lnSpc>
                <a:spcPct val="130000"/>
              </a:lnSpc>
              <a:spcBef>
                <a:spcPct val="30000"/>
              </a:spcBef>
              <a:buClr>
                <a:schemeClr val="tx2"/>
              </a:buClr>
              <a:buSzPct val="95000"/>
              <a:buFont typeface="Wingdings" panose="05000000000000000000" pitchFamily="2" charset="2"/>
              <a:buChar char="•"/>
            </a:pPr>
            <a:r>
              <a:rPr lang="zh-CN" altLang="en-US" sz="2800" dirty="0">
                <a:solidFill>
                  <a:schemeClr val="tx1"/>
                </a:solidFill>
                <a:latin typeface="Arial" panose="02080604020202020204" pitchFamily="34" charset="0"/>
                <a:ea typeface="宋体" pitchFamily="2" charset="-122"/>
              </a:rPr>
              <a:t>线程的概念和特点</a:t>
            </a:r>
            <a:endParaRPr lang="zh-CN" altLang="en-US" sz="2800" dirty="0">
              <a:solidFill>
                <a:schemeClr val="tx1"/>
              </a:solidFill>
              <a:latin typeface="Arial" panose="02080604020202020204" pitchFamily="34" charset="0"/>
              <a:ea typeface="宋体" pitchFamily="2" charset="-122"/>
            </a:endParaRPr>
          </a:p>
        </p:txBody>
      </p:sp>
      <p:graphicFrame>
        <p:nvGraphicFramePr>
          <p:cNvPr id="2" name="内容占位符 5122"/>
          <p:cNvGraphicFramePr>
            <a:graphicFrameLocks noChangeAspect="true"/>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8" name="" r:id="rId1" imgW="838200" imgH="647700" progId="Paint.Picture">
                  <p:embed/>
                </p:oleObj>
              </mc:Choice>
              <mc:Fallback>
                <p:oleObj name="" r:id="rId1" imgW="838200" imgH="647700" progId="Paint.Picture">
                  <p:embed/>
                  <p:pic>
                    <p:nvPicPr>
                      <p:cNvPr id="0" name="图片 3077"/>
                      <p:cNvPicPr/>
                      <p:nvPr/>
                    </p:nvPicPr>
                    <p:blipFill>
                      <a:blip r:embed="rId2"/>
                      <a:stretch>
                        <a:fillRect/>
                      </a:stretch>
                    </p:blipFill>
                    <p:spPr>
                      <a:xfrm>
                        <a:off x="0" y="0"/>
                        <a:ext cx="838200" cy="517525"/>
                      </a:xfrm>
                      <a:prstGeom prst="rect">
                        <a:avLst/>
                      </a:prstGeom>
                      <a:noFill/>
                      <a:ln w="38100">
                        <a:miter/>
                      </a:ln>
                    </p:spPr>
                  </p:pic>
                </p:oleObj>
              </mc:Fallback>
            </mc:AlternateContent>
          </a:graphicData>
        </a:graphic>
      </p:graphicFrame>
      <p:sp>
        <p:nvSpPr>
          <p:cNvPr id="5125" name="矩形 5124"/>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主要内容</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122">
                                            <p:txEl>
                                              <p:charRg st="0" end="6"/>
                                            </p:txEl>
                                          </p:spTgt>
                                        </p:tgtEl>
                                        <p:attrNameLst>
                                          <p:attrName>style.visibility</p:attrName>
                                        </p:attrNameLst>
                                      </p:cBhvr>
                                      <p:to>
                                        <p:strVal val="visible"/>
                                      </p:to>
                                    </p:set>
                                    <p:anim calcmode="lin" valueType="num">
                                      <p:cBhvr additive="base">
                                        <p:cTn id="7" dur="500" fill="hold"/>
                                        <p:tgtEl>
                                          <p:spTgt spid="5122">
                                            <p:txEl>
                                              <p:charRg st="0" end="6"/>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122">
                                            <p:txEl>
                                              <p:charRg st="0" end="6"/>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5122">
                                            <p:txEl>
                                              <p:charRg st="6" end="11"/>
                                            </p:txEl>
                                          </p:spTgt>
                                        </p:tgtEl>
                                        <p:attrNameLst>
                                          <p:attrName>style.visibility</p:attrName>
                                        </p:attrNameLst>
                                      </p:cBhvr>
                                      <p:to>
                                        <p:strVal val="visible"/>
                                      </p:to>
                                    </p:set>
                                    <p:anim calcmode="lin" valueType="num">
                                      <p:cBhvr additive="base">
                                        <p:cTn id="11" dur="500" fill="hold"/>
                                        <p:tgtEl>
                                          <p:spTgt spid="5122">
                                            <p:txEl>
                                              <p:charRg st="6" end="1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5122">
                                            <p:txEl>
                                              <p:charRg st="6" end="11"/>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5122">
                                            <p:txEl>
                                              <p:charRg st="11" end="16"/>
                                            </p:txEl>
                                          </p:spTgt>
                                        </p:tgtEl>
                                        <p:attrNameLst>
                                          <p:attrName>style.visibility</p:attrName>
                                        </p:attrNameLst>
                                      </p:cBhvr>
                                      <p:to>
                                        <p:strVal val="visible"/>
                                      </p:to>
                                    </p:set>
                                    <p:anim calcmode="lin" valueType="num">
                                      <p:cBhvr additive="base">
                                        <p:cTn id="15" dur="500" fill="hold"/>
                                        <p:tgtEl>
                                          <p:spTgt spid="5122">
                                            <p:txEl>
                                              <p:charRg st="11" end="16"/>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5122">
                                            <p:txEl>
                                              <p:charRg st="11" end="16"/>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5122">
                                            <p:txEl>
                                              <p:charRg st="16" end="26"/>
                                            </p:txEl>
                                          </p:spTgt>
                                        </p:tgtEl>
                                        <p:attrNameLst>
                                          <p:attrName>style.visibility</p:attrName>
                                        </p:attrNameLst>
                                      </p:cBhvr>
                                      <p:to>
                                        <p:strVal val="visible"/>
                                      </p:to>
                                    </p:set>
                                    <p:anim calcmode="lin" valueType="num">
                                      <p:cBhvr additive="base">
                                        <p:cTn id="19" dur="500" fill="hold"/>
                                        <p:tgtEl>
                                          <p:spTgt spid="5122">
                                            <p:txEl>
                                              <p:charRg st="16" end="26"/>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122">
                                            <p:txEl>
                                              <p:charRg st="16" end="26"/>
                                            </p:txEl>
                                          </p:spTgt>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5122">
                                            <p:txEl>
                                              <p:charRg st="26" end="37"/>
                                            </p:txEl>
                                          </p:spTgt>
                                        </p:tgtEl>
                                        <p:attrNameLst>
                                          <p:attrName>style.visibility</p:attrName>
                                        </p:attrNameLst>
                                      </p:cBhvr>
                                      <p:to>
                                        <p:strVal val="visible"/>
                                      </p:to>
                                    </p:set>
                                    <p:anim calcmode="lin" valueType="num">
                                      <p:cBhvr additive="base">
                                        <p:cTn id="23" dur="500" fill="hold"/>
                                        <p:tgtEl>
                                          <p:spTgt spid="5122">
                                            <p:txEl>
                                              <p:charRg st="26" end="37"/>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5122">
                                            <p:txEl>
                                              <p:charRg st="26" end="37"/>
                                            </p:txEl>
                                          </p:spTgt>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5122">
                                            <p:txEl>
                                              <p:charRg st="37" end="43"/>
                                            </p:txEl>
                                          </p:spTgt>
                                        </p:tgtEl>
                                        <p:attrNameLst>
                                          <p:attrName>style.visibility</p:attrName>
                                        </p:attrNameLst>
                                      </p:cBhvr>
                                      <p:to>
                                        <p:strVal val="visible"/>
                                      </p:to>
                                    </p:set>
                                    <p:anim calcmode="lin" valueType="num">
                                      <p:cBhvr additive="base">
                                        <p:cTn id="27" dur="500" fill="hold"/>
                                        <p:tgtEl>
                                          <p:spTgt spid="5122">
                                            <p:txEl>
                                              <p:charRg st="37" end="43"/>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5122">
                                            <p:txEl>
                                              <p:charRg st="37" end="43"/>
                                            </p:txEl>
                                          </p:spTgt>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5122">
                                            <p:txEl>
                                              <p:charRg st="43" end="52"/>
                                            </p:txEl>
                                          </p:spTgt>
                                        </p:tgtEl>
                                        <p:attrNameLst>
                                          <p:attrName>style.visibility</p:attrName>
                                        </p:attrNameLst>
                                      </p:cBhvr>
                                      <p:to>
                                        <p:strVal val="visible"/>
                                      </p:to>
                                    </p:set>
                                    <p:anim calcmode="lin" valueType="num">
                                      <p:cBhvr additive="base">
                                        <p:cTn id="31" dur="500" fill="hold"/>
                                        <p:tgtEl>
                                          <p:spTgt spid="5122">
                                            <p:txEl>
                                              <p:charRg st="43" end="52"/>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122">
                                            <p:txEl>
                                              <p:charRg st="43" end="5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5" name="矩形 13314"/>
          <p:cNvSpPr/>
          <p:nvPr/>
        </p:nvSpPr>
        <p:spPr>
          <a:xfrm>
            <a:off x="622300" y="644525"/>
            <a:ext cx="6284913" cy="67627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en-US" altLang="zh-CN" b="1" strike="noStrike" noProof="1" err="1">
                <a:solidFill>
                  <a:srgbClr val="990000"/>
                </a:solidFill>
                <a:latin typeface="Arial" panose="02080604020202020204" pitchFamily="34" charset="0"/>
                <a:ea typeface="宋体" pitchFamily="2" charset="-122"/>
                <a:cs typeface="+mn-ea"/>
              </a:rPr>
              <a:t>与时间有关的错误</a:t>
            </a:r>
            <a:endParaRPr lang="zh-CN" altLang="en-US" b="1" strike="noStrike" noProof="1">
              <a:solidFill>
                <a:srgbClr val="990000"/>
              </a:solidFill>
              <a:ea typeface="宋体" pitchFamily="2" charset="-122"/>
            </a:endParaRPr>
          </a:p>
        </p:txBody>
      </p:sp>
      <p:sp>
        <p:nvSpPr>
          <p:cNvPr id="13316" name="文本框 13315"/>
          <p:cNvSpPr txBox="true"/>
          <p:nvPr/>
        </p:nvSpPr>
        <p:spPr>
          <a:xfrm>
            <a:off x="1146175" y="3924300"/>
            <a:ext cx="2451100" cy="2149475"/>
          </a:xfrm>
          <a:prstGeom prst="rect">
            <a:avLst/>
          </a:prstGeom>
          <a:noFill/>
          <a:ln w="9525">
            <a:noFill/>
            <a:miter/>
          </a:ln>
        </p:spPr>
        <p:txBody>
          <a:bodyPr wrap="square" anchor="t">
            <a:spAutoFit/>
          </a:bodyPr>
          <a:p>
            <a:pPr lvl="0">
              <a:spcBef>
                <a:spcPct val="50000"/>
              </a:spcBef>
            </a:pPr>
            <a:r>
              <a:rPr lang="zh-CN" altLang="en-US" sz="1800" dirty="0">
                <a:solidFill>
                  <a:schemeClr val="tx1"/>
                </a:solidFill>
                <a:latin typeface="Times New Roman" panose="02020603050405020304" pitchFamily="18" charset="0"/>
                <a:ea typeface="宋体" pitchFamily="2" charset="-122"/>
              </a:rPr>
              <a:t>程序A的n :=n+1与</a:t>
            </a:r>
            <a:endParaRPr lang="zh-CN" altLang="en-US" sz="1800" dirty="0">
              <a:solidFill>
                <a:schemeClr val="tx1"/>
              </a:solidFill>
              <a:latin typeface="Times New Roman" panose="02020603050405020304" pitchFamily="18" charset="0"/>
              <a:ea typeface="宋体" pitchFamily="2" charset="-122"/>
            </a:endParaRPr>
          </a:p>
          <a:p>
            <a:pPr lvl="0"/>
            <a:r>
              <a:rPr lang="zh-CN" altLang="en-US" sz="1800" dirty="0">
                <a:solidFill>
                  <a:schemeClr val="tx1"/>
                </a:solidFill>
                <a:latin typeface="Times New Roman" panose="02020603050405020304" pitchFamily="18" charset="0"/>
                <a:ea typeface="宋体" pitchFamily="2" charset="-122"/>
              </a:rPr>
              <a:t>程序B的两个语句</a:t>
            </a:r>
            <a:endParaRPr lang="zh-CN" altLang="en-US" sz="1800" dirty="0">
              <a:solidFill>
                <a:schemeClr val="tx1"/>
              </a:solidFill>
              <a:latin typeface="Times New Roman" panose="02020603050405020304" pitchFamily="18" charset="0"/>
              <a:ea typeface="宋体" pitchFamily="2" charset="-122"/>
            </a:endParaRPr>
          </a:p>
          <a:p>
            <a:pPr lvl="0"/>
            <a:r>
              <a:rPr lang="zh-CN" altLang="en-US" sz="1800" dirty="0">
                <a:solidFill>
                  <a:schemeClr val="tx1"/>
                </a:solidFill>
                <a:latin typeface="Times New Roman" panose="02020603050405020304" pitchFamily="18" charset="0"/>
                <a:ea typeface="宋体" pitchFamily="2" charset="-122"/>
              </a:rPr>
              <a:t>的关系</a:t>
            </a:r>
            <a:endParaRPr lang="zh-CN" altLang="en-US" sz="1800" dirty="0">
              <a:solidFill>
                <a:schemeClr val="tx1"/>
              </a:solidFill>
              <a:latin typeface="Times New Roman" panose="02020603050405020304" pitchFamily="18" charset="0"/>
              <a:ea typeface="宋体" pitchFamily="2" charset="-122"/>
            </a:endParaRPr>
          </a:p>
          <a:p>
            <a:pPr lvl="0">
              <a:lnSpc>
                <a:spcPct val="120000"/>
              </a:lnSpc>
              <a:spcBef>
                <a:spcPct val="30000"/>
              </a:spcBef>
            </a:pPr>
            <a:r>
              <a:rPr lang="zh-CN" altLang="en-US" sz="1800" dirty="0">
                <a:solidFill>
                  <a:schemeClr val="tx1"/>
                </a:solidFill>
                <a:latin typeface="Times New Roman" panose="02020603050405020304" pitchFamily="18" charset="0"/>
                <a:ea typeface="宋体" pitchFamily="2" charset="-122"/>
              </a:rPr>
              <a:t>    n的初值</a:t>
            </a:r>
            <a:endParaRPr lang="zh-CN" altLang="en-US" sz="1800" dirty="0">
              <a:solidFill>
                <a:schemeClr val="tx1"/>
              </a:solidFill>
              <a:latin typeface="Times New Roman" panose="02020603050405020304" pitchFamily="18" charset="0"/>
              <a:ea typeface="宋体" pitchFamily="2" charset="-122"/>
            </a:endParaRPr>
          </a:p>
          <a:p>
            <a:pPr lvl="0">
              <a:lnSpc>
                <a:spcPct val="120000"/>
              </a:lnSpc>
              <a:spcBef>
                <a:spcPct val="30000"/>
              </a:spcBef>
            </a:pPr>
            <a:r>
              <a:rPr lang="zh-CN" altLang="en-US" sz="1800" dirty="0">
                <a:solidFill>
                  <a:schemeClr val="tx1"/>
                </a:solidFill>
                <a:latin typeface="Times New Roman" panose="02020603050405020304" pitchFamily="18" charset="0"/>
                <a:ea typeface="宋体" pitchFamily="2" charset="-122"/>
              </a:rPr>
              <a:t>    打印的结果</a:t>
            </a:r>
            <a:endParaRPr lang="zh-CN" altLang="en-US" sz="1800" dirty="0">
              <a:solidFill>
                <a:schemeClr val="tx1"/>
              </a:solidFill>
              <a:latin typeface="Times New Roman" panose="02020603050405020304" pitchFamily="18" charset="0"/>
              <a:ea typeface="宋体" pitchFamily="2" charset="-122"/>
            </a:endParaRPr>
          </a:p>
          <a:p>
            <a:pPr lvl="0">
              <a:lnSpc>
                <a:spcPct val="120000"/>
              </a:lnSpc>
              <a:spcBef>
                <a:spcPct val="30000"/>
              </a:spcBef>
            </a:pPr>
            <a:r>
              <a:rPr lang="zh-CN" altLang="en-US" sz="1800" dirty="0">
                <a:solidFill>
                  <a:schemeClr val="tx1"/>
                </a:solidFill>
                <a:latin typeface="Times New Roman" panose="02020603050405020304" pitchFamily="18" charset="0"/>
                <a:ea typeface="宋体" pitchFamily="2" charset="-122"/>
              </a:rPr>
              <a:t>    n的最终值</a:t>
            </a:r>
            <a:endParaRPr lang="zh-CN" altLang="en-US" sz="1800" dirty="0">
              <a:solidFill>
                <a:schemeClr val="tx1"/>
              </a:solidFill>
              <a:latin typeface="Times New Roman" panose="02020603050405020304" pitchFamily="18" charset="0"/>
              <a:ea typeface="宋体" pitchFamily="2" charset="-122"/>
            </a:endParaRPr>
          </a:p>
        </p:txBody>
      </p:sp>
      <p:sp>
        <p:nvSpPr>
          <p:cNvPr id="13317" name="文本框 13316"/>
          <p:cNvSpPr txBox="true"/>
          <p:nvPr/>
        </p:nvSpPr>
        <p:spPr>
          <a:xfrm>
            <a:off x="3621088" y="4370388"/>
            <a:ext cx="1066800" cy="2105025"/>
          </a:xfrm>
          <a:prstGeom prst="rect">
            <a:avLst/>
          </a:prstGeom>
          <a:noFill/>
          <a:ln w="9525">
            <a:noFill/>
            <a:miter/>
          </a:ln>
        </p:spPr>
        <p:txBody>
          <a:bodyPr anchor="t">
            <a:spAutoFit/>
          </a:bodyPr>
          <a:p>
            <a:pPr lvl="0">
              <a:lnSpc>
                <a:spcPct val="130000"/>
              </a:lnSpc>
              <a:spcBef>
                <a:spcPct val="30000"/>
              </a:spcBef>
            </a:pPr>
            <a:r>
              <a:rPr lang="zh-CN" altLang="en-US" sz="1600" b="0" dirty="0">
                <a:solidFill>
                  <a:schemeClr val="tx1"/>
                </a:solidFill>
                <a:latin typeface="Times New Roman" panose="02020603050405020304" pitchFamily="18" charset="0"/>
                <a:ea typeface="宋体" pitchFamily="2" charset="-122"/>
              </a:rPr>
              <a:t>  </a:t>
            </a:r>
            <a:r>
              <a:rPr lang="zh-CN" altLang="en-US" sz="1800" dirty="0">
                <a:solidFill>
                  <a:schemeClr val="tx1"/>
                </a:solidFill>
                <a:latin typeface="Times New Roman" panose="02020603050405020304" pitchFamily="18" charset="0"/>
                <a:ea typeface="宋体" pitchFamily="2" charset="-122"/>
              </a:rPr>
              <a:t>之前</a:t>
            </a:r>
            <a:r>
              <a:rPr lang="zh-CN" altLang="en-US" sz="1800" b="0" dirty="0">
                <a:solidFill>
                  <a:schemeClr val="tx1"/>
                </a:solidFill>
                <a:latin typeface="Times New Roman" panose="02020603050405020304" pitchFamily="18" charset="0"/>
                <a:ea typeface="宋体" pitchFamily="2" charset="-122"/>
              </a:rPr>
              <a:t>           </a:t>
            </a:r>
            <a:endParaRPr lang="zh-CN" altLang="en-US" sz="1800" b="0" dirty="0">
              <a:solidFill>
                <a:schemeClr val="tx1"/>
              </a:solidFill>
              <a:latin typeface="Times New Roman" panose="02020603050405020304" pitchFamily="18" charset="0"/>
              <a:ea typeface="宋体" pitchFamily="2" charset="-122"/>
            </a:endParaRPr>
          </a:p>
          <a:p>
            <a:pPr lvl="0">
              <a:lnSpc>
                <a:spcPct val="130000"/>
              </a:lnSpc>
              <a:spcBef>
                <a:spcPct val="30000"/>
              </a:spcBef>
            </a:pPr>
            <a:r>
              <a:rPr lang="en-US" altLang="x-none" sz="1800" b="0">
                <a:solidFill>
                  <a:schemeClr val="tx1"/>
                </a:solidFill>
                <a:latin typeface="Times New Roman" panose="02020603050405020304" pitchFamily="18" charset="0"/>
                <a:ea typeface="宋体" pitchFamily="2" charset="-122"/>
              </a:rPr>
              <a:t>    </a:t>
            </a:r>
            <a:r>
              <a:rPr lang="zh-CN" altLang="en-US" sz="1800" dirty="0">
                <a:solidFill>
                  <a:schemeClr val="tx1"/>
                </a:solidFill>
                <a:latin typeface="Times New Roman" panose="02020603050405020304" pitchFamily="18" charset="0"/>
                <a:ea typeface="宋体" pitchFamily="2" charset="-122"/>
              </a:rPr>
              <a:t>10</a:t>
            </a:r>
            <a:r>
              <a:rPr lang="zh-CN" altLang="en-US" sz="1800" baseline="-25000" dirty="0">
                <a:solidFill>
                  <a:schemeClr val="tx1"/>
                </a:solidFill>
                <a:latin typeface="Times New Roman" panose="02020603050405020304" pitchFamily="18" charset="0"/>
                <a:ea typeface="宋体" pitchFamily="2" charset="-122"/>
              </a:rPr>
              <a:t>                    </a:t>
            </a:r>
            <a:endParaRPr lang="zh-CN" altLang="en-US" sz="1800" dirty="0">
              <a:solidFill>
                <a:schemeClr val="tx1"/>
              </a:solidFill>
              <a:latin typeface="Times New Roman" panose="02020603050405020304" pitchFamily="18" charset="0"/>
              <a:ea typeface="宋体" pitchFamily="2" charset="-122"/>
            </a:endParaRPr>
          </a:p>
          <a:p>
            <a:pPr lvl="0">
              <a:lnSpc>
                <a:spcPct val="130000"/>
              </a:lnSpc>
              <a:spcBef>
                <a:spcPct val="30000"/>
              </a:spcBef>
            </a:pPr>
            <a:r>
              <a:rPr lang="zh-CN" altLang="en-US" sz="1800" dirty="0">
                <a:solidFill>
                  <a:schemeClr val="tx1"/>
                </a:solidFill>
                <a:latin typeface="Times New Roman" panose="02020603050405020304" pitchFamily="18" charset="0"/>
                <a:ea typeface="宋体" pitchFamily="2" charset="-122"/>
              </a:rPr>
              <a:t>    11          </a:t>
            </a:r>
            <a:endParaRPr lang="zh-CN" altLang="en-US" sz="1800" baseline="-25000" dirty="0">
              <a:solidFill>
                <a:schemeClr val="tx1"/>
              </a:solidFill>
              <a:latin typeface="Times New Roman" panose="02020603050405020304" pitchFamily="18" charset="0"/>
              <a:ea typeface="宋体" pitchFamily="2" charset="-122"/>
            </a:endParaRPr>
          </a:p>
          <a:p>
            <a:pPr lvl="0">
              <a:lnSpc>
                <a:spcPct val="130000"/>
              </a:lnSpc>
              <a:spcBef>
                <a:spcPct val="30000"/>
              </a:spcBef>
            </a:pPr>
            <a:r>
              <a:rPr lang="zh-CN" altLang="en-US" sz="1800" baseline="-25000" dirty="0">
                <a:solidFill>
                  <a:schemeClr val="tx1"/>
                </a:solidFill>
                <a:latin typeface="Times New Roman" panose="02020603050405020304" pitchFamily="18" charset="0"/>
                <a:ea typeface="宋体" pitchFamily="2" charset="-122"/>
              </a:rPr>
              <a:t>     </a:t>
            </a:r>
            <a:r>
              <a:rPr lang="zh-CN" altLang="en-US" sz="1800" dirty="0">
                <a:solidFill>
                  <a:schemeClr val="tx1"/>
                </a:solidFill>
                <a:latin typeface="Times New Roman" panose="02020603050405020304" pitchFamily="18" charset="0"/>
                <a:ea typeface="宋体" pitchFamily="2" charset="-122"/>
              </a:rPr>
              <a:t> 0   </a:t>
            </a:r>
            <a:endParaRPr lang="zh-CN" altLang="en-US" sz="1800" dirty="0">
              <a:solidFill>
                <a:schemeClr val="tx1"/>
              </a:solidFill>
              <a:latin typeface="Times New Roman" panose="02020603050405020304" pitchFamily="18" charset="0"/>
              <a:ea typeface="宋体" pitchFamily="2" charset="-122"/>
            </a:endParaRPr>
          </a:p>
          <a:p>
            <a:pPr lvl="0">
              <a:lnSpc>
                <a:spcPct val="130000"/>
              </a:lnSpc>
              <a:spcBef>
                <a:spcPct val="30000"/>
              </a:spcBef>
            </a:pPr>
            <a:r>
              <a:rPr lang="zh-CN" altLang="en-US" sz="1600" b="0" baseline="-25000" dirty="0">
                <a:solidFill>
                  <a:schemeClr val="tx1"/>
                </a:solidFill>
                <a:latin typeface="Times New Roman" panose="02020603050405020304" pitchFamily="18" charset="0"/>
                <a:ea typeface="宋体" pitchFamily="2" charset="-122"/>
              </a:rPr>
              <a:t>      </a:t>
            </a:r>
            <a:endParaRPr lang="zh-CN" altLang="en-US" sz="1600" b="0" baseline="-25000" dirty="0">
              <a:solidFill>
                <a:schemeClr val="tx1"/>
              </a:solidFill>
              <a:latin typeface="Times New Roman" panose="02020603050405020304" pitchFamily="18" charset="0"/>
              <a:ea typeface="宋体" pitchFamily="2" charset="-122"/>
            </a:endParaRPr>
          </a:p>
          <a:p>
            <a:pPr lvl="0">
              <a:lnSpc>
                <a:spcPct val="0"/>
              </a:lnSpc>
              <a:spcBef>
                <a:spcPct val="40000"/>
              </a:spcBef>
            </a:pPr>
            <a:endParaRPr lang="zh-CN" altLang="en-US" sz="1600" b="0" baseline="-25000" dirty="0">
              <a:solidFill>
                <a:schemeClr val="tx1"/>
              </a:solidFill>
              <a:latin typeface="Times New Roman" panose="02020603050405020304" pitchFamily="18" charset="0"/>
              <a:ea typeface="宋体" pitchFamily="2" charset="-122"/>
            </a:endParaRPr>
          </a:p>
        </p:txBody>
      </p:sp>
      <p:sp>
        <p:nvSpPr>
          <p:cNvPr id="13318" name="文本框 13317"/>
          <p:cNvSpPr txBox="true"/>
          <p:nvPr/>
        </p:nvSpPr>
        <p:spPr>
          <a:xfrm>
            <a:off x="4857750" y="4387850"/>
            <a:ext cx="1066800" cy="2355850"/>
          </a:xfrm>
          <a:prstGeom prst="rect">
            <a:avLst/>
          </a:prstGeom>
          <a:noFill/>
          <a:ln w="9525">
            <a:noFill/>
            <a:miter/>
          </a:ln>
        </p:spPr>
        <p:txBody>
          <a:bodyPr anchor="t">
            <a:spAutoFit/>
          </a:bodyPr>
          <a:p>
            <a:pPr lvl="0">
              <a:lnSpc>
                <a:spcPct val="130000"/>
              </a:lnSpc>
              <a:spcBef>
                <a:spcPct val="30000"/>
              </a:spcBef>
            </a:pPr>
            <a:r>
              <a:rPr lang="zh-CN" altLang="en-US" sz="1600" b="0" dirty="0">
                <a:solidFill>
                  <a:schemeClr val="tx1"/>
                </a:solidFill>
                <a:latin typeface="Times New Roman" panose="02020603050405020304" pitchFamily="18" charset="0"/>
                <a:ea typeface="宋体" pitchFamily="2" charset="-122"/>
              </a:rPr>
              <a:t>  </a:t>
            </a:r>
            <a:r>
              <a:rPr lang="zh-CN" altLang="en-US" sz="1800" dirty="0">
                <a:solidFill>
                  <a:schemeClr val="tx1"/>
                </a:solidFill>
                <a:latin typeface="Times New Roman" panose="02020603050405020304" pitchFamily="18" charset="0"/>
                <a:ea typeface="宋体" pitchFamily="2" charset="-122"/>
              </a:rPr>
              <a:t>之后</a:t>
            </a:r>
            <a:r>
              <a:rPr lang="zh-CN" altLang="en-US" sz="1800" b="0" dirty="0">
                <a:solidFill>
                  <a:schemeClr val="tx1"/>
                </a:solidFill>
                <a:latin typeface="Times New Roman" panose="02020603050405020304" pitchFamily="18" charset="0"/>
                <a:ea typeface="宋体" pitchFamily="2" charset="-122"/>
              </a:rPr>
              <a:t>           </a:t>
            </a:r>
            <a:endParaRPr lang="zh-CN" altLang="en-US" sz="1800" b="0" dirty="0">
              <a:solidFill>
                <a:schemeClr val="tx1"/>
              </a:solidFill>
              <a:latin typeface="Times New Roman" panose="02020603050405020304" pitchFamily="18" charset="0"/>
              <a:ea typeface="宋体" pitchFamily="2" charset="-122"/>
            </a:endParaRPr>
          </a:p>
          <a:p>
            <a:pPr lvl="0">
              <a:lnSpc>
                <a:spcPct val="130000"/>
              </a:lnSpc>
              <a:spcBef>
                <a:spcPct val="30000"/>
              </a:spcBef>
            </a:pPr>
            <a:r>
              <a:rPr lang="en-US" altLang="x-none" sz="1800" b="0">
                <a:solidFill>
                  <a:schemeClr val="tx1"/>
                </a:solidFill>
                <a:latin typeface="Times New Roman" panose="02020603050405020304" pitchFamily="18" charset="0"/>
                <a:ea typeface="宋体" pitchFamily="2" charset="-122"/>
              </a:rPr>
              <a:t>    </a:t>
            </a:r>
            <a:r>
              <a:rPr lang="zh-CN" altLang="en-US" sz="1800" dirty="0">
                <a:solidFill>
                  <a:schemeClr val="tx1"/>
                </a:solidFill>
                <a:latin typeface="Times New Roman" panose="02020603050405020304" pitchFamily="18" charset="0"/>
                <a:ea typeface="宋体" pitchFamily="2" charset="-122"/>
              </a:rPr>
              <a:t>10</a:t>
            </a:r>
            <a:r>
              <a:rPr lang="zh-CN" altLang="en-US" sz="1800" baseline="-25000" dirty="0">
                <a:solidFill>
                  <a:schemeClr val="tx1"/>
                </a:solidFill>
                <a:latin typeface="Times New Roman" panose="02020603050405020304" pitchFamily="18" charset="0"/>
                <a:ea typeface="宋体" pitchFamily="2" charset="-122"/>
              </a:rPr>
              <a:t>                    </a:t>
            </a:r>
            <a:endParaRPr lang="zh-CN" altLang="en-US" sz="1800" dirty="0">
              <a:solidFill>
                <a:schemeClr val="tx1"/>
              </a:solidFill>
              <a:latin typeface="Times New Roman" panose="02020603050405020304" pitchFamily="18" charset="0"/>
              <a:ea typeface="宋体" pitchFamily="2" charset="-122"/>
            </a:endParaRPr>
          </a:p>
          <a:p>
            <a:pPr lvl="0">
              <a:lnSpc>
                <a:spcPct val="130000"/>
              </a:lnSpc>
              <a:spcBef>
                <a:spcPct val="30000"/>
              </a:spcBef>
            </a:pPr>
            <a:r>
              <a:rPr lang="zh-CN" altLang="en-US" sz="1800" dirty="0">
                <a:solidFill>
                  <a:schemeClr val="tx1"/>
                </a:solidFill>
                <a:latin typeface="Times New Roman" panose="02020603050405020304" pitchFamily="18" charset="0"/>
                <a:ea typeface="宋体" pitchFamily="2" charset="-122"/>
              </a:rPr>
              <a:t>    10          </a:t>
            </a:r>
            <a:endParaRPr lang="zh-CN" altLang="en-US" sz="1800" baseline="-25000" dirty="0">
              <a:solidFill>
                <a:schemeClr val="tx1"/>
              </a:solidFill>
              <a:latin typeface="Times New Roman" panose="02020603050405020304" pitchFamily="18" charset="0"/>
              <a:ea typeface="宋体" pitchFamily="2" charset="-122"/>
            </a:endParaRPr>
          </a:p>
          <a:p>
            <a:pPr lvl="0">
              <a:lnSpc>
                <a:spcPct val="130000"/>
              </a:lnSpc>
              <a:spcBef>
                <a:spcPct val="30000"/>
              </a:spcBef>
            </a:pPr>
            <a:r>
              <a:rPr lang="zh-CN" altLang="en-US" sz="1800" baseline="-25000" dirty="0">
                <a:solidFill>
                  <a:schemeClr val="tx1"/>
                </a:solidFill>
                <a:latin typeface="Times New Roman" panose="02020603050405020304" pitchFamily="18" charset="0"/>
                <a:ea typeface="宋体" pitchFamily="2" charset="-122"/>
              </a:rPr>
              <a:t>       </a:t>
            </a:r>
            <a:r>
              <a:rPr lang="zh-CN" altLang="en-US" sz="1800" dirty="0">
                <a:solidFill>
                  <a:schemeClr val="tx1"/>
                </a:solidFill>
                <a:latin typeface="Times New Roman" panose="02020603050405020304" pitchFamily="18" charset="0"/>
                <a:ea typeface="宋体" pitchFamily="2" charset="-122"/>
              </a:rPr>
              <a:t>1</a:t>
            </a:r>
            <a:endParaRPr lang="zh-CN" altLang="en-US" sz="1800" dirty="0">
              <a:solidFill>
                <a:schemeClr val="tx1"/>
              </a:solidFill>
              <a:latin typeface="Times New Roman" panose="02020603050405020304" pitchFamily="18" charset="0"/>
              <a:ea typeface="宋体" pitchFamily="2" charset="-122"/>
            </a:endParaRPr>
          </a:p>
          <a:p>
            <a:pPr lvl="0">
              <a:lnSpc>
                <a:spcPct val="130000"/>
              </a:lnSpc>
              <a:spcBef>
                <a:spcPct val="30000"/>
              </a:spcBef>
            </a:pPr>
            <a:r>
              <a:rPr lang="zh-CN" altLang="en-US" sz="1800" b="0" baseline="-25000" dirty="0">
                <a:solidFill>
                  <a:schemeClr val="tx1"/>
                </a:solidFill>
                <a:latin typeface="Times New Roman" panose="02020603050405020304" pitchFamily="18" charset="0"/>
                <a:ea typeface="宋体" pitchFamily="2" charset="-122"/>
              </a:rPr>
              <a:t>         </a:t>
            </a:r>
            <a:endParaRPr lang="zh-CN" altLang="en-US" sz="1800" b="0" baseline="-25000" dirty="0">
              <a:solidFill>
                <a:schemeClr val="tx1"/>
              </a:solidFill>
              <a:latin typeface="Times New Roman" panose="02020603050405020304" pitchFamily="18" charset="0"/>
              <a:ea typeface="宋体" pitchFamily="2" charset="-122"/>
            </a:endParaRPr>
          </a:p>
          <a:p>
            <a:pPr lvl="0">
              <a:lnSpc>
                <a:spcPct val="130000"/>
              </a:lnSpc>
              <a:spcBef>
                <a:spcPct val="30000"/>
              </a:spcBef>
            </a:pPr>
            <a:endParaRPr lang="zh-CN" altLang="en-US" sz="1800" b="0" baseline="-25000" dirty="0">
              <a:solidFill>
                <a:schemeClr val="tx1"/>
              </a:solidFill>
              <a:latin typeface="Times New Roman" panose="02020603050405020304" pitchFamily="18" charset="0"/>
              <a:ea typeface="宋体" pitchFamily="2" charset="-122"/>
            </a:endParaRPr>
          </a:p>
        </p:txBody>
      </p:sp>
      <p:sp>
        <p:nvSpPr>
          <p:cNvPr id="13319" name="文本框 13318"/>
          <p:cNvSpPr txBox="true"/>
          <p:nvPr/>
        </p:nvSpPr>
        <p:spPr>
          <a:xfrm>
            <a:off x="6153150" y="4392613"/>
            <a:ext cx="1068388" cy="2308225"/>
          </a:xfrm>
          <a:prstGeom prst="rect">
            <a:avLst/>
          </a:prstGeom>
          <a:noFill/>
          <a:ln w="9525">
            <a:noFill/>
            <a:miter/>
          </a:ln>
        </p:spPr>
        <p:txBody>
          <a:bodyPr anchor="t">
            <a:spAutoFit/>
          </a:bodyPr>
          <a:p>
            <a:pPr lvl="0">
              <a:lnSpc>
                <a:spcPct val="130000"/>
              </a:lnSpc>
              <a:spcBef>
                <a:spcPct val="30000"/>
              </a:spcBef>
            </a:pPr>
            <a:r>
              <a:rPr lang="zh-CN" altLang="en-US" sz="1600" b="0" dirty="0">
                <a:solidFill>
                  <a:schemeClr val="tx1"/>
                </a:solidFill>
                <a:latin typeface="Times New Roman" panose="02020603050405020304" pitchFamily="18" charset="0"/>
                <a:ea typeface="宋体" pitchFamily="2" charset="-122"/>
              </a:rPr>
              <a:t> </a:t>
            </a:r>
            <a:r>
              <a:rPr lang="zh-CN" altLang="en-US" sz="1800" dirty="0">
                <a:solidFill>
                  <a:schemeClr val="tx1"/>
                </a:solidFill>
                <a:latin typeface="Times New Roman" panose="02020603050405020304" pitchFamily="18" charset="0"/>
                <a:ea typeface="宋体" pitchFamily="2" charset="-122"/>
              </a:rPr>
              <a:t> 之间</a:t>
            </a:r>
            <a:r>
              <a:rPr lang="zh-CN" altLang="en-US" sz="1800" b="0" dirty="0">
                <a:solidFill>
                  <a:schemeClr val="tx1"/>
                </a:solidFill>
                <a:latin typeface="Times New Roman" panose="02020603050405020304" pitchFamily="18" charset="0"/>
                <a:ea typeface="宋体" pitchFamily="2" charset="-122"/>
              </a:rPr>
              <a:t>           </a:t>
            </a:r>
            <a:endParaRPr lang="zh-CN" altLang="en-US" sz="1800" b="0" dirty="0">
              <a:solidFill>
                <a:schemeClr val="tx1"/>
              </a:solidFill>
              <a:latin typeface="Times New Roman" panose="02020603050405020304" pitchFamily="18" charset="0"/>
              <a:ea typeface="宋体" pitchFamily="2" charset="-122"/>
            </a:endParaRPr>
          </a:p>
          <a:p>
            <a:pPr lvl="0">
              <a:lnSpc>
                <a:spcPct val="130000"/>
              </a:lnSpc>
              <a:spcBef>
                <a:spcPct val="30000"/>
              </a:spcBef>
            </a:pPr>
            <a:r>
              <a:rPr lang="en-US" altLang="x-none" sz="1800" b="0">
                <a:solidFill>
                  <a:schemeClr val="tx1"/>
                </a:solidFill>
                <a:latin typeface="Times New Roman" panose="02020603050405020304" pitchFamily="18" charset="0"/>
                <a:ea typeface="宋体" pitchFamily="2" charset="-122"/>
              </a:rPr>
              <a:t>    </a:t>
            </a:r>
            <a:r>
              <a:rPr lang="zh-CN" altLang="en-US" sz="1800" dirty="0">
                <a:solidFill>
                  <a:schemeClr val="tx1"/>
                </a:solidFill>
                <a:latin typeface="Times New Roman" panose="02020603050405020304" pitchFamily="18" charset="0"/>
                <a:ea typeface="宋体" pitchFamily="2" charset="-122"/>
              </a:rPr>
              <a:t>10</a:t>
            </a:r>
            <a:r>
              <a:rPr lang="zh-CN" altLang="en-US" sz="1800" baseline="-25000" dirty="0">
                <a:solidFill>
                  <a:schemeClr val="tx1"/>
                </a:solidFill>
                <a:latin typeface="Times New Roman" panose="02020603050405020304" pitchFamily="18" charset="0"/>
                <a:ea typeface="宋体" pitchFamily="2" charset="-122"/>
              </a:rPr>
              <a:t>                    </a:t>
            </a:r>
            <a:endParaRPr lang="zh-CN" altLang="en-US" sz="1800" dirty="0">
              <a:solidFill>
                <a:schemeClr val="tx1"/>
              </a:solidFill>
              <a:latin typeface="Times New Roman" panose="02020603050405020304" pitchFamily="18" charset="0"/>
              <a:ea typeface="宋体" pitchFamily="2" charset="-122"/>
            </a:endParaRPr>
          </a:p>
          <a:p>
            <a:pPr lvl="0">
              <a:lnSpc>
                <a:spcPct val="130000"/>
              </a:lnSpc>
              <a:spcBef>
                <a:spcPct val="30000"/>
              </a:spcBef>
            </a:pPr>
            <a:r>
              <a:rPr lang="zh-CN" altLang="en-US" sz="1800" dirty="0">
                <a:solidFill>
                  <a:schemeClr val="tx1"/>
                </a:solidFill>
                <a:latin typeface="Times New Roman" panose="02020603050405020304" pitchFamily="18" charset="0"/>
                <a:ea typeface="宋体" pitchFamily="2" charset="-122"/>
              </a:rPr>
              <a:t>    10          </a:t>
            </a:r>
            <a:endParaRPr lang="zh-CN" altLang="en-US" sz="1800" baseline="-25000" dirty="0">
              <a:solidFill>
                <a:schemeClr val="tx1"/>
              </a:solidFill>
              <a:latin typeface="Times New Roman" panose="02020603050405020304" pitchFamily="18" charset="0"/>
              <a:ea typeface="宋体" pitchFamily="2" charset="-122"/>
            </a:endParaRPr>
          </a:p>
          <a:p>
            <a:pPr lvl="0">
              <a:lnSpc>
                <a:spcPct val="130000"/>
              </a:lnSpc>
              <a:spcBef>
                <a:spcPct val="30000"/>
              </a:spcBef>
            </a:pPr>
            <a:r>
              <a:rPr lang="zh-CN" altLang="en-US" sz="1800" baseline="-25000" dirty="0">
                <a:solidFill>
                  <a:schemeClr val="tx1"/>
                </a:solidFill>
                <a:latin typeface="Times New Roman" panose="02020603050405020304" pitchFamily="18" charset="0"/>
                <a:ea typeface="宋体" pitchFamily="2" charset="-122"/>
              </a:rPr>
              <a:t>      </a:t>
            </a:r>
            <a:r>
              <a:rPr lang="zh-CN" altLang="en-US" sz="1800" dirty="0">
                <a:solidFill>
                  <a:schemeClr val="tx1"/>
                </a:solidFill>
                <a:latin typeface="Times New Roman" panose="02020603050405020304" pitchFamily="18" charset="0"/>
                <a:ea typeface="宋体" pitchFamily="2" charset="-122"/>
              </a:rPr>
              <a:t> 0</a:t>
            </a:r>
            <a:r>
              <a:rPr lang="zh-CN" altLang="en-US" sz="1600" b="0" dirty="0">
                <a:solidFill>
                  <a:schemeClr val="tx1"/>
                </a:solidFill>
                <a:latin typeface="Times New Roman" panose="02020603050405020304" pitchFamily="18" charset="0"/>
                <a:ea typeface="宋体" pitchFamily="2" charset="-122"/>
              </a:rPr>
              <a:t>   </a:t>
            </a:r>
            <a:r>
              <a:rPr lang="zh-CN" altLang="en-US" sz="1600" b="0" baseline="-25000" dirty="0">
                <a:solidFill>
                  <a:schemeClr val="tx1"/>
                </a:solidFill>
                <a:latin typeface="Times New Roman" panose="02020603050405020304" pitchFamily="18" charset="0"/>
                <a:ea typeface="宋体" pitchFamily="2" charset="-122"/>
              </a:rPr>
              <a:t>      </a:t>
            </a:r>
            <a:endParaRPr lang="zh-CN" altLang="en-US" sz="1600" b="0" baseline="-25000" dirty="0">
              <a:solidFill>
                <a:schemeClr val="tx1"/>
              </a:solidFill>
              <a:latin typeface="Times New Roman" panose="02020603050405020304" pitchFamily="18" charset="0"/>
              <a:ea typeface="宋体" pitchFamily="2" charset="-122"/>
            </a:endParaRPr>
          </a:p>
          <a:p>
            <a:pPr lvl="0">
              <a:lnSpc>
                <a:spcPct val="130000"/>
              </a:lnSpc>
              <a:spcBef>
                <a:spcPct val="30000"/>
              </a:spcBef>
            </a:pPr>
            <a:r>
              <a:rPr lang="zh-CN" altLang="en-US" sz="1600" b="0" baseline="-25000" dirty="0">
                <a:solidFill>
                  <a:schemeClr val="tx1"/>
                </a:solidFill>
                <a:latin typeface="Times New Roman" panose="02020603050405020304" pitchFamily="18" charset="0"/>
                <a:ea typeface="宋体" pitchFamily="2" charset="-122"/>
              </a:rPr>
              <a:t>   </a:t>
            </a:r>
            <a:endParaRPr lang="zh-CN" altLang="en-US" sz="1600" b="0" baseline="-25000" dirty="0">
              <a:solidFill>
                <a:schemeClr val="tx1"/>
              </a:solidFill>
              <a:latin typeface="Times New Roman" panose="02020603050405020304" pitchFamily="18" charset="0"/>
              <a:ea typeface="宋体" pitchFamily="2" charset="-122"/>
            </a:endParaRPr>
          </a:p>
          <a:p>
            <a:pPr lvl="0">
              <a:lnSpc>
                <a:spcPct val="130000"/>
              </a:lnSpc>
              <a:spcBef>
                <a:spcPct val="30000"/>
              </a:spcBef>
            </a:pPr>
            <a:endParaRPr lang="zh-CN" altLang="en-US" sz="1600" b="0" baseline="-25000" dirty="0">
              <a:solidFill>
                <a:schemeClr val="tx1"/>
              </a:solidFill>
              <a:latin typeface="Times New Roman" panose="02020603050405020304" pitchFamily="18" charset="0"/>
              <a:ea typeface="宋体" pitchFamily="2" charset="-122"/>
            </a:endParaRPr>
          </a:p>
        </p:txBody>
      </p:sp>
      <p:grpSp>
        <p:nvGrpSpPr>
          <p:cNvPr id="13320" name="组合 13319"/>
          <p:cNvGrpSpPr/>
          <p:nvPr/>
        </p:nvGrpSpPr>
        <p:grpSpPr>
          <a:xfrm>
            <a:off x="1185863" y="4865688"/>
            <a:ext cx="6565900" cy="1273175"/>
            <a:chOff x="0" y="0"/>
            <a:chExt cx="4136" cy="802"/>
          </a:xfrm>
        </p:grpSpPr>
        <p:sp>
          <p:nvSpPr>
            <p:cNvPr id="22536" name="直接连接符 13320"/>
            <p:cNvSpPr/>
            <p:nvPr/>
          </p:nvSpPr>
          <p:spPr>
            <a:xfrm>
              <a:off x="0" y="0"/>
              <a:ext cx="4126"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22537" name="直接连接符 13321"/>
            <p:cNvSpPr/>
            <p:nvPr/>
          </p:nvSpPr>
          <p:spPr>
            <a:xfrm>
              <a:off x="0" y="243"/>
              <a:ext cx="4126"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22538" name="直接连接符 13322"/>
            <p:cNvSpPr/>
            <p:nvPr/>
          </p:nvSpPr>
          <p:spPr>
            <a:xfrm>
              <a:off x="0" y="513"/>
              <a:ext cx="4126"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22539" name="直接连接符 13323"/>
            <p:cNvSpPr/>
            <p:nvPr/>
          </p:nvSpPr>
          <p:spPr>
            <a:xfrm>
              <a:off x="10" y="802"/>
              <a:ext cx="4126"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grpSp>
      <p:grpSp>
        <p:nvGrpSpPr>
          <p:cNvPr id="13325" name="组合 13324"/>
          <p:cNvGrpSpPr/>
          <p:nvPr/>
        </p:nvGrpSpPr>
        <p:grpSpPr>
          <a:xfrm>
            <a:off x="2058988" y="1416050"/>
            <a:ext cx="3502025" cy="1800225"/>
            <a:chOff x="-173" y="0"/>
            <a:chExt cx="1998" cy="1134"/>
          </a:xfrm>
        </p:grpSpPr>
        <p:sp>
          <p:nvSpPr>
            <p:cNvPr id="22541" name="文本框 13325"/>
            <p:cNvSpPr txBox="true"/>
            <p:nvPr/>
          </p:nvSpPr>
          <p:spPr>
            <a:xfrm>
              <a:off x="-173" y="0"/>
              <a:ext cx="921" cy="1134"/>
            </a:xfrm>
            <a:prstGeom prst="rect">
              <a:avLst/>
            </a:prstGeom>
            <a:noFill/>
            <a:ln w="9525" cap="flat" cmpd="sng">
              <a:solidFill>
                <a:schemeClr val="tx1"/>
              </a:solidFill>
              <a:prstDash val="solid"/>
              <a:miter/>
              <a:headEnd type="none" w="med" len="med"/>
              <a:tailEnd type="none" w="med" len="med"/>
            </a:ln>
          </p:spPr>
          <p:txBody>
            <a:bodyPr anchor="t"/>
            <a:p>
              <a:pPr lvl="0">
                <a:lnSpc>
                  <a:spcPct val="120000"/>
                </a:lnSpc>
                <a:spcBef>
                  <a:spcPct val="20000"/>
                </a:spcBef>
              </a:pPr>
              <a:r>
                <a:rPr lang="zh-CN" altLang="en-US" sz="1600">
                  <a:solidFill>
                    <a:schemeClr val="tx1"/>
                  </a:solidFill>
                  <a:latin typeface="Times New Roman" panose="02020603050405020304" pitchFamily="18" charset="0"/>
                  <a:ea typeface="宋体" pitchFamily="2" charset="-122"/>
                </a:rPr>
                <a:t>程序</a:t>
              </a:r>
              <a:r>
                <a:rPr lang="en-US" altLang="zh-CN" sz="1600">
                  <a:solidFill>
                    <a:schemeClr val="tx1"/>
                  </a:solidFill>
                  <a:latin typeface="Times New Roman" panose="02020603050405020304" pitchFamily="18" charset="0"/>
                  <a:ea typeface="宋体" pitchFamily="2" charset="-122"/>
                </a:rPr>
                <a:t>A         </a:t>
              </a:r>
              <a:endParaRPr lang="en-US" altLang="zh-CN" sz="1600">
                <a:solidFill>
                  <a:schemeClr val="tx1"/>
                </a:solidFill>
                <a:latin typeface="Times New Roman" panose="02020603050405020304" pitchFamily="18" charset="0"/>
                <a:ea typeface="宋体" pitchFamily="2" charset="-122"/>
              </a:endParaRPr>
            </a:p>
            <a:p>
              <a:pPr lvl="0">
                <a:lnSpc>
                  <a:spcPct val="120000"/>
                </a:lnSpc>
                <a:spcBef>
                  <a:spcPct val="20000"/>
                </a:spcBef>
              </a:pPr>
              <a:r>
                <a:rPr lang="en-US" altLang="zh-CN" sz="1600">
                  <a:solidFill>
                    <a:schemeClr val="tx1"/>
                  </a:solidFill>
                  <a:latin typeface="Times New Roman" panose="02020603050405020304" pitchFamily="18" charset="0"/>
                  <a:ea typeface="宋体" pitchFamily="2" charset="-122"/>
                </a:rPr>
                <a:t>       ...    </a:t>
              </a:r>
              <a:endParaRPr lang="en-US" altLang="zh-CN" sz="1600">
                <a:solidFill>
                  <a:schemeClr val="tx1"/>
                </a:solidFill>
                <a:latin typeface="Times New Roman" panose="02020603050405020304" pitchFamily="18" charset="0"/>
                <a:ea typeface="宋体" pitchFamily="2" charset="-122"/>
              </a:endParaRPr>
            </a:p>
            <a:p>
              <a:pPr lvl="0">
                <a:lnSpc>
                  <a:spcPct val="120000"/>
                </a:lnSpc>
                <a:spcBef>
                  <a:spcPct val="20000"/>
                </a:spcBef>
              </a:pPr>
              <a:r>
                <a:rPr lang="en-US" altLang="zh-CN" sz="1600">
                  <a:solidFill>
                    <a:schemeClr val="tx1"/>
                  </a:solidFill>
                  <a:latin typeface="Times New Roman" panose="02020603050405020304" pitchFamily="18" charset="0"/>
                  <a:ea typeface="宋体" pitchFamily="2" charset="-122"/>
                </a:rPr>
                <a:t> n := n+1;</a:t>
              </a:r>
              <a:endParaRPr lang="en-US" altLang="zh-CN" sz="1600">
                <a:solidFill>
                  <a:schemeClr val="tx1"/>
                </a:solidFill>
                <a:latin typeface="Times New Roman" panose="02020603050405020304" pitchFamily="18" charset="0"/>
                <a:ea typeface="宋体" pitchFamily="2" charset="-122"/>
              </a:endParaRPr>
            </a:p>
            <a:p>
              <a:pPr lvl="0">
                <a:lnSpc>
                  <a:spcPct val="120000"/>
                </a:lnSpc>
                <a:spcBef>
                  <a:spcPct val="20000"/>
                </a:spcBef>
              </a:pPr>
              <a:r>
                <a:rPr lang="en-US" altLang="zh-CN" sz="1600">
                  <a:solidFill>
                    <a:schemeClr val="tx1"/>
                  </a:solidFill>
                  <a:latin typeface="Times New Roman" panose="02020603050405020304" pitchFamily="18" charset="0"/>
                  <a:ea typeface="宋体" pitchFamily="2" charset="-122"/>
                  <a:sym typeface="MT Extra" panose="05050102010205020202" pitchFamily="18" charset="2"/>
                </a:rPr>
                <a:t>       ... </a:t>
              </a:r>
              <a:endParaRPr lang="en-US" altLang="zh-CN" sz="1600">
                <a:solidFill>
                  <a:schemeClr val="tx1"/>
                </a:solidFill>
                <a:latin typeface="Times New Roman" panose="02020603050405020304" pitchFamily="18" charset="0"/>
                <a:ea typeface="宋体" pitchFamily="2" charset="-122"/>
                <a:sym typeface="MT Extra" panose="05050102010205020202" pitchFamily="18" charset="2"/>
              </a:endParaRPr>
            </a:p>
            <a:p>
              <a:pPr lvl="0">
                <a:lnSpc>
                  <a:spcPct val="120000"/>
                </a:lnSpc>
                <a:spcBef>
                  <a:spcPct val="20000"/>
                </a:spcBef>
              </a:pPr>
              <a:r>
                <a:rPr lang="en-US" altLang="zh-CN" sz="1600">
                  <a:solidFill>
                    <a:schemeClr val="tx1"/>
                  </a:solidFill>
                  <a:latin typeface="Times New Roman" panose="02020603050405020304" pitchFamily="18" charset="0"/>
                  <a:ea typeface="宋体" pitchFamily="2" charset="-122"/>
                  <a:sym typeface="MT Extra" panose="05050102010205020202" pitchFamily="18" charset="2"/>
                </a:rPr>
                <a:t>       ... </a:t>
              </a:r>
              <a:endParaRPr lang="en-US" altLang="zh-CN" sz="1600">
                <a:solidFill>
                  <a:schemeClr val="tx1"/>
                </a:solidFill>
                <a:latin typeface="Times New Roman" panose="02020603050405020304" pitchFamily="18" charset="0"/>
                <a:ea typeface="宋体" pitchFamily="2" charset="-122"/>
                <a:sym typeface="MT Extra" panose="05050102010205020202" pitchFamily="18" charset="2"/>
              </a:endParaRPr>
            </a:p>
          </p:txBody>
        </p:sp>
        <p:sp>
          <p:nvSpPr>
            <p:cNvPr id="22542" name="文本框 13326"/>
            <p:cNvSpPr txBox="true"/>
            <p:nvPr/>
          </p:nvSpPr>
          <p:spPr>
            <a:xfrm>
              <a:off x="1077" y="0"/>
              <a:ext cx="748" cy="1134"/>
            </a:xfrm>
            <a:prstGeom prst="rect">
              <a:avLst/>
            </a:prstGeom>
            <a:noFill/>
            <a:ln w="9525" cap="flat" cmpd="sng">
              <a:solidFill>
                <a:schemeClr val="tx1"/>
              </a:solidFill>
              <a:prstDash val="solid"/>
              <a:miter/>
              <a:headEnd type="none" w="med" len="med"/>
              <a:tailEnd type="none" w="med" len="med"/>
            </a:ln>
          </p:spPr>
          <p:txBody>
            <a:bodyPr anchor="t"/>
            <a:p>
              <a:pPr lvl="0">
                <a:lnSpc>
                  <a:spcPct val="120000"/>
                </a:lnSpc>
                <a:spcBef>
                  <a:spcPct val="20000"/>
                </a:spcBef>
              </a:pPr>
              <a:r>
                <a:rPr lang="zh-CN" altLang="en-US" sz="1600">
                  <a:solidFill>
                    <a:schemeClr val="tx1"/>
                  </a:solidFill>
                  <a:latin typeface="Times New Roman" panose="02020603050405020304" pitchFamily="18" charset="0"/>
                  <a:ea typeface="宋体" pitchFamily="2" charset="-122"/>
                </a:rPr>
                <a:t>程序</a:t>
              </a:r>
              <a:r>
                <a:rPr lang="en-US" altLang="zh-CN" sz="1600">
                  <a:solidFill>
                    <a:schemeClr val="tx1"/>
                  </a:solidFill>
                  <a:latin typeface="Times New Roman" panose="02020603050405020304" pitchFamily="18" charset="0"/>
                  <a:ea typeface="宋体" pitchFamily="2" charset="-122"/>
                </a:rPr>
                <a:t>B</a:t>
              </a:r>
              <a:endParaRPr lang="en-US" altLang="zh-CN" sz="1600">
                <a:solidFill>
                  <a:schemeClr val="tx1"/>
                </a:solidFill>
                <a:latin typeface="Times New Roman" panose="02020603050405020304" pitchFamily="18" charset="0"/>
                <a:ea typeface="宋体" pitchFamily="2" charset="-122"/>
              </a:endParaRPr>
            </a:p>
            <a:p>
              <a:pPr lvl="0">
                <a:lnSpc>
                  <a:spcPct val="120000"/>
                </a:lnSpc>
                <a:spcBef>
                  <a:spcPct val="20000"/>
                </a:spcBef>
              </a:pPr>
              <a:r>
                <a:rPr lang="en-US" altLang="zh-CN" sz="1600">
                  <a:solidFill>
                    <a:schemeClr val="tx1"/>
                  </a:solidFill>
                  <a:latin typeface="Times New Roman" panose="02020603050405020304" pitchFamily="18" charset="0"/>
                  <a:ea typeface="宋体" pitchFamily="2" charset="-122"/>
                  <a:sym typeface="MT Extra" panose="05050102010205020202" pitchFamily="18" charset="2"/>
                </a:rPr>
                <a:t>       ...</a:t>
              </a:r>
              <a:r>
                <a:rPr lang="en-US" altLang="zh-CN"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sym typeface="MT Extra" panose="05050102010205020202" pitchFamily="18" charset="2"/>
                </a:rPr>
                <a:t> </a:t>
              </a:r>
              <a:r>
                <a:rPr lang="en-US" altLang="zh-CN" sz="1600">
                  <a:solidFill>
                    <a:schemeClr val="tx1"/>
                  </a:solidFill>
                  <a:latin typeface="Times New Roman" panose="02020603050405020304" pitchFamily="18" charset="0"/>
                  <a:ea typeface="宋体" pitchFamily="2" charset="-122"/>
                </a:rPr>
                <a:t>   </a:t>
              </a:r>
              <a:endParaRPr lang="en-US" altLang="zh-CN" sz="1600">
                <a:solidFill>
                  <a:schemeClr val="tx1"/>
                </a:solidFill>
                <a:latin typeface="Times New Roman" panose="02020603050405020304" pitchFamily="18" charset="0"/>
                <a:ea typeface="宋体" pitchFamily="2" charset="-122"/>
              </a:endParaRPr>
            </a:p>
            <a:p>
              <a:pPr lvl="0">
                <a:lnSpc>
                  <a:spcPct val="120000"/>
                </a:lnSpc>
                <a:spcBef>
                  <a:spcPct val="20000"/>
                </a:spcBef>
              </a:pPr>
              <a:r>
                <a:rPr lang="en-US" altLang="zh-CN" sz="1600">
                  <a:solidFill>
                    <a:schemeClr val="tx1"/>
                  </a:solidFill>
                  <a:latin typeface="Times New Roman" panose="02020603050405020304" pitchFamily="18" charset="0"/>
                  <a:ea typeface="宋体" pitchFamily="2" charset="-122"/>
                </a:rPr>
                <a:t>  print(n);</a:t>
              </a:r>
              <a:endParaRPr lang="en-US" altLang="zh-CN" sz="1600">
                <a:solidFill>
                  <a:schemeClr val="tx1"/>
                </a:solidFill>
                <a:latin typeface="Times New Roman" panose="02020603050405020304" pitchFamily="18" charset="0"/>
                <a:ea typeface="宋体" pitchFamily="2" charset="-122"/>
              </a:endParaRPr>
            </a:p>
            <a:p>
              <a:pPr lvl="0">
                <a:lnSpc>
                  <a:spcPct val="120000"/>
                </a:lnSpc>
                <a:spcBef>
                  <a:spcPct val="20000"/>
                </a:spcBef>
              </a:pPr>
              <a:r>
                <a:rPr lang="en-US" altLang="zh-CN" sz="1600">
                  <a:solidFill>
                    <a:schemeClr val="tx1"/>
                  </a:solidFill>
                  <a:latin typeface="Times New Roman" panose="02020603050405020304" pitchFamily="18" charset="0"/>
                  <a:ea typeface="宋体" pitchFamily="2" charset="-122"/>
                  <a:sym typeface="MT Extra" panose="05050102010205020202" pitchFamily="18" charset="2"/>
                </a:rPr>
                <a:t>  </a:t>
              </a:r>
              <a:r>
                <a:rPr lang="en-US" altLang="zh-CN" sz="1600">
                  <a:solidFill>
                    <a:schemeClr val="tx1"/>
                  </a:solidFill>
                  <a:latin typeface="Times New Roman" panose="02020603050405020304" pitchFamily="18" charset="0"/>
                  <a:ea typeface="宋体" pitchFamily="2" charset="-122"/>
                </a:rPr>
                <a:t>n := 0;</a:t>
              </a:r>
              <a:r>
                <a:rPr lang="en-US" altLang="zh-CN" sz="1600">
                  <a:solidFill>
                    <a:schemeClr val="tx1"/>
                  </a:solidFill>
                  <a:latin typeface="Times New Roman" panose="02020603050405020304" pitchFamily="18" charset="0"/>
                  <a:ea typeface="宋体" pitchFamily="2" charset="-122"/>
                  <a:sym typeface="MT Extra" panose="05050102010205020202" pitchFamily="18" charset="2"/>
                </a:rPr>
                <a:t>     </a:t>
              </a:r>
              <a:endParaRPr lang="en-US" altLang="zh-CN" sz="1600">
                <a:solidFill>
                  <a:schemeClr val="tx1"/>
                </a:solidFill>
                <a:latin typeface="Times New Roman" panose="02020603050405020304" pitchFamily="18" charset="0"/>
                <a:ea typeface="宋体" pitchFamily="2" charset="-122"/>
                <a:sym typeface="MT Extra" panose="05050102010205020202" pitchFamily="18" charset="2"/>
              </a:endParaRPr>
            </a:p>
            <a:p>
              <a:pPr lvl="0">
                <a:lnSpc>
                  <a:spcPct val="120000"/>
                </a:lnSpc>
                <a:spcBef>
                  <a:spcPct val="20000"/>
                </a:spcBef>
              </a:pPr>
              <a:r>
                <a:rPr lang="en-US" altLang="zh-CN" sz="1600">
                  <a:solidFill>
                    <a:schemeClr val="tx1"/>
                  </a:solidFill>
                  <a:latin typeface="Times New Roman" panose="02020603050405020304" pitchFamily="18" charset="0"/>
                  <a:ea typeface="宋体" pitchFamily="2" charset="-122"/>
                  <a:sym typeface="MT Extra" panose="05050102010205020202" pitchFamily="18" charset="2"/>
                </a:rPr>
                <a:t>       ... </a:t>
              </a:r>
              <a:endParaRPr lang="en-US" altLang="zh-CN" sz="1600">
                <a:solidFill>
                  <a:schemeClr val="tx1"/>
                </a:solidFill>
                <a:latin typeface="Times New Roman" panose="02020603050405020304" pitchFamily="18" charset="0"/>
                <a:ea typeface="宋体" pitchFamily="2" charset="-122"/>
                <a:sym typeface="MT Extra" panose="05050102010205020202" pitchFamily="18" charset="2"/>
              </a:endParaRPr>
            </a:p>
          </p:txBody>
        </p:sp>
      </p:grpSp>
      <p:sp>
        <p:nvSpPr>
          <p:cNvPr id="13328" name="文本框 13327"/>
          <p:cNvSpPr txBox="true"/>
          <p:nvPr/>
        </p:nvSpPr>
        <p:spPr>
          <a:xfrm>
            <a:off x="2744788" y="3294063"/>
            <a:ext cx="2136775" cy="385762"/>
          </a:xfrm>
          <a:prstGeom prst="rect">
            <a:avLst/>
          </a:prstGeom>
          <a:noFill/>
          <a:ln w="9525">
            <a:noFill/>
            <a:miter/>
          </a:ln>
        </p:spPr>
        <p:txBody>
          <a:bodyPr anchor="t">
            <a:spAutoFit/>
          </a:bodyPr>
          <a:p>
            <a:pPr lvl="0" algn="just">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共享变量的两个程序</a:t>
            </a:r>
            <a:endParaRPr lang="zh-CN" altLang="en-US" sz="1600" b="0">
              <a:solidFill>
                <a:schemeClr val="tx1"/>
              </a:solidFill>
              <a:latin typeface="Times New Roman" panose="02020603050405020304" pitchFamily="18" charset="0"/>
              <a:ea typeface="宋体" pitchFamily="2" charset="-122"/>
            </a:endParaRPr>
          </a:p>
        </p:txBody>
      </p:sp>
      <p:sp>
        <p:nvSpPr>
          <p:cNvPr id="13329" name="矩形 13328"/>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进程的引入</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315">
                                            <p:txEl>
                                              <p:charRg st="0" end="9"/>
                                            </p:txEl>
                                          </p:spTgt>
                                        </p:tgtEl>
                                        <p:attrNameLst>
                                          <p:attrName>style.visibility</p:attrName>
                                        </p:attrNameLst>
                                      </p:cBhvr>
                                      <p:to>
                                        <p:strVal val="visible"/>
                                      </p:to>
                                    </p:set>
                                    <p:anim calcmode="lin" valueType="num">
                                      <p:cBhvr additive="base">
                                        <p:cTn id="7" dur="1000" fill="hold"/>
                                        <p:tgtEl>
                                          <p:spTgt spid="13315">
                                            <p:txEl>
                                              <p:charRg st="0" end="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3315">
                                            <p:txEl>
                                              <p:charRg st="0" end="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325"/>
                                        </p:tgtEl>
                                        <p:attrNameLst>
                                          <p:attrName>style.visibility</p:attrName>
                                        </p:attrNameLst>
                                      </p:cBhvr>
                                      <p:to>
                                        <p:strVal val="visible"/>
                                      </p:to>
                                    </p:set>
                                    <p:anim calcmode="lin" valueType="num">
                                      <p:cBhvr additive="base">
                                        <p:cTn id="13" dur="500" fill="hold"/>
                                        <p:tgtEl>
                                          <p:spTgt spid="13325"/>
                                        </p:tgtEl>
                                        <p:attrNameLst>
                                          <p:attrName>ppt_x</p:attrName>
                                        </p:attrNameLst>
                                      </p:cBhvr>
                                      <p:tavLst>
                                        <p:tav tm="0">
                                          <p:val>
                                            <p:strVal val="#ppt_x"/>
                                          </p:val>
                                        </p:tav>
                                        <p:tav tm="100000">
                                          <p:val>
                                            <p:strVal val="#ppt_x"/>
                                          </p:val>
                                        </p:tav>
                                      </p:tavLst>
                                    </p:anim>
                                    <p:anim calcmode="lin" valueType="num">
                                      <p:cBhvr additive="base">
                                        <p:cTn id="14" dur="500" fill="hold"/>
                                        <p:tgtEl>
                                          <p:spTgt spid="1332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3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3316"/>
                                        </p:tgtEl>
                                        <p:attrNameLst>
                                          <p:attrName>style.visibility</p:attrName>
                                        </p:attrNameLst>
                                      </p:cBhvr>
                                      <p:to>
                                        <p:strVal val="visible"/>
                                      </p:to>
                                    </p:set>
                                    <p:anim calcmode="lin" valueType="num">
                                      <p:cBhvr additive="base">
                                        <p:cTn id="23" dur="500" fill="hold"/>
                                        <p:tgtEl>
                                          <p:spTgt spid="13316"/>
                                        </p:tgtEl>
                                        <p:attrNameLst>
                                          <p:attrName>ppt_x</p:attrName>
                                        </p:attrNameLst>
                                      </p:cBhvr>
                                      <p:tavLst>
                                        <p:tav tm="0">
                                          <p:val>
                                            <p:strVal val="0-#ppt_w/2"/>
                                          </p:val>
                                        </p:tav>
                                        <p:tav tm="100000">
                                          <p:val>
                                            <p:strVal val="#ppt_x"/>
                                          </p:val>
                                        </p:tav>
                                      </p:tavLst>
                                    </p:anim>
                                    <p:anim calcmode="lin" valueType="num">
                                      <p:cBhvr additive="base">
                                        <p:cTn id="24" dur="500" fill="hold"/>
                                        <p:tgtEl>
                                          <p:spTgt spid="13316"/>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13320"/>
                                        </p:tgtEl>
                                        <p:attrNameLst>
                                          <p:attrName>style.visibility</p:attrName>
                                        </p:attrNameLst>
                                      </p:cBhvr>
                                      <p:to>
                                        <p:strVal val="visible"/>
                                      </p:to>
                                    </p:set>
                                    <p:anim calcmode="lin" valueType="num">
                                      <p:cBhvr additive="base">
                                        <p:cTn id="29" dur="500" fill="hold"/>
                                        <p:tgtEl>
                                          <p:spTgt spid="13320"/>
                                        </p:tgtEl>
                                        <p:attrNameLst>
                                          <p:attrName>ppt_x</p:attrName>
                                        </p:attrNameLst>
                                      </p:cBhvr>
                                      <p:tavLst>
                                        <p:tav tm="0">
                                          <p:val>
                                            <p:strVal val="0-#ppt_w/2"/>
                                          </p:val>
                                        </p:tav>
                                        <p:tav tm="100000">
                                          <p:val>
                                            <p:strVal val="#ppt_x"/>
                                          </p:val>
                                        </p:tav>
                                      </p:tavLst>
                                    </p:anim>
                                    <p:anim calcmode="lin" valueType="num">
                                      <p:cBhvr additive="base">
                                        <p:cTn id="30" dur="500" fill="hold"/>
                                        <p:tgtEl>
                                          <p:spTgt spid="13320"/>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13317"/>
                                        </p:tgtEl>
                                        <p:attrNameLst>
                                          <p:attrName>style.visibility</p:attrName>
                                        </p:attrNameLst>
                                      </p:cBhvr>
                                      <p:to>
                                        <p:strVal val="visible"/>
                                      </p:to>
                                    </p:set>
                                    <p:anim calcmode="lin" valueType="num">
                                      <p:cBhvr additive="base">
                                        <p:cTn id="35" dur="500" fill="hold"/>
                                        <p:tgtEl>
                                          <p:spTgt spid="13317"/>
                                        </p:tgtEl>
                                        <p:attrNameLst>
                                          <p:attrName>ppt_x</p:attrName>
                                        </p:attrNameLst>
                                      </p:cBhvr>
                                      <p:tavLst>
                                        <p:tav tm="0">
                                          <p:val>
                                            <p:strVal val="1+#ppt_w/2"/>
                                          </p:val>
                                        </p:tav>
                                        <p:tav tm="100000">
                                          <p:val>
                                            <p:strVal val="#ppt_x"/>
                                          </p:val>
                                        </p:tav>
                                      </p:tavLst>
                                    </p:anim>
                                    <p:anim calcmode="lin" valueType="num">
                                      <p:cBhvr additive="base">
                                        <p:cTn id="36" dur="500" fill="hold"/>
                                        <p:tgtEl>
                                          <p:spTgt spid="13317"/>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13318"/>
                                        </p:tgtEl>
                                        <p:attrNameLst>
                                          <p:attrName>style.visibility</p:attrName>
                                        </p:attrNameLst>
                                      </p:cBhvr>
                                      <p:to>
                                        <p:strVal val="visible"/>
                                      </p:to>
                                    </p:set>
                                    <p:anim calcmode="lin" valueType="num">
                                      <p:cBhvr additive="base">
                                        <p:cTn id="41" dur="500" fill="hold"/>
                                        <p:tgtEl>
                                          <p:spTgt spid="13318"/>
                                        </p:tgtEl>
                                        <p:attrNameLst>
                                          <p:attrName>ppt_x</p:attrName>
                                        </p:attrNameLst>
                                      </p:cBhvr>
                                      <p:tavLst>
                                        <p:tav tm="0">
                                          <p:val>
                                            <p:strVal val="1+#ppt_w/2"/>
                                          </p:val>
                                        </p:tav>
                                        <p:tav tm="100000">
                                          <p:val>
                                            <p:strVal val="#ppt_x"/>
                                          </p:val>
                                        </p:tav>
                                      </p:tavLst>
                                    </p:anim>
                                    <p:anim calcmode="lin" valueType="num">
                                      <p:cBhvr additive="base">
                                        <p:cTn id="42" dur="500" fill="hold"/>
                                        <p:tgtEl>
                                          <p:spTgt spid="13318"/>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grpId="0" nodeType="clickEffect">
                                  <p:stCondLst>
                                    <p:cond delay="0"/>
                                  </p:stCondLst>
                                  <p:childTnLst>
                                    <p:set>
                                      <p:cBhvr>
                                        <p:cTn id="46" dur="1" fill="hold">
                                          <p:stCondLst>
                                            <p:cond delay="0"/>
                                          </p:stCondLst>
                                        </p:cTn>
                                        <p:tgtEl>
                                          <p:spTgt spid="13319"/>
                                        </p:tgtEl>
                                        <p:attrNameLst>
                                          <p:attrName>style.visibility</p:attrName>
                                        </p:attrNameLst>
                                      </p:cBhvr>
                                      <p:to>
                                        <p:strVal val="visible"/>
                                      </p:to>
                                    </p:set>
                                    <p:anim calcmode="lin" valueType="num">
                                      <p:cBhvr additive="base">
                                        <p:cTn id="47" dur="500" fill="hold"/>
                                        <p:tgtEl>
                                          <p:spTgt spid="13319"/>
                                        </p:tgtEl>
                                        <p:attrNameLst>
                                          <p:attrName>ppt_x</p:attrName>
                                        </p:attrNameLst>
                                      </p:cBhvr>
                                      <p:tavLst>
                                        <p:tav tm="0">
                                          <p:val>
                                            <p:strVal val="1+#ppt_w/2"/>
                                          </p:val>
                                        </p:tav>
                                        <p:tav tm="100000">
                                          <p:val>
                                            <p:strVal val="#ppt_x"/>
                                          </p:val>
                                        </p:tav>
                                      </p:tavLst>
                                    </p:anim>
                                    <p:anim calcmode="lin" valueType="num">
                                      <p:cBhvr additive="base">
                                        <p:cTn id="48" dur="500" fill="hold"/>
                                        <p:tgtEl>
                                          <p:spTgt spid="133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p:bldP spid="13316" grpId="0"/>
      <p:bldP spid="13317" grpId="0"/>
      <p:bldP spid="13318" grpId="0"/>
      <p:bldP spid="13319" grpId="0"/>
      <p:bldP spid="1332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矩形 158721"/>
          <p:cNvSpPr/>
          <p:nvPr/>
        </p:nvSpPr>
        <p:spPr>
          <a:xfrm>
            <a:off x="914400" y="1593850"/>
            <a:ext cx="3492500" cy="4876800"/>
          </a:xfrm>
          <a:prstGeom prst="rect">
            <a:avLst/>
          </a:prstGeom>
          <a:noFill/>
          <a:ln w="9525">
            <a:noFill/>
            <a:miter/>
          </a:ln>
        </p:spPr>
        <p:txBody>
          <a:bodyPr anchor="t"/>
          <a:p>
            <a:pPr marL="342900" lvl="0" indent="-342900" algn="just">
              <a:lnSpc>
                <a:spcPct val="98000"/>
              </a:lnSpc>
              <a:spcBef>
                <a:spcPct val="20000"/>
              </a:spcBef>
              <a:buClr>
                <a:srgbClr val="CCFF33"/>
              </a:buClr>
              <a:buSzPct val="70000"/>
              <a:buFont typeface="Wingdings" panose="05000000000000000000" pitchFamily="2" charset="2"/>
              <a:buNone/>
            </a:pPr>
            <a:r>
              <a:rPr lang="zh-CN" altLang="en-US" sz="2000" dirty="0">
                <a:solidFill>
                  <a:schemeClr val="tx1"/>
                </a:solidFill>
                <a:latin typeface="Times New Roman" panose="02020603050405020304" pitchFamily="18" charset="0"/>
                <a:ea typeface="宋体" pitchFamily="2" charset="-122"/>
              </a:rPr>
              <a:t>int X; //剩余的票数</a:t>
            </a:r>
            <a:endParaRPr lang="zh-CN" altLang="en-US" sz="2000" dirty="0">
              <a:solidFill>
                <a:schemeClr val="tx1"/>
              </a:solidFill>
              <a:latin typeface="Times New Roman" panose="02020603050405020304" pitchFamily="18" charset="0"/>
              <a:ea typeface="宋体" pitchFamily="2" charset="-122"/>
            </a:endParaRPr>
          </a:p>
          <a:p>
            <a:pPr marL="342900" lvl="0" indent="-342900" algn="just">
              <a:lnSpc>
                <a:spcPct val="98000"/>
              </a:lnSpc>
              <a:spcBef>
                <a:spcPct val="20000"/>
              </a:spcBef>
              <a:buClr>
                <a:srgbClr val="CCFF33"/>
              </a:buClr>
              <a:buSzPct val="70000"/>
              <a:buFont typeface="Wingdings" panose="05000000000000000000" pitchFamily="2" charset="2"/>
              <a:buNone/>
            </a:pPr>
            <a:r>
              <a:rPr lang="zh-CN" altLang="en-US" sz="2400" dirty="0">
                <a:solidFill>
                  <a:schemeClr val="tx1"/>
                </a:solidFill>
                <a:latin typeface="Arial" panose="02080604020202020204" pitchFamily="34" charset="0"/>
                <a:ea typeface="宋体" pitchFamily="2" charset="-122"/>
              </a:rPr>
              <a:t>订票的函数（）</a:t>
            </a:r>
            <a:endParaRPr lang="zh-CN" altLang="en-US" sz="2400" dirty="0">
              <a:solidFill>
                <a:schemeClr val="tx1"/>
              </a:solidFill>
              <a:latin typeface="Arial" panose="02080604020202020204" pitchFamily="34" charset="0"/>
              <a:ea typeface="宋体" pitchFamily="2" charset="-122"/>
            </a:endParaRPr>
          </a:p>
          <a:p>
            <a:pPr marL="342900" lvl="0" indent="-342900" algn="just">
              <a:lnSpc>
                <a:spcPct val="98000"/>
              </a:lnSpc>
              <a:spcBef>
                <a:spcPct val="20000"/>
              </a:spcBef>
              <a:buClr>
                <a:srgbClr val="CCFF33"/>
              </a:buClr>
              <a:buSzPct val="70000"/>
              <a:buFont typeface="Wingdings" panose="05000000000000000000" pitchFamily="2" charset="2"/>
              <a:buNone/>
            </a:pPr>
            <a:r>
              <a:rPr lang="zh-CN" altLang="en-US" sz="2400" dirty="0">
                <a:solidFill>
                  <a:schemeClr val="tx1"/>
                </a:solidFill>
                <a:latin typeface="Arial" panose="02080604020202020204" pitchFamily="34" charset="0"/>
                <a:ea typeface="宋体" pitchFamily="2" charset="-122"/>
              </a:rPr>
              <a:t>{</a:t>
            </a:r>
            <a:endParaRPr lang="zh-CN" altLang="en-US" sz="2400" dirty="0">
              <a:solidFill>
                <a:schemeClr val="tx1"/>
              </a:solidFill>
              <a:latin typeface="Arial" panose="02080604020202020204" pitchFamily="34" charset="0"/>
              <a:ea typeface="宋体" pitchFamily="2" charset="-122"/>
            </a:endParaRPr>
          </a:p>
          <a:p>
            <a:pPr marL="342900" lvl="0" indent="-342900" algn="just">
              <a:lnSpc>
                <a:spcPct val="98000"/>
              </a:lnSpc>
              <a:spcBef>
                <a:spcPct val="20000"/>
              </a:spcBef>
              <a:buClr>
                <a:srgbClr val="CCFF33"/>
              </a:buClr>
              <a:buSzPct val="70000"/>
              <a:buFont typeface="Wingdings" panose="05000000000000000000" pitchFamily="2" charset="2"/>
              <a:buNone/>
            </a:pPr>
            <a:r>
              <a:rPr lang="zh-CN" altLang="en-US" sz="2400" dirty="0">
                <a:solidFill>
                  <a:schemeClr val="tx1"/>
                </a:solidFill>
                <a:latin typeface="Arial" panose="02080604020202020204" pitchFamily="34" charset="0"/>
                <a:ea typeface="宋体" pitchFamily="2" charset="-122"/>
              </a:rPr>
              <a:t>	if (X&gt;=1) {</a:t>
            </a:r>
            <a:endParaRPr lang="zh-CN" altLang="en-US" sz="2400" dirty="0">
              <a:solidFill>
                <a:schemeClr val="tx1"/>
              </a:solidFill>
              <a:latin typeface="Arial" panose="02080604020202020204" pitchFamily="34" charset="0"/>
              <a:ea typeface="宋体" pitchFamily="2" charset="-122"/>
            </a:endParaRPr>
          </a:p>
          <a:p>
            <a:pPr marL="342900" lvl="0" indent="-342900" algn="just">
              <a:lnSpc>
                <a:spcPct val="98000"/>
              </a:lnSpc>
              <a:spcBef>
                <a:spcPct val="20000"/>
              </a:spcBef>
              <a:buClr>
                <a:srgbClr val="CCFF33"/>
              </a:buClr>
              <a:buSzPct val="70000"/>
              <a:buFont typeface="Wingdings" panose="05000000000000000000" pitchFamily="2" charset="2"/>
              <a:buNone/>
            </a:pPr>
            <a:r>
              <a:rPr lang="zh-CN" altLang="en-US" sz="2400" dirty="0">
                <a:solidFill>
                  <a:schemeClr val="tx1"/>
                </a:solidFill>
                <a:latin typeface="Arial" panose="02080604020202020204" pitchFamily="34" charset="0"/>
                <a:ea typeface="宋体" pitchFamily="2" charset="-122"/>
              </a:rPr>
              <a:t> 		X=X-1;</a:t>
            </a:r>
            <a:endParaRPr lang="zh-CN" altLang="en-US" sz="2400" dirty="0">
              <a:solidFill>
                <a:schemeClr val="tx1"/>
              </a:solidFill>
              <a:latin typeface="Arial" panose="02080604020202020204" pitchFamily="34" charset="0"/>
              <a:ea typeface="宋体" pitchFamily="2" charset="-122"/>
            </a:endParaRPr>
          </a:p>
          <a:p>
            <a:pPr marL="342900" lvl="0" indent="-342900" algn="just">
              <a:lnSpc>
                <a:spcPct val="98000"/>
              </a:lnSpc>
              <a:spcBef>
                <a:spcPct val="20000"/>
              </a:spcBef>
              <a:buClr>
                <a:srgbClr val="CCFF33"/>
              </a:buClr>
              <a:buSzPct val="70000"/>
              <a:buFont typeface="Wingdings" panose="05000000000000000000" pitchFamily="2" charset="2"/>
              <a:buNone/>
            </a:pPr>
            <a:r>
              <a:rPr lang="zh-CN" altLang="en-US" sz="2400" dirty="0">
                <a:solidFill>
                  <a:schemeClr val="tx1"/>
                </a:solidFill>
                <a:latin typeface="Arial" panose="02080604020202020204" pitchFamily="34" charset="0"/>
                <a:ea typeface="宋体" pitchFamily="2" charset="-122"/>
              </a:rPr>
              <a:t>		输出一张票</a:t>
            </a:r>
            <a:endParaRPr lang="zh-CN" altLang="en-US" sz="2400" dirty="0">
              <a:solidFill>
                <a:schemeClr val="tx1"/>
              </a:solidFill>
              <a:latin typeface="Arial" panose="02080604020202020204" pitchFamily="34" charset="0"/>
              <a:ea typeface="宋体" pitchFamily="2" charset="-122"/>
            </a:endParaRPr>
          </a:p>
          <a:p>
            <a:pPr marL="342900" lvl="0" indent="-342900" algn="just">
              <a:lnSpc>
                <a:spcPct val="98000"/>
              </a:lnSpc>
              <a:spcBef>
                <a:spcPct val="20000"/>
              </a:spcBef>
              <a:buClr>
                <a:srgbClr val="CCFF33"/>
              </a:buClr>
              <a:buSzPct val="70000"/>
              <a:buFont typeface="Wingdings" panose="05000000000000000000" pitchFamily="2" charset="2"/>
              <a:buNone/>
            </a:pPr>
            <a:r>
              <a:rPr lang="zh-CN" altLang="en-US" sz="2400" dirty="0">
                <a:solidFill>
                  <a:schemeClr val="tx1"/>
                </a:solidFill>
                <a:latin typeface="Arial" panose="02080604020202020204" pitchFamily="34" charset="0"/>
                <a:ea typeface="宋体" pitchFamily="2" charset="-122"/>
              </a:rPr>
              <a:t>	} else {</a:t>
            </a:r>
            <a:endParaRPr lang="zh-CN" altLang="en-US" sz="2400" dirty="0">
              <a:solidFill>
                <a:schemeClr val="tx1"/>
              </a:solidFill>
              <a:latin typeface="Arial" panose="02080604020202020204" pitchFamily="34" charset="0"/>
              <a:ea typeface="宋体" pitchFamily="2" charset="-122"/>
            </a:endParaRPr>
          </a:p>
          <a:p>
            <a:pPr marL="342900" lvl="0" indent="-342900" algn="just">
              <a:lnSpc>
                <a:spcPct val="98000"/>
              </a:lnSpc>
              <a:spcBef>
                <a:spcPct val="20000"/>
              </a:spcBef>
              <a:buClr>
                <a:srgbClr val="CCFF33"/>
              </a:buClr>
              <a:buSzPct val="70000"/>
              <a:buFont typeface="Wingdings" panose="05000000000000000000" pitchFamily="2" charset="2"/>
              <a:buNone/>
            </a:pPr>
            <a:r>
              <a:rPr lang="zh-CN" altLang="en-US" sz="2400" dirty="0">
                <a:solidFill>
                  <a:schemeClr val="tx1"/>
                </a:solidFill>
                <a:latin typeface="Arial" panose="02080604020202020204" pitchFamily="34" charset="0"/>
                <a:ea typeface="宋体" pitchFamily="2" charset="-122"/>
              </a:rPr>
              <a:t>		输出票已售完</a:t>
            </a:r>
            <a:endParaRPr lang="zh-CN" altLang="en-US" sz="2400" dirty="0">
              <a:solidFill>
                <a:schemeClr val="tx1"/>
              </a:solidFill>
              <a:latin typeface="Arial" panose="02080604020202020204" pitchFamily="34" charset="0"/>
              <a:ea typeface="宋体" pitchFamily="2" charset="-122"/>
            </a:endParaRPr>
          </a:p>
          <a:p>
            <a:pPr marL="342900" lvl="0" indent="-342900" algn="just">
              <a:lnSpc>
                <a:spcPct val="98000"/>
              </a:lnSpc>
              <a:spcBef>
                <a:spcPct val="20000"/>
              </a:spcBef>
              <a:buClr>
                <a:srgbClr val="CCFF33"/>
              </a:buClr>
              <a:buSzPct val="70000"/>
              <a:buFont typeface="Wingdings" panose="05000000000000000000" pitchFamily="2" charset="2"/>
              <a:buNone/>
            </a:pPr>
            <a:r>
              <a:rPr lang="zh-CN" altLang="en-US" sz="2400" dirty="0">
                <a:solidFill>
                  <a:schemeClr val="tx1"/>
                </a:solidFill>
                <a:latin typeface="Arial" panose="02080604020202020204" pitchFamily="34" charset="0"/>
                <a:ea typeface="宋体" pitchFamily="2" charset="-122"/>
              </a:rPr>
              <a:t>	}</a:t>
            </a:r>
            <a:endParaRPr lang="zh-CN" altLang="en-US" sz="2400" dirty="0">
              <a:solidFill>
                <a:schemeClr val="tx1"/>
              </a:solidFill>
              <a:latin typeface="Arial" panose="02080604020202020204" pitchFamily="34" charset="0"/>
              <a:ea typeface="宋体" pitchFamily="2" charset="-122"/>
            </a:endParaRPr>
          </a:p>
          <a:p>
            <a:pPr marL="342900" lvl="0" indent="-342900" algn="just">
              <a:lnSpc>
                <a:spcPct val="98000"/>
              </a:lnSpc>
              <a:spcBef>
                <a:spcPct val="20000"/>
              </a:spcBef>
              <a:buClr>
                <a:srgbClr val="CCFF33"/>
              </a:buClr>
              <a:buSzPct val="70000"/>
              <a:buFont typeface="Wingdings" panose="05000000000000000000" pitchFamily="2" charset="2"/>
              <a:buNone/>
            </a:pPr>
            <a:r>
              <a:rPr lang="zh-CN" altLang="en-US" sz="2400" dirty="0">
                <a:solidFill>
                  <a:schemeClr val="tx1"/>
                </a:solidFill>
                <a:latin typeface="Arial" panose="02080604020202020204" pitchFamily="34" charset="0"/>
                <a:ea typeface="宋体" pitchFamily="2" charset="-122"/>
              </a:rPr>
              <a:t>}</a:t>
            </a:r>
            <a:endParaRPr lang="zh-CN" altLang="en-US" sz="2400" dirty="0">
              <a:solidFill>
                <a:schemeClr val="tx1"/>
              </a:solidFill>
              <a:latin typeface="Arial" panose="02080604020202020204" pitchFamily="34" charset="0"/>
              <a:ea typeface="宋体" pitchFamily="2" charset="-122"/>
            </a:endParaRPr>
          </a:p>
        </p:txBody>
      </p:sp>
      <p:sp>
        <p:nvSpPr>
          <p:cNvPr id="23554" name="矩形 158722"/>
          <p:cNvSpPr/>
          <p:nvPr/>
        </p:nvSpPr>
        <p:spPr>
          <a:xfrm>
            <a:off x="755650" y="620713"/>
            <a:ext cx="5181600" cy="762000"/>
          </a:xfrm>
          <a:prstGeom prst="rect">
            <a:avLst/>
          </a:prstGeom>
          <a:noFill/>
          <a:ln w="9525">
            <a:noFill/>
            <a:miter/>
          </a:ln>
        </p:spPr>
        <p:txBody>
          <a:bodyPr anchor="t">
            <a:spAutoFit/>
          </a:bodyPr>
          <a:p>
            <a:pPr lvl="0"/>
            <a:r>
              <a:rPr lang="zh-CN" altLang="en-US" sz="4400">
                <a:solidFill>
                  <a:srgbClr val="990033"/>
                </a:solidFill>
                <a:latin typeface="Times New Roman" panose="02020603050405020304" pitchFamily="18" charset="0"/>
                <a:ea typeface="隶书" pitchFamily="1" charset="-122"/>
              </a:rPr>
              <a:t>机票问题</a:t>
            </a:r>
            <a:endParaRPr lang="zh-CN" altLang="en-US" sz="4400">
              <a:solidFill>
                <a:srgbClr val="990033"/>
              </a:solidFill>
              <a:latin typeface="Times New Roman" panose="02020603050405020304" pitchFamily="18" charset="0"/>
              <a:ea typeface="隶书" pitchFamily="1" charset="-122"/>
            </a:endParaRPr>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6674" name="标题 156673"/>
          <p:cNvSpPr>
            <a:spLocks noGrp="true"/>
          </p:cNvSpPr>
          <p:nvPr>
            <p:ph type="title"/>
          </p:nvPr>
        </p:nvSpPr>
        <p:spPr>
          <a:xfrm>
            <a:off x="363538" y="652463"/>
            <a:ext cx="6213475" cy="530225"/>
          </a:xfrm>
        </p:spPr>
        <p:txBody>
          <a:bodyPr wrap="square">
            <a:spAutoFit/>
          </a:bodyPr>
          <a:p>
            <a:pPr lvl="0"/>
            <a:r>
              <a:rPr lang="zh-CN" altLang="en-US" sz="3200" dirty="0">
                <a:solidFill>
                  <a:srgbClr val="A50021"/>
                </a:solidFill>
                <a:latin typeface="Times New Roman" panose="02020603050405020304" pitchFamily="18" charset="0"/>
                <a:ea typeface="宋体" pitchFamily="2" charset="-122"/>
              </a:rPr>
              <a:t>并</a:t>
            </a:r>
            <a:r>
              <a:rPr lang="zh-CN" altLang="en-US" sz="3200">
                <a:solidFill>
                  <a:srgbClr val="A50021"/>
                </a:solidFill>
                <a:latin typeface="Times New Roman" panose="02020603050405020304" pitchFamily="18" charset="0"/>
                <a:ea typeface="宋体" pitchFamily="2" charset="-122"/>
              </a:rPr>
              <a:t>发程</a:t>
            </a:r>
            <a:r>
              <a:rPr lang="zh-CN" altLang="en-US" sz="3200" dirty="0">
                <a:solidFill>
                  <a:srgbClr val="A50021"/>
                </a:solidFill>
                <a:latin typeface="Times New Roman" panose="02020603050405020304" pitchFamily="18" charset="0"/>
                <a:ea typeface="宋体" pitchFamily="2" charset="-122"/>
              </a:rPr>
              <a:t>序的特点</a:t>
            </a:r>
            <a:endParaRPr lang="en-US" altLang="zh-CN" sz="3200">
              <a:solidFill>
                <a:srgbClr val="A50021"/>
              </a:solidFill>
              <a:latin typeface="Times New Roman" panose="02020603050405020304" pitchFamily="18" charset="0"/>
              <a:ea typeface="宋体" pitchFamily="2" charset="-122"/>
            </a:endParaRPr>
          </a:p>
        </p:txBody>
      </p:sp>
      <p:sp>
        <p:nvSpPr>
          <p:cNvPr id="156675" name="文本占位符 156674"/>
          <p:cNvSpPr>
            <a:spLocks noGrp="true"/>
          </p:cNvSpPr>
          <p:nvPr>
            <p:ph idx="1"/>
          </p:nvPr>
        </p:nvSpPr>
        <p:spPr>
          <a:xfrm>
            <a:off x="91440" y="1488440"/>
            <a:ext cx="8910320" cy="2950210"/>
          </a:xfrm>
        </p:spPr>
        <p:txBody>
          <a:bodyPr wrap="square">
            <a:spAutoFit/>
          </a:bodyPr>
          <a:p>
            <a:pPr lvl="0">
              <a:spcAft>
                <a:spcPct val="20000"/>
              </a:spcAft>
              <a:buNone/>
            </a:pPr>
            <a:r>
              <a:rPr lang="zh-CN" altLang="en-US" sz="2800">
                <a:solidFill>
                  <a:schemeClr val="tx1"/>
                </a:solidFill>
                <a:effectLst/>
                <a:latin typeface="Times New Roman" panose="02020603050405020304" pitchFamily="18" charset="0"/>
                <a:ea typeface="宋体" pitchFamily="2" charset="-122"/>
              </a:rPr>
              <a:t>失去封闭性，导致失去可再现性</a:t>
            </a:r>
            <a:endParaRPr lang="zh-CN" altLang="en-US" sz="2800">
              <a:solidFill>
                <a:schemeClr val="tx1"/>
              </a:solidFill>
              <a:effectLst/>
              <a:latin typeface="Times New Roman" panose="02020603050405020304" pitchFamily="18" charset="0"/>
              <a:ea typeface="宋体" pitchFamily="2" charset="-122"/>
            </a:endParaRPr>
          </a:p>
          <a:p>
            <a:pPr lvl="0">
              <a:spcAft>
                <a:spcPct val="20000"/>
              </a:spcAft>
              <a:buNone/>
            </a:pPr>
            <a:r>
              <a:rPr lang="en-US" altLang="zh-CN" sz="2800">
                <a:solidFill>
                  <a:schemeClr val="tx1"/>
                </a:solidFill>
                <a:effectLst/>
                <a:latin typeface="Times New Roman" panose="02020603050405020304" pitchFamily="18" charset="0"/>
                <a:ea typeface="宋体" pitchFamily="2" charset="-122"/>
              </a:rPr>
              <a:t>  1 </a:t>
            </a:r>
            <a:r>
              <a:rPr lang="zh-CN" altLang="en-US" sz="2800">
                <a:solidFill>
                  <a:schemeClr val="tx1"/>
                </a:solidFill>
                <a:effectLst/>
                <a:latin typeface="Times New Roman" panose="02020603050405020304" pitchFamily="18" charset="0"/>
                <a:ea typeface="宋体" pitchFamily="2" charset="-122"/>
              </a:rPr>
              <a:t>即使输入相同的初始条件，也可能得到不同的结果。</a:t>
            </a:r>
            <a:endParaRPr lang="zh-CN" altLang="en-US" sz="2800">
              <a:solidFill>
                <a:schemeClr val="tx1"/>
              </a:solidFill>
              <a:effectLst/>
              <a:latin typeface="Times New Roman" panose="02020603050405020304" pitchFamily="18" charset="0"/>
              <a:ea typeface="宋体" pitchFamily="2" charset="-122"/>
            </a:endParaRPr>
          </a:p>
          <a:p>
            <a:pPr lvl="0">
              <a:spcAft>
                <a:spcPct val="20000"/>
              </a:spcAft>
              <a:buNone/>
            </a:pPr>
            <a:r>
              <a:rPr lang="en-US" altLang="zh-CN" sz="2800">
                <a:solidFill>
                  <a:schemeClr val="tx1"/>
                </a:solidFill>
                <a:effectLst/>
                <a:latin typeface="Times New Roman" panose="02020603050405020304" pitchFamily="18" charset="0"/>
                <a:ea typeface="宋体" pitchFamily="2" charset="-122"/>
              </a:rPr>
              <a:t>  2 </a:t>
            </a:r>
            <a:r>
              <a:rPr lang="zh-CN" altLang="en-US" sz="2800">
                <a:solidFill>
                  <a:schemeClr val="tx1"/>
                </a:solidFill>
                <a:effectLst/>
                <a:latin typeface="Times New Roman" panose="02020603050405020304" pitchFamily="18" charset="0"/>
                <a:ea typeface="宋体" pitchFamily="2" charset="-122"/>
              </a:rPr>
              <a:t>结果不可再现，不可预测。</a:t>
            </a:r>
            <a:endParaRPr lang="zh-CN" altLang="en-US" sz="2800">
              <a:solidFill>
                <a:schemeClr val="tx1"/>
              </a:solidFill>
              <a:effectLst/>
              <a:latin typeface="Times New Roman" panose="02020603050405020304" pitchFamily="18" charset="0"/>
              <a:ea typeface="宋体" pitchFamily="2" charset="-122"/>
            </a:endParaRPr>
          </a:p>
          <a:p>
            <a:pPr lvl="0">
              <a:spcAft>
                <a:spcPct val="20000"/>
              </a:spcAft>
              <a:buNone/>
            </a:pPr>
            <a:r>
              <a:rPr lang="en-US" altLang="zh-CN" sz="2800">
                <a:solidFill>
                  <a:schemeClr val="tx1"/>
                </a:solidFill>
                <a:effectLst/>
                <a:latin typeface="Times New Roman" panose="02020603050405020304" pitchFamily="18" charset="0"/>
                <a:ea typeface="宋体" pitchFamily="2" charset="-122"/>
              </a:rPr>
              <a:t>  3 </a:t>
            </a:r>
            <a:r>
              <a:rPr lang="zh-CN" altLang="en-US" sz="2800" dirty="0">
                <a:solidFill>
                  <a:schemeClr val="tx1"/>
                </a:solidFill>
                <a:effectLst/>
                <a:latin typeface="Times New Roman" panose="02020603050405020304" pitchFamily="18" charset="0"/>
                <a:ea typeface="宋体" pitchFamily="2" charset="-122"/>
              </a:rPr>
              <a:t>程</a:t>
            </a:r>
            <a:r>
              <a:rPr lang="zh-CN" altLang="en-US" sz="2800">
                <a:solidFill>
                  <a:schemeClr val="tx1"/>
                </a:solidFill>
                <a:effectLst/>
                <a:latin typeface="Times New Roman" panose="02020603050405020304" pitchFamily="18" charset="0"/>
                <a:ea typeface="宋体" pitchFamily="2" charset="-122"/>
              </a:rPr>
              <a:t>序的执行结果与程序间的相对速度有</a:t>
            </a:r>
            <a:r>
              <a:rPr lang="zh-CN" altLang="en-US" sz="2800" dirty="0">
                <a:solidFill>
                  <a:schemeClr val="tx1"/>
                </a:solidFill>
                <a:effectLst/>
                <a:latin typeface="Times New Roman" panose="02020603050405020304" pitchFamily="18" charset="0"/>
                <a:ea typeface="宋体" pitchFamily="2" charset="-122"/>
              </a:rPr>
              <a:t>关。</a:t>
            </a:r>
            <a:endParaRPr lang="zh-CN" altLang="en-US" sz="2800" dirty="0">
              <a:solidFill>
                <a:schemeClr val="tx1"/>
              </a:solidFill>
              <a:effectLst/>
              <a:latin typeface="Times New Roman" panose="02020603050405020304" pitchFamily="18" charset="0"/>
              <a:ea typeface="宋体" pitchFamily="2" charset="-122"/>
            </a:endParaRPr>
          </a:p>
          <a:p>
            <a:pPr lvl="0">
              <a:spcAft>
                <a:spcPct val="20000"/>
              </a:spcAft>
              <a:buNone/>
            </a:pPr>
            <a:r>
              <a:rPr lang="zh-CN" altLang="zh-CN" sz="2800" dirty="0">
                <a:solidFill>
                  <a:schemeClr val="tx1"/>
                </a:solidFill>
                <a:effectLst/>
                <a:latin typeface="Times New Roman" panose="02020603050405020304" pitchFamily="18" charset="0"/>
                <a:ea typeface="宋体" pitchFamily="2" charset="-122"/>
              </a:rPr>
              <a:t>	</a:t>
            </a:r>
            <a:r>
              <a:rPr lang="zh-CN" altLang="en-US" sz="2800" dirty="0">
                <a:solidFill>
                  <a:schemeClr val="tx1"/>
                </a:solidFill>
                <a:effectLst/>
                <a:latin typeface="Times New Roman" panose="02020603050405020304" pitchFamily="18" charset="0"/>
                <a:ea typeface="宋体" pitchFamily="2" charset="-122"/>
              </a:rPr>
              <a:t>即</a:t>
            </a:r>
            <a:r>
              <a:rPr lang="zh-CN" altLang="en-US" sz="2800">
                <a:solidFill>
                  <a:schemeClr val="tx1"/>
                </a:solidFill>
                <a:effectLst/>
                <a:latin typeface="Times New Roman" panose="02020603050405020304" pitchFamily="18" charset="0"/>
                <a:ea typeface="宋体" pitchFamily="2" charset="-122"/>
              </a:rPr>
              <a:t>：程序并发执行时会发生与时间有关的错误</a:t>
            </a:r>
            <a:r>
              <a:rPr lang="zh-CN" altLang="en-US" sz="2800">
                <a:solidFill>
                  <a:schemeClr val="tx1"/>
                </a:solidFill>
                <a:effectLst/>
                <a:latin typeface="宋体" pitchFamily="2" charset="-122"/>
                <a:ea typeface="宋体" pitchFamily="2" charset="-122"/>
              </a:rPr>
              <a:t>。</a:t>
            </a:r>
            <a:endParaRPr lang="zh-CN" altLang="en-US" sz="2800">
              <a:solidFill>
                <a:schemeClr val="tx1"/>
              </a:solidFill>
              <a:effectLst/>
              <a:latin typeface="宋体" pitchFamily="2" charset="-122"/>
              <a:ea typeface="宋体" pitchFamily="2" charset="-122"/>
            </a:endParaRPr>
          </a:p>
        </p:txBody>
      </p:sp>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5" name="矩形 13314"/>
          <p:cNvSpPr/>
          <p:nvPr/>
        </p:nvSpPr>
        <p:spPr>
          <a:xfrm>
            <a:off x="622300" y="644525"/>
            <a:ext cx="6284913" cy="67627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en-US" altLang="zh-CN" b="1" strike="noStrike" noProof="1" err="1">
                <a:solidFill>
                  <a:srgbClr val="990000"/>
                </a:solidFill>
                <a:latin typeface="Arial" panose="02080604020202020204" pitchFamily="34" charset="0"/>
                <a:ea typeface="宋体" pitchFamily="2" charset="-122"/>
                <a:cs typeface="+mn-ea"/>
              </a:rPr>
              <a:t>与时间有关的错误</a:t>
            </a:r>
            <a:endParaRPr lang="zh-CN" altLang="en-US" b="1" strike="noStrike" noProof="1">
              <a:solidFill>
                <a:srgbClr val="990000"/>
              </a:solidFill>
              <a:ea typeface="宋体" pitchFamily="2" charset="-122"/>
            </a:endParaRPr>
          </a:p>
        </p:txBody>
      </p:sp>
      <p:sp>
        <p:nvSpPr>
          <p:cNvPr id="13329" name="矩形 13328"/>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进程的引入</a:t>
            </a:r>
            <a:endParaRPr lang="zh-CN" altLang="en-US" sz="2400" strike="noStrike" noProof="1">
              <a:ea typeface="宋体" pitchFamily="2" charset="-122"/>
            </a:endParaRPr>
          </a:p>
        </p:txBody>
      </p:sp>
      <p:sp>
        <p:nvSpPr>
          <p:cNvPr id="156675" name="文本占位符 156674"/>
          <p:cNvSpPr>
            <a:spLocks noGrp="true"/>
          </p:cNvSpPr>
          <p:nvPr>
            <p:ph idx="1"/>
          </p:nvPr>
        </p:nvSpPr>
        <p:spPr>
          <a:xfrm>
            <a:off x="168275" y="1487488"/>
            <a:ext cx="8837613" cy="3534410"/>
          </a:xfrm>
        </p:spPr>
        <p:txBody>
          <a:bodyPr wrap="square">
            <a:spAutoFit/>
          </a:bodyPr>
          <a:p>
            <a:pPr lvl="0">
              <a:spcAft>
                <a:spcPct val="20000"/>
              </a:spcAft>
              <a:buNone/>
            </a:pPr>
            <a:r>
              <a:rPr lang="zh-CN" altLang="en-US" sz="2400" b="1">
                <a:latin typeface="宋体" pitchFamily="2" charset="-122"/>
                <a:ea typeface="宋体" pitchFamily="2" charset="-122"/>
              </a:rPr>
              <a:t>	</a:t>
            </a:r>
            <a:r>
              <a:rPr lang="zh-CN" altLang="zh-CN" sz="2400">
                <a:solidFill>
                  <a:schemeClr val="tx1"/>
                </a:solidFill>
                <a:effectLst/>
                <a:latin typeface="宋体" pitchFamily="2" charset="-122"/>
                <a:ea typeface="宋体" pitchFamily="2" charset="-122"/>
              </a:rPr>
              <a:t>程序并发执行时若共享了变量，其执行结果将与并发程序执行的相对速度有关，即使给定相同的初始条件，也可能会得到不同的结果，此为与时间有关的错误。</a:t>
            </a:r>
            <a:endParaRPr lang="zh-CN" altLang="zh-CN" sz="2400">
              <a:solidFill>
                <a:schemeClr val="tx1"/>
              </a:solidFill>
              <a:effectLst/>
              <a:latin typeface="宋体" pitchFamily="2" charset="-122"/>
              <a:ea typeface="宋体" pitchFamily="2" charset="-122"/>
            </a:endParaRPr>
          </a:p>
          <a:p>
            <a:pPr lvl="0">
              <a:spcAft>
                <a:spcPct val="20000"/>
              </a:spcAft>
              <a:buNone/>
            </a:pPr>
            <a:r>
              <a:rPr lang="zh-CN" altLang="zh-CN" sz="2400">
                <a:solidFill>
                  <a:schemeClr val="tx1"/>
                </a:solidFill>
                <a:effectLst/>
                <a:latin typeface="宋体" pitchFamily="2" charset="-122"/>
                <a:ea typeface="宋体" pitchFamily="2" charset="-122"/>
              </a:rPr>
              <a:t>       并发执行不能保证程序的正确性，还有实用价值吗？</a:t>
            </a:r>
            <a:endParaRPr lang="zh-CN" altLang="zh-CN" sz="2400">
              <a:solidFill>
                <a:schemeClr val="tx1"/>
              </a:solidFill>
              <a:effectLst/>
              <a:latin typeface="宋体" pitchFamily="2" charset="-122"/>
              <a:ea typeface="宋体" pitchFamily="2" charset="-122"/>
            </a:endParaRPr>
          </a:p>
          <a:p>
            <a:pPr lvl="0">
              <a:spcAft>
                <a:spcPct val="20000"/>
              </a:spcAft>
              <a:buNone/>
            </a:pPr>
            <a:r>
              <a:rPr lang="zh-CN" altLang="zh-CN" sz="2400" b="1">
                <a:solidFill>
                  <a:schemeClr val="tx1"/>
                </a:solidFill>
                <a:effectLst/>
                <a:latin typeface="宋体" pitchFamily="2" charset="-122"/>
                <a:ea typeface="宋体" pitchFamily="2" charset="-122"/>
              </a:rPr>
              <a:t>	1 并发程序之间如果没有共享变量，那么他们之间还是封闭的，不会发生与时间有关的错误。</a:t>
            </a:r>
            <a:endParaRPr lang="zh-CN" altLang="zh-CN" sz="2400" b="1">
              <a:solidFill>
                <a:schemeClr val="tx1"/>
              </a:solidFill>
              <a:effectLst/>
              <a:latin typeface="宋体" pitchFamily="2" charset="-122"/>
              <a:ea typeface="宋体" pitchFamily="2" charset="-122"/>
            </a:endParaRPr>
          </a:p>
          <a:p>
            <a:pPr lvl="0">
              <a:spcAft>
                <a:spcPct val="20000"/>
              </a:spcAft>
              <a:buNone/>
            </a:pPr>
            <a:r>
              <a:rPr lang="zh-CN" altLang="zh-CN" sz="2400" b="1">
                <a:solidFill>
                  <a:schemeClr val="tx1"/>
                </a:solidFill>
                <a:effectLst/>
                <a:latin typeface="宋体" pitchFamily="2" charset="-122"/>
                <a:ea typeface="宋体" pitchFamily="2" charset="-122"/>
              </a:rPr>
              <a:t>	2 如果有共享变量，必须慎重对待 ！！！</a:t>
            </a:r>
            <a:endParaRPr lang="zh-CN" altLang="zh-CN" sz="2400" b="1">
              <a:solidFill>
                <a:schemeClr val="tx1"/>
              </a:solidFill>
              <a:effectLst/>
              <a:latin typeface="宋体" pitchFamily="2" charset="-122"/>
              <a:ea typeface="宋体" pitchFamily="2" charset="-122"/>
            </a:endParaRPr>
          </a:p>
          <a:p>
            <a:pPr lvl="0">
              <a:spcAft>
                <a:spcPct val="20000"/>
              </a:spcAft>
              <a:buNone/>
            </a:pPr>
            <a:r>
              <a:rPr lang="zh-CN" altLang="zh-CN" sz="2400" b="1">
                <a:solidFill>
                  <a:schemeClr val="tx1"/>
                </a:solidFill>
                <a:effectLst/>
                <a:latin typeface="宋体" pitchFamily="2" charset="-122"/>
                <a:ea typeface="宋体" pitchFamily="2" charset="-122"/>
              </a:rPr>
              <a:t>	怎样才能保证程序的正确性呢？</a:t>
            </a:r>
            <a:r>
              <a:rPr lang="zh-CN" altLang="zh-CN" sz="2400" b="1">
                <a:solidFill>
                  <a:srgbClr val="C00000"/>
                </a:solidFill>
                <a:effectLst/>
                <a:latin typeface="宋体" pitchFamily="2" charset="-122"/>
                <a:ea typeface="宋体" pitchFamily="2" charset="-122"/>
              </a:rPr>
              <a:t>对共享变量的互斥访问</a:t>
            </a:r>
            <a:endParaRPr lang="zh-CN" altLang="zh-CN" sz="2400" b="1">
              <a:solidFill>
                <a:srgbClr val="C00000"/>
              </a:solidFill>
              <a:effectLst/>
              <a:latin typeface="宋体" pitchFamily="2" charset="-122"/>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315">
                                            <p:txEl>
                                              <p:charRg st="0" end="9"/>
                                            </p:txEl>
                                          </p:spTgt>
                                        </p:tgtEl>
                                        <p:attrNameLst>
                                          <p:attrName>style.visibility</p:attrName>
                                        </p:attrNameLst>
                                      </p:cBhvr>
                                      <p:to>
                                        <p:strVal val="visible"/>
                                      </p:to>
                                    </p:set>
                                    <p:anim calcmode="lin" valueType="num">
                                      <p:cBhvr>
                                        <p:cTn id="7" dur="1000" fill="hold"/>
                                        <p:tgtEl>
                                          <p:spTgt spid="13315">
                                            <p:txEl>
                                              <p:charRg st="0" end="9"/>
                                            </p:txEl>
                                          </p:spTgt>
                                        </p:tgtEl>
                                        <p:attrNameLst>
                                          <p:attrName>ppt_x</p:attrName>
                                        </p:attrNameLst>
                                      </p:cBhvr>
                                      <p:tavLst>
                                        <p:tav tm="0">
                                          <p:val>
                                            <p:strVal val="0-#ppt_w/2"/>
                                          </p:val>
                                        </p:tav>
                                        <p:tav tm="100000">
                                          <p:val>
                                            <p:strVal val="#ppt_x"/>
                                          </p:val>
                                        </p:tav>
                                      </p:tavLst>
                                    </p:anim>
                                    <p:anim calcmode="lin" valueType="num">
                                      <p:cBhvr>
                                        <p:cTn id="8" dur="1000" fill="hold"/>
                                        <p:tgtEl>
                                          <p:spTgt spid="13315">
                                            <p:txEl>
                                              <p:charRg st="0"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9" name="矩形 14338"/>
          <p:cNvSpPr/>
          <p:nvPr/>
        </p:nvSpPr>
        <p:spPr>
          <a:xfrm>
            <a:off x="241300" y="732155"/>
            <a:ext cx="8625840" cy="2601595"/>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zh-CN" altLang="en-US" sz="2400" strike="noStrike" noProof="1">
                <a:solidFill>
                  <a:srgbClr val="000099"/>
                </a:solidFill>
                <a:latin typeface="宋体" pitchFamily="2" charset="-122"/>
                <a:ea typeface="宋体" pitchFamily="2" charset="-122"/>
                <a:cs typeface="+mn-ea"/>
              </a:rPr>
              <a:t>② </a:t>
            </a:r>
            <a:r>
              <a:rPr lang="zh-CN" altLang="en-US" sz="2400" strike="noStrike" noProof="1">
                <a:solidFill>
                  <a:srgbClr val="000099"/>
                </a:solidFill>
                <a:latin typeface="Times New Roman" panose="02020603050405020304" pitchFamily="18" charset="0"/>
                <a:ea typeface="宋体" pitchFamily="2" charset="-122"/>
                <a:cs typeface="+mn-ea"/>
              </a:rPr>
              <a:t>程序与计算不再一一对应</a:t>
            </a:r>
            <a:endParaRPr lang="zh-CN" altLang="en-US" sz="2400" b="1" strike="noStrike" noProof="1">
              <a:solidFill>
                <a:srgbClr val="000099"/>
              </a:solidFill>
              <a:latin typeface="Times New Roman" panose="02020603050405020304" pitchFamily="18" charset="0"/>
              <a:ea typeface="宋体" pitchFamily="2" charset="-122"/>
            </a:endParaRPr>
          </a:p>
          <a:p>
            <a:pPr marL="914400" lvl="1" indent="-457200" fontAlgn="base">
              <a:lnSpc>
                <a:spcPct val="120000"/>
              </a:lnSpc>
              <a:spcBef>
                <a:spcPct val="20000"/>
              </a:spcBef>
              <a:buFont typeface="Arial" panose="02080604020202020204" pitchFamily="34" charset="0"/>
              <a:buChar char="•"/>
            </a:pPr>
            <a:r>
              <a:rPr lang="x-none" altLang="zh-CN" sz="2400" strike="noStrike" noProof="1">
                <a:solidFill>
                  <a:schemeClr val="tx1"/>
                </a:solidFill>
                <a:effectLst/>
                <a:latin typeface="Times New Roman" panose="02020603050405020304" pitchFamily="18" charset="0"/>
                <a:ea typeface="宋体" pitchFamily="2" charset="-122"/>
                <a:cs typeface="+mn-cs"/>
              </a:rPr>
              <a:t>程序是静态的概念，是指令的有序集合。</a:t>
            </a:r>
            <a:endParaRPr lang="x-none" altLang="zh-CN" sz="2400" strike="noStrike" noProof="1">
              <a:solidFill>
                <a:schemeClr val="tx1"/>
              </a:solidFill>
              <a:effectLst/>
              <a:latin typeface="Times New Roman" panose="02020603050405020304" pitchFamily="18" charset="0"/>
              <a:ea typeface="宋体" pitchFamily="2" charset="-122"/>
              <a:cs typeface="+mn-cs"/>
            </a:endParaRPr>
          </a:p>
          <a:p>
            <a:pPr marL="914400" lvl="1" indent="-457200" fontAlgn="base">
              <a:lnSpc>
                <a:spcPct val="120000"/>
              </a:lnSpc>
              <a:spcBef>
                <a:spcPct val="20000"/>
              </a:spcBef>
              <a:buFont typeface="Arial" panose="02080604020202020204" pitchFamily="34" charset="0"/>
              <a:buChar char="•"/>
            </a:pPr>
            <a:r>
              <a:rPr lang="x-none" altLang="zh-CN" sz="2400" strike="noStrike" noProof="1">
                <a:solidFill>
                  <a:schemeClr val="tx1"/>
                </a:solidFill>
                <a:effectLst/>
                <a:latin typeface="Times New Roman" panose="02020603050405020304" pitchFamily="18" charset="0"/>
                <a:ea typeface="宋体" pitchFamily="2" charset="-122"/>
                <a:cs typeface="+mn-cs"/>
              </a:rPr>
              <a:t>计算</a:t>
            </a:r>
            <a:r>
              <a:rPr lang="x-none" altLang="zh-CN" sz="2400">
                <a:solidFill>
                  <a:schemeClr val="tx1"/>
                </a:solidFill>
                <a:effectLst/>
                <a:latin typeface="Times New Roman" panose="02020603050405020304" pitchFamily="18" charset="0"/>
                <a:ea typeface="宋体" pitchFamily="2" charset="-122"/>
                <a:sym typeface="+mn-ea"/>
              </a:rPr>
              <a:t>是</a:t>
            </a:r>
            <a:r>
              <a:rPr lang="x-none" altLang="zh-CN" sz="2400" strike="noStrike" noProof="1">
                <a:solidFill>
                  <a:schemeClr val="tx1"/>
                </a:solidFill>
                <a:effectLst/>
                <a:latin typeface="Times New Roman" panose="02020603050405020304" pitchFamily="18" charset="0"/>
                <a:ea typeface="宋体" pitchFamily="2" charset="-122"/>
                <a:cs typeface="+mn-cs"/>
              </a:rPr>
              <a:t>指令序列在处理机上的执行过程，是动态的概念。</a:t>
            </a:r>
            <a:endParaRPr lang="x-none" altLang="zh-CN" sz="2400" strike="noStrike" noProof="1">
              <a:solidFill>
                <a:schemeClr val="tx1"/>
              </a:solidFill>
              <a:effectLst/>
              <a:latin typeface="Times New Roman" panose="02020603050405020304" pitchFamily="18" charset="0"/>
              <a:ea typeface="宋体" pitchFamily="2" charset="-122"/>
              <a:cs typeface="+mn-cs"/>
            </a:endParaRPr>
          </a:p>
          <a:p>
            <a:pPr marL="914400" lvl="1" indent="-457200" fontAlgn="base">
              <a:lnSpc>
                <a:spcPct val="120000"/>
              </a:lnSpc>
              <a:spcBef>
                <a:spcPct val="20000"/>
              </a:spcBef>
              <a:buFont typeface="Arial" panose="02080604020202020204" pitchFamily="34" charset="0"/>
              <a:buChar char="•"/>
            </a:pPr>
            <a:r>
              <a:rPr lang="x-none" altLang="zh-CN" sz="2400" strike="noStrike" noProof="1">
                <a:solidFill>
                  <a:schemeClr val="tx1"/>
                </a:solidFill>
                <a:effectLst/>
                <a:latin typeface="Times New Roman" panose="02020603050405020304" pitchFamily="18" charset="0"/>
                <a:ea typeface="宋体" pitchFamily="2" charset="-122"/>
                <a:cs typeface="+mn-cs"/>
              </a:rPr>
              <a:t>程序顺序执行时，程序和计算有一一对应关系。</a:t>
            </a:r>
            <a:endParaRPr lang="x-none" altLang="zh-CN" sz="2400" strike="noStrike" noProof="1">
              <a:solidFill>
                <a:schemeClr val="tx1"/>
              </a:solidFill>
              <a:effectLst/>
              <a:latin typeface="Times New Roman" panose="02020603050405020304" pitchFamily="18" charset="0"/>
              <a:ea typeface="宋体" pitchFamily="2" charset="-122"/>
              <a:cs typeface="+mn-cs"/>
            </a:endParaRPr>
          </a:p>
          <a:p>
            <a:pPr marL="914400" lvl="1" indent="-457200" fontAlgn="base">
              <a:lnSpc>
                <a:spcPct val="120000"/>
              </a:lnSpc>
              <a:spcBef>
                <a:spcPct val="20000"/>
              </a:spcBef>
              <a:buFont typeface="Arial" panose="02080604020202020204" pitchFamily="34" charset="0"/>
              <a:buChar char="•"/>
            </a:pPr>
            <a:r>
              <a:rPr lang="x-none" altLang="zh-CN" sz="2400" strike="noStrike" noProof="1">
                <a:solidFill>
                  <a:schemeClr val="tx1"/>
                </a:solidFill>
                <a:effectLst/>
                <a:latin typeface="Times New Roman" panose="02020603050405020304" pitchFamily="18" charset="0"/>
                <a:ea typeface="宋体" pitchFamily="2" charset="-122"/>
                <a:cs typeface="+mn-cs"/>
              </a:rPr>
              <a:t>并发执行时，</a:t>
            </a:r>
            <a:r>
              <a:rPr lang="zh-CN" altLang="en-US" sz="2400" strike="noStrike" noProof="1">
                <a:solidFill>
                  <a:schemeClr val="tx1"/>
                </a:solidFill>
                <a:effectLst/>
                <a:latin typeface="Times New Roman" panose="02020603050405020304" pitchFamily="18" charset="0"/>
                <a:ea typeface="宋体" pitchFamily="2" charset="-122"/>
                <a:cs typeface="+mn-cs"/>
              </a:rPr>
              <a:t>程序</a:t>
            </a:r>
            <a:r>
              <a:rPr lang="x-none" altLang="zh-CN" sz="2400" strike="noStrike" noProof="1">
                <a:solidFill>
                  <a:schemeClr val="tx1"/>
                </a:solidFill>
                <a:effectLst/>
                <a:latin typeface="Times New Roman" panose="02020603050405020304" pitchFamily="18" charset="0"/>
                <a:ea typeface="宋体" pitchFamily="2" charset="-122"/>
                <a:cs typeface="+mn-cs"/>
              </a:rPr>
              <a:t>的一次运行就可能是一次不同的</a:t>
            </a:r>
            <a:r>
              <a:rPr lang="zh-CN" altLang="en-US" sz="2400" strike="noStrike" noProof="1">
                <a:solidFill>
                  <a:schemeClr val="tx1"/>
                </a:solidFill>
                <a:effectLst/>
                <a:latin typeface="Times New Roman" panose="02020603050405020304" pitchFamily="18" charset="0"/>
                <a:ea typeface="宋体" pitchFamily="2" charset="-122"/>
                <a:cs typeface="+mn-cs"/>
              </a:rPr>
              <a:t>计算。</a:t>
            </a:r>
            <a:endParaRPr lang="zh-CN" altLang="en-US" sz="2400" strike="noStrike" noProof="1">
              <a:solidFill>
                <a:schemeClr val="tx1"/>
              </a:solidFill>
              <a:effectLst/>
              <a:latin typeface="Times New Roman" panose="02020603050405020304" pitchFamily="18" charset="0"/>
              <a:ea typeface="宋体" pitchFamily="2" charset="-122"/>
            </a:endParaRPr>
          </a:p>
        </p:txBody>
      </p:sp>
      <p:sp>
        <p:nvSpPr>
          <p:cNvPr id="14350" name="矩形 14349"/>
          <p:cNvSpPr/>
          <p:nvPr/>
        </p:nvSpPr>
        <p:spPr>
          <a:xfrm>
            <a:off x="272733" y="3669665"/>
            <a:ext cx="8067675" cy="234061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400" strike="noStrike" noProof="1">
                <a:solidFill>
                  <a:srgbClr val="000099"/>
                </a:solidFill>
                <a:latin typeface="宋体" pitchFamily="2" charset="-122"/>
                <a:ea typeface="宋体" pitchFamily="2" charset="-122"/>
                <a:cs typeface="+mn-ea"/>
              </a:rPr>
              <a:t>③ </a:t>
            </a:r>
            <a:r>
              <a:rPr lang="zh-CN" altLang="en-US" sz="2400" strike="noStrike" noProof="1">
                <a:solidFill>
                  <a:srgbClr val="000099"/>
                </a:solidFill>
                <a:latin typeface="Times New Roman" panose="02020603050405020304" pitchFamily="18" charset="0"/>
                <a:ea typeface="宋体" pitchFamily="2" charset="-122"/>
                <a:cs typeface="+mn-ea"/>
              </a:rPr>
              <a:t>程序并发执行的相互</a:t>
            </a:r>
            <a:r>
              <a:rPr lang="zh-CN" altLang="en-US" sz="2400" strike="noStrike" noProof="1" dirty="0">
                <a:solidFill>
                  <a:srgbClr val="000099"/>
                </a:solidFill>
                <a:latin typeface="Times New Roman" panose="02020603050405020304" pitchFamily="18" charset="0"/>
                <a:ea typeface="宋体" pitchFamily="2" charset="-122"/>
                <a:cs typeface="+mn-ea"/>
              </a:rPr>
              <a:t>制约（为了保证结果正确）</a:t>
            </a:r>
            <a:endParaRPr lang="zh-CN" altLang="en-US" sz="2400" b="1" strike="noStrike" noProof="1" dirty="0">
              <a:solidFill>
                <a:srgbClr val="000099"/>
              </a:solidFill>
              <a:latin typeface="Times New Roman" panose="02020603050405020304" pitchFamily="18" charset="0"/>
              <a:ea typeface="宋体" pitchFamily="2" charset="-122"/>
            </a:endParaRPr>
          </a:p>
          <a:p>
            <a:pPr marL="533400" lvl="0" indent="-533400" fontAlgn="base">
              <a:lnSpc>
                <a:spcPct val="130000"/>
              </a:lnSpc>
            </a:pPr>
            <a:r>
              <a:rPr lang="zh-CN" altLang="en-US" sz="2400" strike="noStrike" noProof="1" dirty="0">
                <a:solidFill>
                  <a:schemeClr val="tx1"/>
                </a:solidFill>
                <a:effectLst/>
                <a:latin typeface="Times New Roman" panose="02020603050405020304" pitchFamily="18" charset="0"/>
                <a:ea typeface="宋体" pitchFamily="2" charset="-122"/>
                <a:cs typeface="+mn-ea"/>
              </a:rPr>
              <a:t>并发进程之间存在</a:t>
            </a:r>
            <a:r>
              <a:rPr lang="zh-CN" altLang="en-US" sz="2400" strike="noStrike" noProof="1" dirty="0">
                <a:solidFill>
                  <a:srgbClr val="990033"/>
                </a:solidFill>
                <a:effectLst/>
                <a:latin typeface="Times New Roman" panose="02020603050405020304" pitchFamily="18" charset="0"/>
                <a:ea typeface="宋体" pitchFamily="2" charset="-122"/>
                <a:cs typeface="+mn-ea"/>
              </a:rPr>
              <a:t>同步</a:t>
            </a:r>
            <a:r>
              <a:rPr lang="zh-CN" altLang="en-US" sz="2400" strike="noStrike" noProof="1" dirty="0">
                <a:solidFill>
                  <a:schemeClr val="tx1"/>
                </a:solidFill>
                <a:effectLst/>
                <a:latin typeface="Times New Roman" panose="02020603050405020304" pitchFamily="18" charset="0"/>
                <a:ea typeface="宋体" pitchFamily="2" charset="-122"/>
                <a:cs typeface="+mn-ea"/>
              </a:rPr>
              <a:t>和</a:t>
            </a:r>
            <a:r>
              <a:rPr lang="zh-CN" altLang="en-US" sz="2400" strike="noStrike" noProof="1" dirty="0">
                <a:solidFill>
                  <a:srgbClr val="990033"/>
                </a:solidFill>
                <a:effectLst/>
                <a:latin typeface="Times New Roman" panose="02020603050405020304" pitchFamily="18" charset="0"/>
                <a:ea typeface="宋体" pitchFamily="2" charset="-122"/>
                <a:cs typeface="+mn-ea"/>
              </a:rPr>
              <a:t>互斥</a:t>
            </a:r>
            <a:r>
              <a:rPr lang="zh-CN" altLang="en-US" sz="2400" strike="noStrike" noProof="1" dirty="0">
                <a:solidFill>
                  <a:schemeClr val="tx1"/>
                </a:solidFill>
                <a:effectLst/>
                <a:latin typeface="Times New Roman" panose="02020603050405020304" pitchFamily="18" charset="0"/>
                <a:ea typeface="宋体" pitchFamily="2" charset="-122"/>
                <a:cs typeface="+mn-ea"/>
              </a:rPr>
              <a:t>的约束。</a:t>
            </a:r>
            <a:endParaRPr lang="zh-CN" altLang="en-US" sz="2400" strike="noStrike" noProof="1" dirty="0">
              <a:solidFill>
                <a:schemeClr val="tx1"/>
              </a:solidFill>
              <a:effectLst/>
              <a:latin typeface="Times New Roman" panose="02020603050405020304" pitchFamily="18" charset="0"/>
              <a:ea typeface="宋体" pitchFamily="2" charset="-122"/>
            </a:endParaRPr>
          </a:p>
          <a:p>
            <a:pPr marL="914400" lvl="1" indent="-457200" fontAlgn="base">
              <a:lnSpc>
                <a:spcPct val="130000"/>
              </a:lnSpc>
            </a:pPr>
            <a:r>
              <a:rPr lang="zh-CN" altLang="en-US" sz="2400" strike="noStrike" noProof="1" dirty="0">
                <a:solidFill>
                  <a:schemeClr val="tx1"/>
                </a:solidFill>
                <a:effectLst/>
                <a:latin typeface="Times New Roman" panose="02020603050405020304" pitchFamily="18" charset="0"/>
                <a:ea typeface="宋体" pitchFamily="2" charset="-122"/>
                <a:cs typeface="+mn-cs"/>
              </a:rPr>
              <a:t>同步对应协作；</a:t>
            </a:r>
            <a:endParaRPr lang="zh-CN" altLang="en-US" sz="2400" strike="noStrike" noProof="1" dirty="0">
              <a:solidFill>
                <a:schemeClr val="tx1"/>
              </a:solidFill>
              <a:effectLst/>
              <a:latin typeface="Times New Roman" panose="02020603050405020304" pitchFamily="18" charset="0"/>
              <a:ea typeface="宋体" pitchFamily="2" charset="-122"/>
            </a:endParaRPr>
          </a:p>
          <a:p>
            <a:pPr marL="914400" lvl="1" indent="-457200" fontAlgn="base">
              <a:lnSpc>
                <a:spcPct val="130000"/>
              </a:lnSpc>
            </a:pPr>
            <a:r>
              <a:rPr lang="zh-CN" altLang="en-US" sz="2400" strike="noStrike" noProof="1" dirty="0">
                <a:solidFill>
                  <a:schemeClr val="tx1"/>
                </a:solidFill>
                <a:effectLst/>
                <a:latin typeface="Times New Roman" panose="02020603050405020304" pitchFamily="18" charset="0"/>
                <a:ea typeface="宋体" pitchFamily="2" charset="-122"/>
                <a:cs typeface="+mn-cs"/>
              </a:rPr>
              <a:t>互斥对应资源共享或公共变量；</a:t>
            </a:r>
            <a:endParaRPr lang="zh-CN" altLang="en-US" sz="2400" strike="noStrike" noProof="1" dirty="0">
              <a:solidFill>
                <a:schemeClr val="tx1"/>
              </a:solidFill>
              <a:effectLst/>
              <a:latin typeface="Times New Roman" panose="02020603050405020304" pitchFamily="18" charset="0"/>
              <a:ea typeface="宋体" pitchFamily="2" charset="-122"/>
            </a:endParaRPr>
          </a:p>
        </p:txBody>
      </p:sp>
      <p:sp>
        <p:nvSpPr>
          <p:cNvPr id="14352" name="矩形 14351"/>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进程的引入</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339">
                                            <p:txEl>
                                              <p:charRg st="0" end="14"/>
                                            </p:txEl>
                                          </p:spTgt>
                                        </p:tgtEl>
                                        <p:attrNameLst>
                                          <p:attrName>style.visibility</p:attrName>
                                        </p:attrNameLst>
                                      </p:cBhvr>
                                      <p:to>
                                        <p:strVal val="visible"/>
                                      </p:to>
                                    </p:set>
                                    <p:anim calcmode="lin" valueType="num">
                                      <p:cBhvr additive="base">
                                        <p:cTn id="7" dur="1000" fill="hold"/>
                                        <p:tgtEl>
                                          <p:spTgt spid="14339">
                                            <p:txEl>
                                              <p:charRg st="0" end="14"/>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4339">
                                            <p:txEl>
                                              <p:charRg st="0" end="1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339">
                                            <p:txEl>
                                              <p:charRg st="14" end="28"/>
                                            </p:txEl>
                                          </p:spTgt>
                                        </p:tgtEl>
                                        <p:attrNameLst>
                                          <p:attrName>style.visibility</p:attrName>
                                        </p:attrNameLst>
                                      </p:cBhvr>
                                      <p:to>
                                        <p:strVal val="visible"/>
                                      </p:to>
                                    </p:set>
                                    <p:anim calcmode="lin" valueType="num">
                                      <p:cBhvr additive="base">
                                        <p:cTn id="13" dur="1000" fill="hold"/>
                                        <p:tgtEl>
                                          <p:spTgt spid="14339">
                                            <p:txEl>
                                              <p:charRg st="14" end="28"/>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14339">
                                            <p:txEl>
                                              <p:charRg st="14" end="28"/>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350"/>
                                        </p:tgtEl>
                                        <p:attrNameLst>
                                          <p:attrName>style.visibility</p:attrName>
                                        </p:attrNameLst>
                                      </p:cBhvr>
                                      <p:to>
                                        <p:strVal val="visible"/>
                                      </p:to>
                                    </p:set>
                                    <p:anim calcmode="lin" valueType="num">
                                      <p:cBhvr additive="base">
                                        <p:cTn id="19" dur="500" fill="hold"/>
                                        <p:tgtEl>
                                          <p:spTgt spid="14350"/>
                                        </p:tgtEl>
                                        <p:attrNameLst>
                                          <p:attrName>ppt_x</p:attrName>
                                        </p:attrNameLst>
                                      </p:cBhvr>
                                      <p:tavLst>
                                        <p:tav tm="0">
                                          <p:val>
                                            <p:strVal val="#ppt_x"/>
                                          </p:val>
                                        </p:tav>
                                        <p:tav tm="100000">
                                          <p:val>
                                            <p:strVal val="#ppt_x"/>
                                          </p:val>
                                        </p:tav>
                                      </p:tavLst>
                                    </p:anim>
                                    <p:anim calcmode="lin" valueType="num">
                                      <p:cBhvr additive="base">
                                        <p:cTn id="20" dur="500" fill="hold"/>
                                        <p:tgtEl>
                                          <p:spTgt spid="143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P spid="1435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矩形 16385"/>
          <p:cNvSpPr/>
          <p:nvPr/>
        </p:nvSpPr>
        <p:spPr>
          <a:xfrm>
            <a:off x="720725" y="1562100"/>
            <a:ext cx="7696200" cy="213995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ctr" fontAlgn="base">
              <a:lnSpc>
                <a:spcPct val="120000"/>
              </a:lnSpc>
              <a:spcBef>
                <a:spcPct val="0"/>
              </a:spcBef>
              <a:buFont typeface="Wingdings" panose="05000000000000000000" pitchFamily="2" charset="2"/>
              <a:buNone/>
            </a:pPr>
            <a:endParaRPr lang="zh-CN" altLang="en-US" sz="2800" b="1" strike="noStrike" noProof="1">
              <a:ea typeface="宋体" pitchFamily="2" charset="-122"/>
            </a:endParaRPr>
          </a:p>
          <a:p>
            <a:pPr marL="533400" lvl="0" indent="-533400" algn="ctr" fontAlgn="base">
              <a:lnSpc>
                <a:spcPct val="120000"/>
              </a:lnSpc>
              <a:spcBef>
                <a:spcPct val="0"/>
              </a:spcBef>
              <a:buFont typeface="Wingdings" panose="05000000000000000000" pitchFamily="2" charset="2"/>
              <a:buNone/>
            </a:pPr>
            <a:r>
              <a:rPr lang="zh-CN" altLang="en-US" sz="4000" b="1" strike="noStrike" noProof="1">
                <a:solidFill>
                  <a:srgbClr val="663300"/>
                </a:solidFill>
                <a:latin typeface="Arial" panose="02080604020202020204" pitchFamily="34" charset="0"/>
                <a:ea typeface="宋体" pitchFamily="2" charset="-122"/>
                <a:cs typeface="+mn-ea"/>
              </a:rPr>
              <a:t>进程概念</a:t>
            </a:r>
            <a:endParaRPr lang="zh-CN" altLang="en-US" sz="4000" b="1" strike="noStrike" noProof="1">
              <a:solidFill>
                <a:srgbClr val="663300"/>
              </a:solidFill>
              <a:ea typeface="宋体" pitchFamily="2" charset="-122"/>
            </a:endParaRPr>
          </a:p>
          <a:p>
            <a:pPr marL="533400" lvl="0" indent="-533400" algn="ctr" fontAlgn="base">
              <a:lnSpc>
                <a:spcPct val="120000"/>
              </a:lnSpc>
              <a:spcBef>
                <a:spcPct val="0"/>
              </a:spcBef>
              <a:buFont typeface="Wingdings" panose="05000000000000000000" pitchFamily="2" charset="2"/>
              <a:buNone/>
            </a:pPr>
            <a:endParaRPr lang="zh-CN" altLang="en-US" sz="4400" b="1" strike="noStrike" noProof="1">
              <a:solidFill>
                <a:schemeClr val="tx2"/>
              </a:solidFill>
              <a:ea typeface="宋体" pitchFamily="2" charset="-122"/>
            </a:endParaRPr>
          </a:p>
        </p:txBody>
      </p:sp>
      <p:graphicFrame>
        <p:nvGraphicFramePr>
          <p:cNvPr id="26626" name="内容占位符 16386"/>
          <p:cNvGraphicFramePr>
            <a:graphicFrameLocks noChangeAspect="true"/>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2" imgW="838200" imgH="647700" progId="Paint.Picture">
                  <p:embed/>
                </p:oleObj>
              </mc:Choice>
              <mc:Fallback>
                <p:oleObj name="" r:id="rId2" imgW="838200" imgH="647700" progId="Paint.Picture">
                  <p:embed/>
                  <p:pic>
                    <p:nvPicPr>
                      <p:cNvPr id="0" name="图片 3075"/>
                      <p:cNvPicPr/>
                      <p:nvPr/>
                    </p:nvPicPr>
                    <p:blipFill>
                      <a:blip r:embed="rId3"/>
                      <a:stretch>
                        <a:fillRect/>
                      </a:stretch>
                    </p:blipFill>
                    <p:spPr>
                      <a:xfrm>
                        <a:off x="0" y="0"/>
                        <a:ext cx="838200" cy="517525"/>
                      </a:xfrm>
                      <a:prstGeom prst="rect">
                        <a:avLst/>
                      </a:prstGeom>
                      <a:noFill/>
                      <a:ln w="38100">
                        <a:miter/>
                      </a:ln>
                    </p:spPr>
                  </p:pic>
                </p:oleObj>
              </mc:Fallback>
            </mc:AlternateContent>
          </a:graphicData>
        </a:graphic>
      </p:graphicFrame>
      <p:sp>
        <p:nvSpPr>
          <p:cNvPr id="16388" name="矩形 16387"/>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进程概念</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386">
                                            <p:txEl>
                                              <p:charRg st="1" end="6"/>
                                            </p:txEl>
                                          </p:spTgt>
                                        </p:tgtEl>
                                        <p:attrNameLst>
                                          <p:attrName>style.visibility</p:attrName>
                                        </p:attrNameLst>
                                      </p:cBhvr>
                                      <p:to>
                                        <p:strVal val="visible"/>
                                      </p:to>
                                    </p:set>
                                    <p:anim calcmode="lin" valueType="num">
                                      <p:cBhvr additive="base">
                                        <p:cTn id="7" dur="1000" fill="hold"/>
                                        <p:tgtEl>
                                          <p:spTgt spid="16386">
                                            <p:txEl>
                                              <p:charRg st="1" end="6"/>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6386">
                                            <p:txEl>
                                              <p:charRg st="1"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1" name="矩形 17410"/>
          <p:cNvSpPr/>
          <p:nvPr/>
        </p:nvSpPr>
        <p:spPr>
          <a:xfrm>
            <a:off x="240348" y="469583"/>
            <a:ext cx="8643938" cy="604647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609600" lvl="0" indent="-609600" fontAlgn="base">
              <a:lnSpc>
                <a:spcPct val="120000"/>
              </a:lnSpc>
              <a:buNone/>
            </a:pPr>
            <a:r>
              <a:rPr lang="zh-CN" altLang="en-US" sz="2800" b="1" strike="noStrike" noProof="1">
                <a:solidFill>
                  <a:schemeClr val="tx1"/>
                </a:solidFill>
                <a:latin typeface="Times New Roman" panose="02020603050405020304" pitchFamily="18" charset="0"/>
                <a:ea typeface="宋体" pitchFamily="2" charset="-122"/>
                <a:cs typeface="+mn-ea"/>
              </a:rPr>
              <a:t> </a:t>
            </a:r>
            <a:r>
              <a:rPr lang="zh-CN" altLang="en-US" b="1" strike="noStrike" noProof="1">
                <a:solidFill>
                  <a:srgbClr val="990000"/>
                </a:solidFill>
                <a:latin typeface="Times New Roman" panose="02020603050405020304" pitchFamily="18" charset="0"/>
                <a:ea typeface="宋体" pitchFamily="2" charset="-122"/>
                <a:cs typeface="+mn-ea"/>
              </a:rPr>
              <a:t>进程引入</a:t>
            </a:r>
            <a:endParaRPr lang="zh-CN" altLang="en-US" b="1" strike="noStrike" noProof="1">
              <a:solidFill>
                <a:srgbClr val="990000"/>
              </a:solidFill>
              <a:latin typeface="Times New Roman" panose="02020603050405020304" pitchFamily="18" charset="0"/>
              <a:ea typeface="宋体" pitchFamily="2" charset="-122"/>
            </a:endParaRPr>
          </a:p>
          <a:p>
            <a:pPr marL="609600" lvl="0" indent="-609600" fontAlgn="base">
              <a:lnSpc>
                <a:spcPct val="140000"/>
              </a:lnSpc>
              <a:buNone/>
            </a:pPr>
            <a:r>
              <a:rPr lang="en-US" altLang="zh-CN" sz="2400" strike="noStrike" noProof="1">
                <a:solidFill>
                  <a:srgbClr val="000099"/>
                </a:solidFill>
                <a:effectLst/>
                <a:latin typeface="Times New Roman" panose="02020603050405020304" pitchFamily="18" charset="0"/>
                <a:ea typeface="宋体" pitchFamily="2" charset="-122"/>
                <a:cs typeface="+mn-ea"/>
              </a:rPr>
              <a:t>	</a:t>
            </a:r>
            <a:r>
              <a:rPr lang="en-US" altLang="zh-CN" sz="2000" strike="noStrike" noProof="1">
                <a:solidFill>
                  <a:schemeClr val="tx1"/>
                </a:solidFill>
                <a:effectLst/>
                <a:latin typeface="Times New Roman" panose="02020603050405020304" pitchFamily="18" charset="0"/>
                <a:ea typeface="宋体" pitchFamily="2" charset="-122"/>
                <a:cs typeface="+mn-ea"/>
              </a:rPr>
              <a:t>a  </a:t>
            </a:r>
            <a:r>
              <a:rPr lang="zh-CN" altLang="en-US" sz="2000" strike="noStrike" noProof="1">
                <a:solidFill>
                  <a:schemeClr val="tx1"/>
                </a:solidFill>
                <a:effectLst/>
                <a:latin typeface="Times New Roman" panose="02020603050405020304" pitchFamily="18" charset="0"/>
                <a:ea typeface="宋体" pitchFamily="2" charset="-122"/>
                <a:cs typeface="+mn-ea"/>
              </a:rPr>
              <a:t>提高资源利用率  </a:t>
            </a:r>
            <a:r>
              <a:rPr lang="en-US" altLang="zh-CN" sz="2000" strike="noStrike" noProof="1">
                <a:solidFill>
                  <a:schemeClr val="tx1"/>
                </a:solidFill>
                <a:effectLst/>
                <a:latin typeface="Times New Roman" panose="02020603050405020304" pitchFamily="18" charset="0"/>
                <a:ea typeface="宋体" pitchFamily="2" charset="-122"/>
                <a:cs typeface="+mn-ea"/>
              </a:rPr>
              <a:t>--&gt;  程序并发执行</a:t>
            </a:r>
            <a:endParaRPr lang="en-US" altLang="zh-CN" sz="2000" strike="noStrike" noProof="1">
              <a:solidFill>
                <a:schemeClr val="tx1"/>
              </a:solidFill>
              <a:effectLst/>
              <a:latin typeface="Times New Roman" panose="02020603050405020304" pitchFamily="18" charset="0"/>
              <a:ea typeface="宋体" pitchFamily="2" charset="-122"/>
              <a:cs typeface="+mn-ea"/>
            </a:endParaRPr>
          </a:p>
          <a:p>
            <a:pPr marL="609600" lvl="0" indent="-609600" fontAlgn="base">
              <a:lnSpc>
                <a:spcPct val="140000"/>
              </a:lnSpc>
              <a:buNone/>
            </a:pPr>
            <a:r>
              <a:rPr lang="en-US" altLang="zh-CN" sz="2000" strike="noStrike" noProof="1">
                <a:solidFill>
                  <a:schemeClr val="tx1"/>
                </a:solidFill>
                <a:effectLst/>
                <a:latin typeface="Times New Roman" panose="02020603050405020304" pitchFamily="18" charset="0"/>
                <a:ea typeface="宋体" pitchFamily="2" charset="-122"/>
                <a:cs typeface="+mn-ea"/>
              </a:rPr>
              <a:t>	b  </a:t>
            </a:r>
            <a:r>
              <a:rPr lang="en-US" altLang="zh-CN" sz="2000">
                <a:solidFill>
                  <a:schemeClr val="tx1"/>
                </a:solidFill>
                <a:effectLst/>
                <a:latin typeface="Times New Roman" panose="02020603050405020304" pitchFamily="18" charset="0"/>
                <a:cs typeface="+mn-ea"/>
                <a:sym typeface="+mn-ea"/>
              </a:rPr>
              <a:t>程序段的并发执行可以有任意的组合情况</a:t>
            </a:r>
            <a:r>
              <a:rPr lang="zh-CN" altLang="en-US" sz="2000">
                <a:solidFill>
                  <a:schemeClr val="tx1"/>
                </a:solidFill>
                <a:effectLst/>
                <a:latin typeface="Times New Roman" panose="02020603050405020304" pitchFamily="18" charset="0"/>
                <a:cs typeface="+mn-ea"/>
                <a:sym typeface="+mn-ea"/>
              </a:rPr>
              <a:t>，为了保证并发程序的正确性，避免时间有关的错误，并发程序之间</a:t>
            </a:r>
            <a:r>
              <a:rPr lang="zh-CN" altLang="en-US" sz="2000">
                <a:solidFill>
                  <a:srgbClr val="C00000"/>
                </a:solidFill>
                <a:effectLst/>
                <a:latin typeface="Times New Roman" panose="02020603050405020304" pitchFamily="18" charset="0"/>
                <a:cs typeface="+mn-ea"/>
                <a:sym typeface="+mn-ea"/>
              </a:rPr>
              <a:t>有同步和互斥的约束</a:t>
            </a:r>
            <a:r>
              <a:rPr lang="zh-CN" altLang="en-US" sz="2000">
                <a:solidFill>
                  <a:schemeClr val="tx1"/>
                </a:solidFill>
                <a:effectLst/>
                <a:latin typeface="Times New Roman" panose="02020603050405020304" pitchFamily="18" charset="0"/>
                <a:cs typeface="+mn-ea"/>
                <a:sym typeface="+mn-ea"/>
              </a:rPr>
              <a:t>，这些运行时的约束是通过</a:t>
            </a:r>
            <a:r>
              <a:rPr lang="zh-CN" altLang="en-US" sz="2000">
                <a:solidFill>
                  <a:srgbClr val="C00000"/>
                </a:solidFill>
                <a:effectLst/>
                <a:latin typeface="Times New Roman" panose="02020603050405020304" pitchFamily="18" charset="0"/>
                <a:cs typeface="+mn-ea"/>
                <a:sym typeface="+mn-ea"/>
              </a:rPr>
              <a:t>阻塞/唤醒</a:t>
            </a:r>
            <a:r>
              <a:rPr lang="zh-CN" altLang="en-US" sz="2000">
                <a:solidFill>
                  <a:schemeClr val="tx1"/>
                </a:solidFill>
                <a:effectLst/>
                <a:latin typeface="Times New Roman" panose="02020603050405020304" pitchFamily="18" charset="0"/>
                <a:cs typeface="+mn-ea"/>
                <a:sym typeface="+mn-ea"/>
              </a:rPr>
              <a:t>程序运行来实现，这样程序就不停的处于</a:t>
            </a:r>
            <a:r>
              <a:rPr lang="zh-CN" altLang="en-US" sz="2000">
                <a:solidFill>
                  <a:srgbClr val="C00000"/>
                </a:solidFill>
                <a:effectLst/>
                <a:latin typeface="Times New Roman" panose="02020603050405020304" pitchFamily="18" charset="0"/>
                <a:cs typeface="+mn-ea"/>
                <a:sym typeface="+mn-ea"/>
              </a:rPr>
              <a:t>运行/暂停/运行....</a:t>
            </a:r>
            <a:r>
              <a:rPr lang="zh-CN" altLang="en-US" sz="2000">
                <a:solidFill>
                  <a:schemeClr val="tx1"/>
                </a:solidFill>
                <a:effectLst/>
                <a:latin typeface="Times New Roman" panose="02020603050405020304" pitchFamily="18" charset="0"/>
                <a:cs typeface="+mn-ea"/>
                <a:sym typeface="+mn-ea"/>
              </a:rPr>
              <a:t>的状态。</a:t>
            </a:r>
            <a:endParaRPr lang="zh-CN" altLang="en-US" sz="2000" b="1">
              <a:solidFill>
                <a:srgbClr val="000099"/>
              </a:solidFill>
              <a:latin typeface="Times New Roman" panose="02020603050405020304" pitchFamily="18" charset="0"/>
              <a:cs typeface="+mn-ea"/>
              <a:sym typeface="+mn-ea"/>
            </a:endParaRPr>
          </a:p>
          <a:p>
            <a:pPr marL="609600" lvl="0" indent="-609600" fontAlgn="base">
              <a:lnSpc>
                <a:spcPct val="140000"/>
              </a:lnSpc>
              <a:buNone/>
            </a:pPr>
            <a:r>
              <a:rPr lang="en-US" altLang="zh-CN" sz="2000" b="1" strike="noStrike" noProof="1">
                <a:solidFill>
                  <a:srgbClr val="000099"/>
                </a:solidFill>
                <a:latin typeface="Times New Roman" panose="02020603050405020304" pitchFamily="18" charset="0"/>
                <a:ea typeface="宋体" pitchFamily="2" charset="-122"/>
                <a:cs typeface="+mn-ea"/>
                <a:sym typeface="+mn-ea"/>
              </a:rPr>
              <a:t>	</a:t>
            </a:r>
            <a:r>
              <a:rPr lang="en-US" altLang="zh-CN" sz="2000" strike="noStrike" noProof="1">
                <a:solidFill>
                  <a:schemeClr val="tx1"/>
                </a:solidFill>
                <a:effectLst/>
                <a:latin typeface="Times New Roman" panose="02020603050405020304" pitchFamily="18" charset="0"/>
                <a:ea typeface="宋体" pitchFamily="2" charset="-122"/>
                <a:cs typeface="+mn-ea"/>
                <a:sym typeface="+mn-ea"/>
              </a:rPr>
              <a:t>c </a:t>
            </a:r>
            <a:r>
              <a:rPr lang="en-US" altLang="zh-CN" sz="2000" strike="noStrike" noProof="1">
                <a:solidFill>
                  <a:schemeClr val="tx1"/>
                </a:solidFill>
                <a:effectLst/>
                <a:latin typeface="Times New Roman" panose="02020603050405020304" pitchFamily="18" charset="0"/>
                <a:ea typeface="宋体" pitchFamily="2" charset="-122"/>
                <a:cs typeface="+mn-ea"/>
              </a:rPr>
              <a:t>	一个程序可以同时多次运行，每次运行的情况可能都不一样</a:t>
            </a:r>
            <a:endParaRPr lang="en-US" altLang="zh-CN" sz="2400" strike="noStrike" noProof="1">
              <a:solidFill>
                <a:schemeClr val="tx1"/>
              </a:solidFill>
              <a:effectLst/>
              <a:latin typeface="Times New Roman" panose="02020603050405020304" pitchFamily="18" charset="0"/>
              <a:ea typeface="宋体" pitchFamily="2" charset="-122"/>
              <a:cs typeface="+mn-ea"/>
            </a:endParaRPr>
          </a:p>
          <a:p>
            <a:pPr marL="609600" lvl="0" indent="-609600" fontAlgn="base">
              <a:lnSpc>
                <a:spcPct val="140000"/>
              </a:lnSpc>
              <a:buNone/>
            </a:pPr>
            <a:r>
              <a:rPr lang="en-US" altLang="zh-CN" sz="2400" b="1" strike="noStrike" noProof="1">
                <a:solidFill>
                  <a:srgbClr val="000099"/>
                </a:solidFill>
                <a:latin typeface="Times New Roman" panose="02020603050405020304" pitchFamily="18" charset="0"/>
                <a:ea typeface="宋体" pitchFamily="2" charset="-122"/>
                <a:cs typeface="+mn-ea"/>
              </a:rPr>
              <a:t>	</a:t>
            </a:r>
            <a:r>
              <a:rPr lang="zh-CN" altLang="zh-CN" sz="2400" strike="noStrike" noProof="1">
                <a:solidFill>
                  <a:srgbClr val="000099"/>
                </a:solidFill>
                <a:latin typeface="Times New Roman" panose="02020603050405020304" pitchFamily="18" charset="0"/>
                <a:ea typeface="宋体" pitchFamily="2" charset="-122"/>
                <a:cs typeface="+mn-ea"/>
              </a:rPr>
              <a:t>基于以上原因，程序的概念已经不够了。为了动态反应程序的活动和状态的变化，</a:t>
            </a:r>
            <a:endParaRPr lang="zh-CN" altLang="zh-CN" sz="2400" strike="noStrike" noProof="1">
              <a:solidFill>
                <a:srgbClr val="000099"/>
              </a:solidFill>
              <a:latin typeface="Times New Roman" panose="02020603050405020304" pitchFamily="18" charset="0"/>
              <a:ea typeface="宋体" pitchFamily="2" charset="-122"/>
            </a:endParaRPr>
          </a:p>
          <a:p>
            <a:pPr marL="609600" lvl="0" indent="-609600" fontAlgn="base">
              <a:lnSpc>
                <a:spcPct val="140000"/>
              </a:lnSpc>
              <a:buNone/>
            </a:pPr>
            <a:r>
              <a:rPr lang="zh-CN" altLang="en-US" sz="2400">
                <a:solidFill>
                  <a:schemeClr val="tx1"/>
                </a:solidFill>
                <a:latin typeface="Times New Roman" panose="02020603050405020304" pitchFamily="18" charset="0"/>
                <a:cs typeface="+mn-ea"/>
                <a:sym typeface="+mn-ea"/>
              </a:rPr>
              <a:t>	            </a:t>
            </a:r>
            <a:r>
              <a:rPr lang="zh-CN" altLang="en-US" sz="2400" b="1">
                <a:solidFill>
                  <a:schemeClr val="tx1"/>
                </a:solidFill>
                <a:effectLst/>
                <a:latin typeface="Times New Roman" panose="02020603050405020304" pitchFamily="18" charset="0"/>
                <a:cs typeface="+mn-ea"/>
                <a:sym typeface="+mn-ea"/>
              </a:rPr>
              <a:t>运行   </a:t>
            </a:r>
            <a:r>
              <a:rPr lang="en-US" altLang="zh-CN" sz="2400" b="1">
                <a:solidFill>
                  <a:schemeClr val="tx1"/>
                </a:solidFill>
                <a:effectLst/>
                <a:latin typeface="Times New Roman" panose="02020603050405020304" pitchFamily="18" charset="0"/>
                <a:cs typeface="+mn-ea"/>
                <a:sym typeface="+mn-ea"/>
              </a:rPr>
              <a:t>-----&gt;</a:t>
            </a:r>
            <a:r>
              <a:rPr lang="zh-CN" altLang="en-US" sz="2400" b="1">
                <a:solidFill>
                  <a:schemeClr val="tx1"/>
                </a:solidFill>
                <a:effectLst/>
                <a:latin typeface="Times New Roman" panose="02020603050405020304" pitchFamily="18" charset="0"/>
                <a:cs typeface="+mn-ea"/>
                <a:sym typeface="+mn-ea"/>
              </a:rPr>
              <a:t>    暂停   </a:t>
            </a:r>
            <a:r>
              <a:rPr lang="en-US" altLang="zh-CN" sz="2400" b="1">
                <a:solidFill>
                  <a:schemeClr val="tx1"/>
                </a:solidFill>
                <a:effectLst/>
                <a:latin typeface="Times New Roman" panose="02020603050405020304" pitchFamily="18" charset="0"/>
                <a:cs typeface="+mn-ea"/>
                <a:sym typeface="+mn-ea"/>
              </a:rPr>
              <a:t>------&gt;</a:t>
            </a:r>
            <a:r>
              <a:rPr lang="zh-CN" altLang="en-US" sz="2400" b="1">
                <a:solidFill>
                  <a:schemeClr val="tx1"/>
                </a:solidFill>
                <a:effectLst/>
                <a:latin typeface="Times New Roman" panose="02020603050405020304" pitchFamily="18" charset="0"/>
                <a:cs typeface="+mn-ea"/>
                <a:sym typeface="+mn-ea"/>
              </a:rPr>
              <a:t>     运行</a:t>
            </a:r>
            <a:endParaRPr lang="zh-CN" altLang="en-US" sz="2400" b="1" strike="noStrike" noProof="1">
              <a:solidFill>
                <a:schemeClr val="tx1"/>
              </a:solidFill>
              <a:effectLst/>
              <a:latin typeface="Times New Roman" panose="02020603050405020304" pitchFamily="18" charset="0"/>
              <a:ea typeface="宋体" pitchFamily="2" charset="-122"/>
              <a:cs typeface="+mn-ea"/>
            </a:endParaRPr>
          </a:p>
          <a:p>
            <a:pPr marL="609600" lvl="0" indent="-609600" fontAlgn="base">
              <a:lnSpc>
                <a:spcPct val="140000"/>
              </a:lnSpc>
              <a:buNone/>
            </a:pPr>
            <a:r>
              <a:rPr lang="en-US" altLang="zh-CN" sz="2400" strike="noStrike" noProof="1">
                <a:solidFill>
                  <a:srgbClr val="000099"/>
                </a:solidFill>
                <a:latin typeface="Times New Roman" panose="02020603050405020304" pitchFamily="18" charset="0"/>
                <a:ea typeface="宋体" pitchFamily="2" charset="-122"/>
                <a:cs typeface="+mn-ea"/>
              </a:rPr>
              <a:t>	</a:t>
            </a:r>
            <a:r>
              <a:rPr lang="zh-CN" altLang="zh-CN" sz="2400" strike="noStrike" noProof="1">
                <a:solidFill>
                  <a:srgbClr val="000099"/>
                </a:solidFill>
                <a:latin typeface="Times New Roman" panose="02020603050405020304" pitchFamily="18" charset="0"/>
                <a:ea typeface="宋体" pitchFamily="2" charset="-122"/>
                <a:cs typeface="+mn-ea"/>
              </a:rPr>
              <a:t>引入了新的概念：</a:t>
            </a:r>
            <a:r>
              <a:rPr lang="zh-CN" altLang="en-US" sz="2400" strike="noStrike" noProof="1">
                <a:solidFill>
                  <a:srgbClr val="000099"/>
                </a:solidFill>
                <a:latin typeface="Times New Roman" panose="02020603050405020304" pitchFamily="18" charset="0"/>
                <a:ea typeface="宋体" pitchFamily="2" charset="-122"/>
                <a:cs typeface="+mn-ea"/>
              </a:rPr>
              <a:t>进程</a:t>
            </a:r>
            <a:endParaRPr lang="zh-CN" altLang="en-US" sz="2400" strike="noStrike" noProof="1">
              <a:solidFill>
                <a:srgbClr val="000099"/>
              </a:solidFill>
              <a:latin typeface="Times New Roman" panose="02020603050405020304" pitchFamily="18" charset="0"/>
              <a:ea typeface="宋体" pitchFamily="2" charset="-122"/>
            </a:endParaRPr>
          </a:p>
        </p:txBody>
      </p:sp>
      <p:sp>
        <p:nvSpPr>
          <p:cNvPr id="17412" name="矩形 17411"/>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进程概念</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411">
                                            <p:txEl>
                                              <p:charRg st="0" end="10"/>
                                            </p:txEl>
                                          </p:spTgt>
                                        </p:tgtEl>
                                        <p:attrNameLst>
                                          <p:attrName>style.visibility</p:attrName>
                                        </p:attrNameLst>
                                      </p:cBhvr>
                                      <p:to>
                                        <p:strVal val="visible"/>
                                      </p:to>
                                    </p:set>
                                    <p:anim calcmode="lin" valueType="num">
                                      <p:cBhvr additive="base">
                                        <p:cTn id="7" dur="1000" fill="hold"/>
                                        <p:tgtEl>
                                          <p:spTgt spid="17411">
                                            <p:txEl>
                                              <p:charRg st="0" end="1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7411">
                                            <p:txEl>
                                              <p:charRg st="0" end="1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411">
                                            <p:txEl>
                                              <p:charRg st="78" end="90"/>
                                            </p:txEl>
                                          </p:spTgt>
                                        </p:tgtEl>
                                        <p:attrNameLst>
                                          <p:attrName>style.visibility</p:attrName>
                                        </p:attrNameLst>
                                      </p:cBhvr>
                                      <p:to>
                                        <p:strVal val="visible"/>
                                      </p:to>
                                    </p:set>
                                    <p:anim calcmode="lin" valueType="num">
                                      <p:cBhvr additive="base">
                                        <p:cTn id="13" dur="1000" fill="hold"/>
                                        <p:tgtEl>
                                          <p:spTgt spid="17411">
                                            <p:txEl>
                                              <p:charRg st="78" end="90"/>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17411">
                                            <p:txEl>
                                              <p:charRg st="78" end="9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1" name="矩形 17410"/>
          <p:cNvSpPr/>
          <p:nvPr/>
        </p:nvSpPr>
        <p:spPr>
          <a:xfrm>
            <a:off x="100013" y="601663"/>
            <a:ext cx="8643938" cy="469455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609600" lvl="0" indent="-609600" fontAlgn="base">
              <a:lnSpc>
                <a:spcPct val="120000"/>
              </a:lnSpc>
              <a:buNone/>
            </a:pPr>
            <a:r>
              <a:rPr lang="zh-CN" altLang="en-US" sz="2800" b="1" strike="noStrike" noProof="1">
                <a:solidFill>
                  <a:schemeClr val="tx1"/>
                </a:solidFill>
                <a:latin typeface="Times New Roman" panose="02020603050405020304" pitchFamily="18" charset="0"/>
                <a:ea typeface="宋体" pitchFamily="2" charset="-122"/>
                <a:cs typeface="+mn-ea"/>
              </a:rPr>
              <a:t> </a:t>
            </a:r>
            <a:r>
              <a:rPr lang="en-US" altLang="zh-CN" b="1" strike="noStrike" noProof="1">
                <a:solidFill>
                  <a:srgbClr val="990000"/>
                </a:solidFill>
                <a:latin typeface="Times New Roman" panose="02020603050405020304" pitchFamily="18" charset="0"/>
                <a:ea typeface="宋体" pitchFamily="2" charset="-122"/>
                <a:cs typeface="+mn-ea"/>
              </a:rPr>
              <a:t>1.  </a:t>
            </a:r>
            <a:r>
              <a:rPr lang="zh-CN" altLang="en-US" b="1" strike="noStrike" noProof="1">
                <a:solidFill>
                  <a:srgbClr val="990000"/>
                </a:solidFill>
                <a:latin typeface="Times New Roman" panose="02020603050405020304" pitchFamily="18" charset="0"/>
                <a:ea typeface="宋体" pitchFamily="2" charset="-122"/>
                <a:cs typeface="+mn-ea"/>
              </a:rPr>
              <a:t>进程定义</a:t>
            </a:r>
            <a:endParaRPr lang="zh-CN" altLang="en-US" b="1" strike="noStrike" noProof="1">
              <a:solidFill>
                <a:srgbClr val="990000"/>
              </a:solidFill>
              <a:latin typeface="Times New Roman" panose="02020603050405020304" pitchFamily="18" charset="0"/>
              <a:ea typeface="宋体" pitchFamily="2" charset="-122"/>
            </a:endParaRPr>
          </a:p>
          <a:p>
            <a:pPr marL="609600" lvl="0" indent="-609600" fontAlgn="base">
              <a:lnSpc>
                <a:spcPct val="140000"/>
              </a:lnSpc>
              <a:buNone/>
            </a:pPr>
            <a:r>
              <a:rPr lang="en-US" altLang="zh-CN" sz="2400" b="1" strike="noStrike" noProof="1">
                <a:solidFill>
                  <a:srgbClr val="000099"/>
                </a:solidFill>
                <a:latin typeface="Times New Roman" panose="02020603050405020304" pitchFamily="18" charset="0"/>
                <a:ea typeface="宋体" pitchFamily="2" charset="-122"/>
                <a:cs typeface="+mn-ea"/>
              </a:rPr>
              <a:t>	</a:t>
            </a:r>
            <a:r>
              <a:rPr lang="en-US" altLang="zh-CN" sz="2000" strike="noStrike" noProof="1">
                <a:solidFill>
                  <a:schemeClr val="tx1"/>
                </a:solidFill>
                <a:effectLst/>
                <a:latin typeface="Times New Roman" panose="02020603050405020304" pitchFamily="18" charset="0"/>
                <a:ea typeface="宋体" pitchFamily="2" charset="-122"/>
                <a:cs typeface="+mn-ea"/>
              </a:rPr>
              <a:t>1 </a:t>
            </a:r>
            <a:r>
              <a:rPr lang="zh-CN" altLang="en-US" sz="2000" strike="noStrike" noProof="1">
                <a:solidFill>
                  <a:schemeClr val="tx1"/>
                </a:solidFill>
                <a:effectLst/>
                <a:latin typeface="Times New Roman" panose="02020603050405020304" pitchFamily="18" charset="0"/>
                <a:ea typeface="宋体" pitchFamily="2" charset="-122"/>
                <a:cs typeface="+mn-ea"/>
              </a:rPr>
              <a:t>进程是这样的计算部分，它是可以和其他计算并行的一个计算。</a:t>
            </a:r>
            <a:endParaRPr lang="zh-CN" altLang="en-US" sz="2000" strike="noStrike" noProof="1">
              <a:solidFill>
                <a:schemeClr val="tx1"/>
              </a:solidFill>
              <a:effectLst/>
              <a:latin typeface="Times New Roman" panose="02020603050405020304" pitchFamily="18" charset="0"/>
              <a:ea typeface="宋体" pitchFamily="2" charset="-122"/>
              <a:cs typeface="+mn-ea"/>
            </a:endParaRPr>
          </a:p>
          <a:p>
            <a:pPr marL="609600" lvl="0" indent="-609600" fontAlgn="base">
              <a:lnSpc>
                <a:spcPct val="140000"/>
              </a:lnSpc>
              <a:buNone/>
            </a:pPr>
            <a:r>
              <a:rPr lang="en-US" altLang="zh-CN" sz="2000" strike="noStrike" noProof="1">
                <a:solidFill>
                  <a:schemeClr val="tx1"/>
                </a:solidFill>
                <a:effectLst/>
                <a:latin typeface="Times New Roman" panose="02020603050405020304" pitchFamily="18" charset="0"/>
                <a:ea typeface="宋体" pitchFamily="2" charset="-122"/>
                <a:cs typeface="+mn-ea"/>
              </a:rPr>
              <a:t>	2 </a:t>
            </a:r>
            <a:r>
              <a:rPr lang="zh-CN" altLang="en-US" sz="2000" strike="noStrike" noProof="1">
                <a:solidFill>
                  <a:schemeClr val="tx1"/>
                </a:solidFill>
                <a:effectLst/>
                <a:latin typeface="Times New Roman" panose="02020603050405020304" pitchFamily="18" charset="0"/>
                <a:ea typeface="宋体" pitchFamily="2" charset="-122"/>
                <a:cs typeface="+mn-ea"/>
              </a:rPr>
              <a:t>进程是一个程序与其数据一道通过处理机的执行所发生的行为</a:t>
            </a:r>
            <a:endParaRPr lang="zh-CN" altLang="en-US" sz="2000" strike="noStrike" noProof="1">
              <a:solidFill>
                <a:schemeClr val="tx1"/>
              </a:solidFill>
              <a:effectLst/>
              <a:latin typeface="Times New Roman" panose="02020603050405020304" pitchFamily="18" charset="0"/>
              <a:ea typeface="宋体" pitchFamily="2" charset="-122"/>
              <a:cs typeface="+mn-ea"/>
            </a:endParaRPr>
          </a:p>
          <a:p>
            <a:pPr marL="609600" lvl="0" indent="-609600" fontAlgn="base">
              <a:lnSpc>
                <a:spcPct val="140000"/>
              </a:lnSpc>
              <a:buNone/>
            </a:pPr>
            <a:r>
              <a:rPr lang="en-US" altLang="zh-CN" sz="2000" strike="noStrike" noProof="1">
                <a:solidFill>
                  <a:schemeClr val="tx1"/>
                </a:solidFill>
                <a:effectLst/>
                <a:latin typeface="Times New Roman" panose="02020603050405020304" pitchFamily="18" charset="0"/>
                <a:ea typeface="宋体" pitchFamily="2" charset="-122"/>
                <a:cs typeface="+mn-ea"/>
              </a:rPr>
              <a:t>	3 </a:t>
            </a:r>
            <a:r>
              <a:rPr lang="zh-CN" altLang="en-US" sz="2000" strike="noStrike" noProof="1">
                <a:solidFill>
                  <a:schemeClr val="tx1"/>
                </a:solidFill>
                <a:effectLst/>
                <a:latin typeface="Times New Roman" panose="02020603050405020304" pitchFamily="18" charset="0"/>
                <a:ea typeface="宋体" pitchFamily="2" charset="-122"/>
                <a:cs typeface="+mn-ea"/>
              </a:rPr>
              <a:t>进程是由一个程序以及与它相关的状态信息（包括寄存器内容，存储区域和链接表）所组成。</a:t>
            </a:r>
            <a:endParaRPr lang="zh-CN" altLang="en-US" sz="2000" strike="noStrike" noProof="1">
              <a:solidFill>
                <a:schemeClr val="tx1"/>
              </a:solidFill>
              <a:effectLst/>
              <a:latin typeface="Times New Roman" panose="02020603050405020304" pitchFamily="18" charset="0"/>
              <a:ea typeface="宋体" pitchFamily="2" charset="-122"/>
              <a:cs typeface="+mn-ea"/>
            </a:endParaRPr>
          </a:p>
          <a:p>
            <a:pPr marL="609600" lvl="0" indent="-609600" fontAlgn="base">
              <a:lnSpc>
                <a:spcPct val="140000"/>
              </a:lnSpc>
              <a:buNone/>
            </a:pPr>
            <a:r>
              <a:rPr lang="en-US" altLang="zh-CN" sz="2000" strike="noStrike" noProof="1">
                <a:solidFill>
                  <a:schemeClr val="tx1"/>
                </a:solidFill>
                <a:effectLst/>
                <a:latin typeface="Times New Roman" panose="02020603050405020304" pitchFamily="18" charset="0"/>
                <a:ea typeface="宋体" pitchFamily="2" charset="-122"/>
                <a:cs typeface="+mn-ea"/>
              </a:rPr>
              <a:t>	4 </a:t>
            </a:r>
            <a:r>
              <a:rPr lang="zh-CN" altLang="en-US" sz="2000">
                <a:solidFill>
                  <a:schemeClr val="tx1"/>
                </a:solidFill>
                <a:effectLst/>
                <a:latin typeface="Times New Roman" panose="02020603050405020304" pitchFamily="18" charset="0"/>
                <a:cs typeface="+mn-ea"/>
                <a:sym typeface="+mn-ea"/>
              </a:rPr>
              <a:t>所谓进程，就是一个程序在给定活动空间和初始环境下，在一个处理机上的执行过程。</a:t>
            </a:r>
            <a:endParaRPr lang="zh-CN" altLang="en-US" sz="2000">
              <a:solidFill>
                <a:schemeClr val="tx1"/>
              </a:solidFill>
              <a:effectLst/>
              <a:latin typeface="Times New Roman" panose="02020603050405020304" pitchFamily="18" charset="0"/>
              <a:cs typeface="+mn-ea"/>
              <a:sym typeface="+mn-ea"/>
            </a:endParaRPr>
          </a:p>
          <a:p>
            <a:pPr marL="609600" lvl="0" indent="-609600" fontAlgn="base">
              <a:lnSpc>
                <a:spcPct val="140000"/>
              </a:lnSpc>
              <a:buNone/>
            </a:pPr>
            <a:r>
              <a:rPr lang="en-US" altLang="zh-CN" sz="2000" strike="noStrike" noProof="1">
                <a:solidFill>
                  <a:schemeClr val="tx1"/>
                </a:solidFill>
                <a:effectLst/>
                <a:latin typeface="Times New Roman" panose="02020603050405020304" pitchFamily="18" charset="0"/>
                <a:ea typeface="宋体" pitchFamily="2" charset="-122"/>
                <a:cs typeface="+mn-ea"/>
              </a:rPr>
              <a:t>	5 </a:t>
            </a:r>
            <a:r>
              <a:rPr lang="zh-CN" altLang="en-US" sz="2000" strike="noStrike" noProof="1">
                <a:solidFill>
                  <a:schemeClr val="tx1"/>
                </a:solidFill>
                <a:effectLst/>
                <a:latin typeface="Times New Roman" panose="02020603050405020304" pitchFamily="18" charset="0"/>
                <a:ea typeface="宋体" pitchFamily="2" charset="-122"/>
                <a:cs typeface="+mn-ea"/>
              </a:rPr>
              <a:t>进程是指一个具有一定独立功能的程序关于某个数据集合的一次运行活动。</a:t>
            </a:r>
            <a:endParaRPr lang="zh-CN" altLang="en-US" sz="2000" strike="noStrike" noProof="1">
              <a:solidFill>
                <a:schemeClr val="tx1"/>
              </a:solidFill>
              <a:effectLst/>
              <a:latin typeface="Times New Roman" panose="02020603050405020304" pitchFamily="18" charset="0"/>
              <a:ea typeface="宋体" pitchFamily="2" charset="-122"/>
              <a:cs typeface="+mn-ea"/>
            </a:endParaRPr>
          </a:p>
        </p:txBody>
      </p:sp>
      <p:sp>
        <p:nvSpPr>
          <p:cNvPr id="17412" name="矩形 17411"/>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进程概念</a:t>
            </a:r>
            <a:endParaRPr lang="zh-CN" altLang="en-US" sz="2400" strike="noStrike" noProof="1">
              <a:ea typeface="宋体" pitchFamily="2" charset="-122"/>
            </a:endParaRPr>
          </a:p>
        </p:txBody>
      </p:sp>
      <p:sp>
        <p:nvSpPr>
          <p:cNvPr id="17416" name="矩形 17415"/>
          <p:cNvSpPr/>
          <p:nvPr/>
        </p:nvSpPr>
        <p:spPr>
          <a:xfrm>
            <a:off x="581660" y="5378450"/>
            <a:ext cx="8288020" cy="1050290"/>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400" strike="noStrike" noProof="1">
                <a:solidFill>
                  <a:srgbClr val="C00000"/>
                </a:solidFill>
                <a:effectLst/>
                <a:latin typeface="Times New Roman" panose="02020603050405020304" pitchFamily="18" charset="0"/>
                <a:ea typeface="宋体" pitchFamily="2" charset="-122"/>
                <a:cs typeface="+mn-ea"/>
                <a:sym typeface="+mn-ea"/>
              </a:rPr>
              <a:t>进程是支持并发作业的操作系统中最基本、最重要的概念。现代操作系统的设计都是建立在进程的基础上。</a:t>
            </a:r>
            <a:endParaRPr lang="zh-CN" altLang="en-US" sz="2400" strike="noStrike" noProof="1">
              <a:solidFill>
                <a:srgbClr val="C00000"/>
              </a:solidFill>
              <a:effectLst/>
              <a:latin typeface="Times New Roman" panose="02020603050405020304" pitchFamily="18" charset="0"/>
              <a:ea typeface="宋体" pitchFamily="2" charset="-122"/>
              <a:cs typeface="+mn-ea"/>
              <a:sym typeface="+mn-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411">
                                            <p:txEl>
                                              <p:charRg st="0" end="10"/>
                                            </p:txEl>
                                          </p:spTgt>
                                        </p:tgtEl>
                                        <p:attrNameLst>
                                          <p:attrName>style.visibility</p:attrName>
                                        </p:attrNameLst>
                                      </p:cBhvr>
                                      <p:to>
                                        <p:strVal val="visible"/>
                                      </p:to>
                                    </p:set>
                                    <p:anim calcmode="lin" valueType="num">
                                      <p:cBhvr additive="base">
                                        <p:cTn id="7" dur="1000" fill="hold"/>
                                        <p:tgtEl>
                                          <p:spTgt spid="17411">
                                            <p:txEl>
                                              <p:charRg st="0" end="1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7411">
                                            <p:txEl>
                                              <p:charRg st="0" end="1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7416">
                                            <p:txEl>
                                              <p:charRg st="0" end="16"/>
                                            </p:txEl>
                                          </p:spTgt>
                                        </p:tgtEl>
                                        <p:attrNameLst>
                                          <p:attrName>style.visibility</p:attrName>
                                        </p:attrNameLst>
                                      </p:cBhvr>
                                      <p:to>
                                        <p:strVal val="visible"/>
                                      </p:to>
                                    </p:set>
                                    <p:anim calcmode="lin" valueType="num">
                                      <p:cBhvr additive="base">
                                        <p:cTn id="13" dur="500" fill="hold"/>
                                        <p:tgtEl>
                                          <p:spTgt spid="17416">
                                            <p:txEl>
                                              <p:charRg st="0" end="16"/>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7416">
                                            <p:txEl>
                                              <p:charRg st="0" end="16"/>
                                            </p:txEl>
                                          </p:spTgt>
                                        </p:tgtEl>
                                        <p:attrNameLst>
                                          <p:attrName>ppt_y</p:attrName>
                                        </p:attrNameLst>
                                      </p:cBhvr>
                                      <p:tavLst>
                                        <p:tav tm="0">
                                          <p:val>
                                            <p:strVal val="#ppt_y"/>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7416">
                                            <p:txEl>
                                              <p:charRg st="107" end="115"/>
                                            </p:txEl>
                                          </p:spTgt>
                                        </p:tgtEl>
                                        <p:attrNameLst>
                                          <p:attrName>style.visibility</p:attrName>
                                        </p:attrNameLst>
                                      </p:cBhvr>
                                      <p:to>
                                        <p:strVal val="visible"/>
                                      </p:to>
                                    </p:set>
                                    <p:anim calcmode="lin" valueType="num">
                                      <p:cBhvr additive="base">
                                        <p:cTn id="17" dur="500" fill="hold"/>
                                        <p:tgtEl>
                                          <p:spTgt spid="17416">
                                            <p:txEl>
                                              <p:charRg st="107" end="11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7416">
                                            <p:txEl>
                                              <p:charRg st="107" end="115"/>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17416">
                                            <p:txEl>
                                              <p:charRg st="84" end="103"/>
                                            </p:txEl>
                                          </p:spTgt>
                                        </p:tgtEl>
                                        <p:attrNameLst>
                                          <p:attrName>style.visibility</p:attrName>
                                        </p:attrNameLst>
                                      </p:cBhvr>
                                      <p:to>
                                        <p:strVal val="visible"/>
                                      </p:to>
                                    </p:set>
                                    <p:anim calcmode="lin" valueType="num">
                                      <p:cBhvr additive="base">
                                        <p:cTn id="23" dur="500" fill="hold"/>
                                        <p:tgtEl>
                                          <p:spTgt spid="17416">
                                            <p:txEl>
                                              <p:charRg st="84" end="10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7416">
                                            <p:txEl>
                                              <p:charRg st="84" end="10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1" name="矩形 17410"/>
          <p:cNvSpPr/>
          <p:nvPr/>
        </p:nvSpPr>
        <p:spPr>
          <a:xfrm>
            <a:off x="100013" y="601663"/>
            <a:ext cx="8643938" cy="119380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609600" lvl="0" indent="-609600" fontAlgn="base">
              <a:lnSpc>
                <a:spcPct val="120000"/>
              </a:lnSpc>
              <a:buNone/>
            </a:pPr>
            <a:r>
              <a:rPr lang="zh-CN" altLang="en-US" sz="2800" b="1" strike="noStrike" noProof="1">
                <a:solidFill>
                  <a:schemeClr val="tx1"/>
                </a:solidFill>
                <a:latin typeface="Times New Roman" panose="02020603050405020304" pitchFamily="18" charset="0"/>
                <a:ea typeface="宋体" pitchFamily="2" charset="-122"/>
                <a:cs typeface="+mn-ea"/>
              </a:rPr>
              <a:t> </a:t>
            </a:r>
            <a:r>
              <a:rPr lang="en-US" altLang="zh-CN" b="1" strike="noStrike" noProof="1">
                <a:solidFill>
                  <a:srgbClr val="990000"/>
                </a:solidFill>
                <a:latin typeface="Times New Roman" panose="02020603050405020304" pitchFamily="18" charset="0"/>
                <a:ea typeface="宋体" pitchFamily="2" charset="-122"/>
                <a:cs typeface="+mn-ea"/>
              </a:rPr>
              <a:t>1.  </a:t>
            </a:r>
            <a:r>
              <a:rPr lang="zh-CN" altLang="en-US" b="1" strike="noStrike" noProof="1">
                <a:solidFill>
                  <a:srgbClr val="990000"/>
                </a:solidFill>
                <a:latin typeface="Times New Roman" panose="02020603050405020304" pitchFamily="18" charset="0"/>
                <a:ea typeface="宋体" pitchFamily="2" charset="-122"/>
                <a:cs typeface="+mn-ea"/>
              </a:rPr>
              <a:t>进程定义</a:t>
            </a:r>
            <a:endParaRPr lang="zh-CN" altLang="en-US" b="1" strike="noStrike" noProof="1">
              <a:solidFill>
                <a:srgbClr val="990000"/>
              </a:solidFill>
              <a:latin typeface="Times New Roman" panose="02020603050405020304" pitchFamily="18" charset="0"/>
              <a:ea typeface="宋体" pitchFamily="2" charset="-122"/>
            </a:endParaRPr>
          </a:p>
          <a:p>
            <a:pPr marL="609600" lvl="0" indent="-609600" fontAlgn="base">
              <a:lnSpc>
                <a:spcPct val="140000"/>
              </a:lnSpc>
              <a:buNone/>
            </a:pPr>
            <a:r>
              <a:rPr lang="zh-CN" altLang="en-US" sz="2000" strike="noStrike" noProof="1">
                <a:solidFill>
                  <a:schemeClr val="tx1"/>
                </a:solidFill>
                <a:latin typeface="Times New Roman" panose="02020603050405020304" pitchFamily="18" charset="0"/>
                <a:ea typeface="宋体" pitchFamily="2" charset="-122"/>
                <a:cs typeface="+mn-ea"/>
              </a:rPr>
              <a:t>	            </a:t>
            </a:r>
            <a:endParaRPr lang="zh-CN" altLang="en-US" sz="2400" b="1" strike="noStrike" noProof="1">
              <a:solidFill>
                <a:srgbClr val="000099"/>
              </a:solidFill>
              <a:latin typeface="Times New Roman" panose="02020603050405020304" pitchFamily="18" charset="0"/>
              <a:ea typeface="宋体" pitchFamily="2" charset="-122"/>
            </a:endParaRPr>
          </a:p>
        </p:txBody>
      </p:sp>
      <p:sp>
        <p:nvSpPr>
          <p:cNvPr id="17412" name="矩形 17411"/>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进程概念</a:t>
            </a:r>
            <a:endParaRPr lang="zh-CN" altLang="en-US" sz="2400" strike="noStrike" noProof="1">
              <a:ea typeface="宋体" pitchFamily="2" charset="-122"/>
            </a:endParaRPr>
          </a:p>
        </p:txBody>
      </p:sp>
      <p:sp>
        <p:nvSpPr>
          <p:cNvPr id="17416" name="矩形 17415"/>
          <p:cNvSpPr/>
          <p:nvPr/>
        </p:nvSpPr>
        <p:spPr>
          <a:xfrm>
            <a:off x="381000" y="1482725"/>
            <a:ext cx="8045450" cy="4079875"/>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800" b="1" strike="noStrike" noProof="1">
                <a:solidFill>
                  <a:srgbClr val="A50021"/>
                </a:solidFill>
                <a:latin typeface="Times New Roman" panose="02020603050405020304" pitchFamily="18" charset="0"/>
                <a:ea typeface="宋体" pitchFamily="2" charset="-122"/>
                <a:cs typeface="+mn-ea"/>
              </a:rPr>
              <a:t>      </a:t>
            </a:r>
            <a:r>
              <a:rPr lang="en-US" altLang="zh-CN" sz="2800" b="1" strike="noStrike" noProof="1">
                <a:solidFill>
                  <a:srgbClr val="A50021"/>
                </a:solidFill>
                <a:latin typeface="Times New Roman" panose="02020603050405020304" pitchFamily="18" charset="0"/>
                <a:ea typeface="宋体" pitchFamily="2" charset="-122"/>
                <a:cs typeface="+mn-ea"/>
              </a:rPr>
              <a:t>(2) </a:t>
            </a:r>
            <a:r>
              <a:rPr lang="zh-CN" altLang="en-US" sz="2800" b="1" strike="noStrike" noProof="1">
                <a:solidFill>
                  <a:srgbClr val="A50021"/>
                </a:solidFill>
                <a:latin typeface="Times New Roman" panose="02020603050405020304" pitchFamily="18" charset="0"/>
                <a:ea typeface="宋体" pitchFamily="2" charset="-122"/>
                <a:cs typeface="+mn-ea"/>
              </a:rPr>
              <a:t>进程与程序的区别</a:t>
            </a:r>
            <a:endParaRPr lang="zh-CN" altLang="en-US" sz="2800" b="1" strike="noStrike" noProof="1">
              <a:solidFill>
                <a:srgbClr val="A50021"/>
              </a:solidFill>
              <a:latin typeface="Times New Roman" panose="02020603050405020304" pitchFamily="18" charset="0"/>
              <a:ea typeface="宋体" pitchFamily="2" charset="-122"/>
            </a:endParaRPr>
          </a:p>
          <a:p>
            <a:pPr marL="914400" lvl="1" indent="-457200" fontAlgn="base">
              <a:lnSpc>
                <a:spcPct val="130000"/>
              </a:lnSpc>
              <a:buNone/>
            </a:pPr>
            <a:r>
              <a:rPr lang="zh-CN" altLang="en-US" sz="2400" b="1" strike="noStrike" noProof="1">
                <a:solidFill>
                  <a:srgbClr val="000099"/>
                </a:solidFill>
                <a:effectLst/>
                <a:latin typeface="Times New Roman" panose="02020603050405020304" pitchFamily="18" charset="0"/>
                <a:ea typeface="宋体" pitchFamily="2" charset="-122"/>
                <a:cs typeface="+mn-cs"/>
              </a:rPr>
              <a:t>① 程序是指令的有序集合，是静态的概念，进程是程序的一次执行过程，是动态的概念；</a:t>
            </a:r>
            <a:endParaRPr lang="zh-CN" altLang="en-US" sz="2400" b="1" strike="noStrike" noProof="1">
              <a:solidFill>
                <a:srgbClr val="000099"/>
              </a:solidFill>
              <a:effectLst/>
              <a:latin typeface="Times New Roman" panose="02020603050405020304" pitchFamily="18" charset="0"/>
              <a:ea typeface="宋体" pitchFamily="2" charset="-122"/>
            </a:endParaRPr>
          </a:p>
          <a:p>
            <a:pPr marL="914400" lvl="1" indent="-457200" fontAlgn="base">
              <a:lnSpc>
                <a:spcPct val="130000"/>
              </a:lnSpc>
              <a:buNone/>
            </a:pPr>
            <a:r>
              <a:rPr lang="zh-CN" altLang="en-US" sz="2400" b="1" strike="noStrike" noProof="1">
                <a:solidFill>
                  <a:srgbClr val="000099"/>
                </a:solidFill>
                <a:effectLst/>
                <a:latin typeface="Times New Roman" panose="02020603050405020304" pitchFamily="18" charset="0"/>
                <a:ea typeface="宋体" pitchFamily="2" charset="-122"/>
                <a:cs typeface="+mn-cs"/>
              </a:rPr>
              <a:t>② 进程是一个独立运行的活动单位；</a:t>
            </a:r>
            <a:endParaRPr lang="zh-CN" altLang="en-US" sz="2400" b="1" strike="noStrike" noProof="1">
              <a:solidFill>
                <a:srgbClr val="000099"/>
              </a:solidFill>
              <a:effectLst/>
              <a:latin typeface="Times New Roman" panose="02020603050405020304" pitchFamily="18" charset="0"/>
              <a:ea typeface="宋体" pitchFamily="2" charset="-122"/>
            </a:endParaRPr>
          </a:p>
          <a:p>
            <a:pPr marL="914400" lvl="1" indent="-457200" fontAlgn="base">
              <a:lnSpc>
                <a:spcPct val="130000"/>
              </a:lnSpc>
              <a:buNone/>
            </a:pPr>
            <a:r>
              <a:rPr lang="zh-CN" altLang="en-US" sz="2400" b="1" strike="noStrike" noProof="1">
                <a:solidFill>
                  <a:srgbClr val="000099"/>
                </a:solidFill>
                <a:effectLst/>
                <a:latin typeface="Times New Roman" panose="02020603050405020304" pitchFamily="18" charset="0"/>
                <a:ea typeface="宋体" pitchFamily="2" charset="-122"/>
                <a:cs typeface="+mn-cs"/>
              </a:rPr>
              <a:t>③ 进程是竞争系统资源的基本单位；</a:t>
            </a:r>
            <a:endParaRPr lang="zh-CN" altLang="en-US" sz="2400" b="1" strike="noStrike" noProof="1">
              <a:solidFill>
                <a:srgbClr val="000099"/>
              </a:solidFill>
              <a:effectLst/>
              <a:latin typeface="Times New Roman" panose="02020603050405020304" pitchFamily="18" charset="0"/>
              <a:ea typeface="宋体" pitchFamily="2" charset="-122"/>
            </a:endParaRPr>
          </a:p>
          <a:p>
            <a:pPr marL="914400" lvl="1" indent="-457200" fontAlgn="base">
              <a:lnSpc>
                <a:spcPct val="130000"/>
              </a:lnSpc>
              <a:buNone/>
            </a:pPr>
            <a:r>
              <a:rPr lang="zh-CN" altLang="en-US" sz="2400" b="1" strike="noStrike" noProof="1">
                <a:solidFill>
                  <a:srgbClr val="000099"/>
                </a:solidFill>
                <a:effectLst/>
                <a:latin typeface="Times New Roman" panose="02020603050405020304" pitchFamily="18" charset="0"/>
                <a:ea typeface="宋体" pitchFamily="2" charset="-122"/>
                <a:cs typeface="+mn-cs"/>
              </a:rPr>
              <a:t>④ 一个程序可以对应多个进程；</a:t>
            </a:r>
            <a:endParaRPr lang="zh-CN" altLang="en-US" sz="2400" b="1" strike="noStrike" noProof="1">
              <a:solidFill>
                <a:srgbClr val="000099"/>
              </a:solidFill>
              <a:effectLst/>
              <a:latin typeface="Times New Roman" panose="02020603050405020304" pitchFamily="18" charset="0"/>
              <a:ea typeface="宋体" pitchFamily="2" charset="-122"/>
              <a:cs typeface="+mn-cs"/>
            </a:endParaRPr>
          </a:p>
          <a:p>
            <a:pPr marL="914400" lvl="1" indent="-457200" fontAlgn="base">
              <a:lnSpc>
                <a:spcPct val="130000"/>
              </a:lnSpc>
              <a:buNone/>
            </a:pPr>
            <a:r>
              <a:rPr lang="en-US" altLang="zh-CN" sz="2400" b="1" strike="noStrike" noProof="1">
                <a:solidFill>
                  <a:srgbClr val="000099"/>
                </a:solidFill>
                <a:effectLst/>
                <a:latin typeface="Times New Roman" panose="02020603050405020304" pitchFamily="18" charset="0"/>
                <a:ea typeface="宋体" pitchFamily="2" charset="-122"/>
                <a:cs typeface="+mn-cs"/>
              </a:rPr>
              <a:t>	</a:t>
            </a:r>
            <a:r>
              <a:rPr lang="zh-CN" altLang="en-US" sz="2400" b="1" strike="noStrike" noProof="1">
                <a:solidFill>
                  <a:srgbClr val="000099"/>
                </a:solidFill>
                <a:effectLst/>
                <a:latin typeface="Times New Roman" panose="02020603050405020304" pitchFamily="18" charset="0"/>
                <a:ea typeface="宋体" pitchFamily="2" charset="-122"/>
                <a:cs typeface="+mn-cs"/>
              </a:rPr>
              <a:t>一个进</a:t>
            </a:r>
            <a:r>
              <a:rPr lang="zh-CN" altLang="en-US" sz="2400" b="1" strike="noStrike" noProof="1" dirty="0">
                <a:solidFill>
                  <a:srgbClr val="000099"/>
                </a:solidFill>
                <a:effectLst/>
                <a:latin typeface="Times New Roman" panose="02020603050405020304" pitchFamily="18" charset="0"/>
                <a:ea typeface="宋体" pitchFamily="2" charset="-122"/>
                <a:cs typeface="+mn-cs"/>
              </a:rPr>
              <a:t>程一定</a:t>
            </a:r>
            <a:r>
              <a:rPr lang="x-none" altLang="zh-CN" sz="2400" b="1" strike="noStrike" noProof="1" dirty="0">
                <a:solidFill>
                  <a:srgbClr val="000099"/>
                </a:solidFill>
                <a:effectLst/>
                <a:latin typeface="Times New Roman" panose="02020603050405020304" pitchFamily="18" charset="0"/>
                <a:ea typeface="宋体" pitchFamily="2" charset="-122"/>
                <a:cs typeface="+mn-cs"/>
              </a:rPr>
              <a:t>包含</a:t>
            </a:r>
            <a:r>
              <a:rPr lang="zh-CN" altLang="en-US" sz="2400" b="1" strike="noStrike" noProof="1" dirty="0">
                <a:solidFill>
                  <a:srgbClr val="000099"/>
                </a:solidFill>
                <a:effectLst/>
                <a:latin typeface="Times New Roman" panose="02020603050405020304" pitchFamily="18" charset="0"/>
                <a:ea typeface="宋体" pitchFamily="2" charset="-122"/>
                <a:cs typeface="+mn-cs"/>
              </a:rPr>
              <a:t>一</a:t>
            </a:r>
            <a:r>
              <a:rPr lang="zh-CN" altLang="en-US" sz="2400" b="1" strike="noStrike" noProof="1">
                <a:solidFill>
                  <a:srgbClr val="000099"/>
                </a:solidFill>
                <a:effectLst/>
                <a:latin typeface="Times New Roman" panose="02020603050405020304" pitchFamily="18" charset="0"/>
                <a:ea typeface="宋体" pitchFamily="2" charset="-122"/>
                <a:cs typeface="+mn-cs"/>
              </a:rPr>
              <a:t>个程序</a:t>
            </a:r>
            <a:r>
              <a:rPr lang="x-none" altLang="zh-CN" sz="2400" b="1" strike="noStrike" noProof="1">
                <a:solidFill>
                  <a:srgbClr val="000099"/>
                </a:solidFill>
                <a:effectLst/>
                <a:latin typeface="Times New Roman" panose="02020603050405020304" pitchFamily="18" charset="0"/>
                <a:ea typeface="宋体" pitchFamily="2" charset="-122"/>
                <a:cs typeface="+mn-cs"/>
              </a:rPr>
              <a:t>；</a:t>
            </a:r>
            <a:endParaRPr lang="x-none" altLang="zh-CN" sz="2400" b="1" strike="noStrike" noProof="1">
              <a:solidFill>
                <a:srgbClr val="000099"/>
              </a:solidFill>
              <a:effectLst/>
              <a:latin typeface="Times New Roman" panose="02020603050405020304" pitchFamily="18" charset="0"/>
              <a:ea typeface="宋体" pitchFamily="2" charset="-122"/>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411">
                                            <p:txEl>
                                              <p:charRg st="0" end="10"/>
                                            </p:txEl>
                                          </p:spTgt>
                                        </p:tgtEl>
                                        <p:attrNameLst>
                                          <p:attrName>style.visibility</p:attrName>
                                        </p:attrNameLst>
                                      </p:cBhvr>
                                      <p:to>
                                        <p:strVal val="visible"/>
                                      </p:to>
                                    </p:set>
                                    <p:anim calcmode="lin" valueType="num">
                                      <p:cBhvr>
                                        <p:cTn id="7" dur="1000" fill="hold"/>
                                        <p:tgtEl>
                                          <p:spTgt spid="17411">
                                            <p:txEl>
                                              <p:charRg st="0" end="10"/>
                                            </p:txEl>
                                          </p:spTgt>
                                        </p:tgtEl>
                                        <p:attrNameLst>
                                          <p:attrName>ppt_x</p:attrName>
                                        </p:attrNameLst>
                                      </p:cBhvr>
                                      <p:tavLst>
                                        <p:tav tm="0">
                                          <p:val>
                                            <p:strVal val="0-#ppt_w/2"/>
                                          </p:val>
                                        </p:tav>
                                        <p:tav tm="100000">
                                          <p:val>
                                            <p:strVal val="#ppt_x"/>
                                          </p:val>
                                        </p:tav>
                                      </p:tavLst>
                                    </p:anim>
                                    <p:anim calcmode="lin" valueType="num">
                                      <p:cBhvr>
                                        <p:cTn id="8" dur="1000" fill="hold"/>
                                        <p:tgtEl>
                                          <p:spTgt spid="17411">
                                            <p:txEl>
                                              <p:charRg st="0" end="1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411">
                                            <p:txEl>
                                              <p:charRg st="10" end="24"/>
                                            </p:txEl>
                                          </p:spTgt>
                                        </p:tgtEl>
                                        <p:attrNameLst>
                                          <p:attrName>style.visibility</p:attrName>
                                        </p:attrNameLst>
                                      </p:cBhvr>
                                      <p:to>
                                        <p:strVal val="visible"/>
                                      </p:to>
                                    </p:set>
                                    <p:anim calcmode="lin" valueType="num">
                                      <p:cBhvr>
                                        <p:cTn id="13" dur="1000" fill="hold"/>
                                        <p:tgtEl>
                                          <p:spTgt spid="17411">
                                            <p:txEl>
                                              <p:charRg st="10" end="24"/>
                                            </p:txEl>
                                          </p:spTgt>
                                        </p:tgtEl>
                                        <p:attrNameLst>
                                          <p:attrName>ppt_x</p:attrName>
                                        </p:attrNameLst>
                                      </p:cBhvr>
                                      <p:tavLst>
                                        <p:tav tm="0">
                                          <p:val>
                                            <p:strVal val="0-#ppt_w/2"/>
                                          </p:val>
                                        </p:tav>
                                        <p:tav tm="100000">
                                          <p:val>
                                            <p:strVal val="#ppt_x"/>
                                          </p:val>
                                        </p:tav>
                                      </p:tavLst>
                                    </p:anim>
                                    <p:anim calcmode="lin" valueType="num">
                                      <p:cBhvr>
                                        <p:cTn id="14" dur="1000" fill="hold"/>
                                        <p:tgtEl>
                                          <p:spTgt spid="17411">
                                            <p:txEl>
                                              <p:charRg st="10" end="24"/>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7416">
                                            <p:txEl>
                                              <p:charRg st="0" end="16"/>
                                            </p:txEl>
                                          </p:spTgt>
                                        </p:tgtEl>
                                        <p:attrNameLst>
                                          <p:attrName>style.visibility</p:attrName>
                                        </p:attrNameLst>
                                      </p:cBhvr>
                                      <p:to>
                                        <p:strVal val="visible"/>
                                      </p:to>
                                    </p:set>
                                    <p:anim calcmode="lin" valueType="num">
                                      <p:cBhvr>
                                        <p:cTn id="19" dur="500" fill="hold"/>
                                        <p:tgtEl>
                                          <p:spTgt spid="17416">
                                            <p:txEl>
                                              <p:charRg st="0" end="16"/>
                                            </p:txEl>
                                          </p:spTgt>
                                        </p:tgtEl>
                                        <p:attrNameLst>
                                          <p:attrName>ppt_x</p:attrName>
                                        </p:attrNameLst>
                                      </p:cBhvr>
                                      <p:tavLst>
                                        <p:tav tm="0">
                                          <p:val>
                                            <p:strVal val="0-#ppt_w/2"/>
                                          </p:val>
                                        </p:tav>
                                        <p:tav tm="100000">
                                          <p:val>
                                            <p:strVal val="#ppt_x"/>
                                          </p:val>
                                        </p:tav>
                                      </p:tavLst>
                                    </p:anim>
                                    <p:anim calcmode="lin" valueType="num">
                                      <p:cBhvr>
                                        <p:cTn id="20" dur="500" fill="hold"/>
                                        <p:tgtEl>
                                          <p:spTgt spid="17416">
                                            <p:txEl>
                                              <p:charRg st="0" end="16"/>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7416">
                                            <p:txEl>
                                              <p:charRg st="103" end="124"/>
                                            </p:txEl>
                                          </p:spTgt>
                                        </p:tgtEl>
                                        <p:attrNameLst>
                                          <p:attrName>style.visibility</p:attrName>
                                        </p:attrNameLst>
                                      </p:cBhvr>
                                      <p:to>
                                        <p:strVal val="visible"/>
                                      </p:to>
                                    </p:set>
                                    <p:anim calcmode="lin" valueType="num">
                                      <p:cBhvr>
                                        <p:cTn id="25" dur="500" fill="hold"/>
                                        <p:tgtEl>
                                          <p:spTgt spid="17416">
                                            <p:txEl>
                                              <p:charRg st="103" end="124"/>
                                            </p:txEl>
                                          </p:spTgt>
                                        </p:tgtEl>
                                        <p:attrNameLst>
                                          <p:attrName>ppt_x</p:attrName>
                                        </p:attrNameLst>
                                      </p:cBhvr>
                                      <p:tavLst>
                                        <p:tav tm="0">
                                          <p:val>
                                            <p:strVal val="#ppt_x"/>
                                          </p:val>
                                        </p:tav>
                                        <p:tav tm="100000">
                                          <p:val>
                                            <p:strVal val="#ppt_x"/>
                                          </p:val>
                                        </p:tav>
                                      </p:tavLst>
                                    </p:anim>
                                    <p:anim calcmode="lin" valueType="num">
                                      <p:cBhvr>
                                        <p:cTn id="26" dur="500" fill="hold"/>
                                        <p:tgtEl>
                                          <p:spTgt spid="17416">
                                            <p:txEl>
                                              <p:charRg st="103" end="12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7416">
                                            <p:txEl>
                                              <p:charRg st="124" end="126"/>
                                            </p:txEl>
                                          </p:spTgt>
                                        </p:tgtEl>
                                        <p:attrNameLst>
                                          <p:attrName>style.visibility</p:attrName>
                                        </p:attrNameLst>
                                      </p:cBhvr>
                                      <p:to>
                                        <p:strVal val="visible"/>
                                      </p:to>
                                    </p:set>
                                    <p:anim calcmode="lin" valueType="num">
                                      <p:cBhvr>
                                        <p:cTn id="29" dur="500" fill="hold"/>
                                        <p:tgtEl>
                                          <p:spTgt spid="17416">
                                            <p:txEl>
                                              <p:charRg st="124" end="126"/>
                                            </p:txEl>
                                          </p:spTgt>
                                        </p:tgtEl>
                                        <p:attrNameLst>
                                          <p:attrName>ppt_x</p:attrName>
                                        </p:attrNameLst>
                                      </p:cBhvr>
                                      <p:tavLst>
                                        <p:tav tm="0">
                                          <p:val>
                                            <p:strVal val="#ppt_x"/>
                                          </p:val>
                                        </p:tav>
                                        <p:tav tm="100000">
                                          <p:val>
                                            <p:strVal val="#ppt_x"/>
                                          </p:val>
                                        </p:tav>
                                      </p:tavLst>
                                    </p:anim>
                                    <p:anim calcmode="lin" valueType="num">
                                      <p:cBhvr>
                                        <p:cTn id="30" dur="500" fill="hold"/>
                                        <p:tgtEl>
                                          <p:spTgt spid="17416">
                                            <p:txEl>
                                              <p:charRg st="124" end="12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7416">
                                            <p:txEl>
                                              <p:charRg st="126" end="126"/>
                                            </p:txEl>
                                          </p:spTgt>
                                        </p:tgtEl>
                                        <p:attrNameLst>
                                          <p:attrName>style.visibility</p:attrName>
                                        </p:attrNameLst>
                                      </p:cBhvr>
                                      <p:to>
                                        <p:strVal val="visible"/>
                                      </p:to>
                                    </p:set>
                                    <p:anim calcmode="lin" valueType="num">
                                      <p:cBhvr>
                                        <p:cTn id="33" dur="500" fill="hold"/>
                                        <p:tgtEl>
                                          <p:spTgt spid="17416">
                                            <p:txEl>
                                              <p:charRg st="126" end="126"/>
                                            </p:txEl>
                                          </p:spTgt>
                                        </p:tgtEl>
                                        <p:attrNameLst>
                                          <p:attrName>ppt_x</p:attrName>
                                        </p:attrNameLst>
                                      </p:cBhvr>
                                      <p:tavLst>
                                        <p:tav tm="0">
                                          <p:val>
                                            <p:strVal val="#ppt_x"/>
                                          </p:val>
                                        </p:tav>
                                        <p:tav tm="100000">
                                          <p:val>
                                            <p:strVal val="#ppt_x"/>
                                          </p:val>
                                        </p:tav>
                                      </p:tavLst>
                                    </p:anim>
                                    <p:anim calcmode="lin" valueType="num">
                                      <p:cBhvr>
                                        <p:cTn id="34" dur="500" fill="hold"/>
                                        <p:tgtEl>
                                          <p:spTgt spid="17416">
                                            <p:txEl>
                                              <p:charRg st="126" end="12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7416">
                                            <p:txEl>
                                              <p:charRg st="126" end="126"/>
                                            </p:txEl>
                                          </p:spTgt>
                                        </p:tgtEl>
                                        <p:attrNameLst>
                                          <p:attrName>style.visibility</p:attrName>
                                        </p:attrNameLst>
                                      </p:cBhvr>
                                      <p:to>
                                        <p:strVal val="visible"/>
                                      </p:to>
                                    </p:set>
                                    <p:anim calcmode="lin" valueType="num">
                                      <p:cBhvr>
                                        <p:cTn id="37" dur="500" fill="hold"/>
                                        <p:tgtEl>
                                          <p:spTgt spid="17416">
                                            <p:txEl>
                                              <p:charRg st="126" end="126"/>
                                            </p:txEl>
                                          </p:spTgt>
                                        </p:tgtEl>
                                        <p:attrNameLst>
                                          <p:attrName>ppt_x</p:attrName>
                                        </p:attrNameLst>
                                      </p:cBhvr>
                                      <p:tavLst>
                                        <p:tav tm="0">
                                          <p:val>
                                            <p:strVal val="#ppt_x"/>
                                          </p:val>
                                        </p:tav>
                                        <p:tav tm="100000">
                                          <p:val>
                                            <p:strVal val="#ppt_x"/>
                                          </p:val>
                                        </p:tav>
                                      </p:tavLst>
                                    </p:anim>
                                    <p:anim calcmode="lin" valueType="num">
                                      <p:cBhvr>
                                        <p:cTn id="38" dur="500" fill="hold"/>
                                        <p:tgtEl>
                                          <p:spTgt spid="17416">
                                            <p:txEl>
                                              <p:charRg st="126" end="12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5" name="矩形 18434"/>
          <p:cNvSpPr/>
          <p:nvPr/>
        </p:nvSpPr>
        <p:spPr>
          <a:xfrm>
            <a:off x="168275" y="544513"/>
            <a:ext cx="8377238" cy="67627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en-US" altLang="zh-CN" b="1" strike="noStrike" noProof="1">
                <a:solidFill>
                  <a:srgbClr val="990000"/>
                </a:solidFill>
                <a:latin typeface="Times New Roman" panose="02020603050405020304" pitchFamily="18" charset="0"/>
                <a:ea typeface="宋体" pitchFamily="2" charset="-122"/>
                <a:cs typeface="+mn-ea"/>
              </a:rPr>
              <a:t>2.  </a:t>
            </a:r>
            <a:r>
              <a:rPr lang="zh-CN" altLang="en-US" b="1" strike="noStrike" noProof="1">
                <a:solidFill>
                  <a:srgbClr val="990000"/>
                </a:solidFill>
                <a:latin typeface="Times New Roman" panose="02020603050405020304" pitchFamily="18" charset="0"/>
                <a:ea typeface="宋体" pitchFamily="2" charset="-122"/>
                <a:cs typeface="+mn-ea"/>
              </a:rPr>
              <a:t>进程的状态</a:t>
            </a:r>
            <a:endParaRPr lang="zh-CN" altLang="en-US" b="1" strike="noStrike" noProof="1">
              <a:solidFill>
                <a:srgbClr val="990000"/>
              </a:solidFill>
              <a:latin typeface="Times New Roman" panose="02020603050405020304" pitchFamily="18" charset="0"/>
              <a:ea typeface="宋体" pitchFamily="2" charset="-122"/>
            </a:endParaRPr>
          </a:p>
        </p:txBody>
      </p:sp>
      <p:sp>
        <p:nvSpPr>
          <p:cNvPr id="18436" name="矩形 18435"/>
          <p:cNvSpPr/>
          <p:nvPr/>
        </p:nvSpPr>
        <p:spPr>
          <a:xfrm>
            <a:off x="112713" y="3403600"/>
            <a:ext cx="8639175" cy="155257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spcBef>
                <a:spcPct val="20000"/>
              </a:spcBef>
              <a:buNone/>
            </a:pPr>
            <a:r>
              <a:rPr lang="zh-CN" altLang="en-US" sz="2400" b="1" strike="noStrike" noProof="1">
                <a:solidFill>
                  <a:srgbClr val="000099"/>
                </a:solidFill>
                <a:effectLst/>
                <a:latin typeface="Times New Roman" panose="02020603050405020304" pitchFamily="18" charset="0"/>
                <a:ea typeface="宋体" pitchFamily="2" charset="-122"/>
                <a:cs typeface="+mn-cs"/>
              </a:rPr>
              <a:t>② 等待状态</a:t>
            </a:r>
            <a:r>
              <a:rPr lang="en-US" altLang="zh-CN" sz="2400" b="1" strike="noStrike" noProof="1">
                <a:solidFill>
                  <a:srgbClr val="000099"/>
                </a:solidFill>
                <a:effectLst/>
                <a:latin typeface="Times New Roman" panose="02020603050405020304" pitchFamily="18" charset="0"/>
                <a:ea typeface="宋体" pitchFamily="2" charset="-122"/>
                <a:cs typeface="+mn-cs"/>
              </a:rPr>
              <a:t>(wait)</a:t>
            </a:r>
            <a:endParaRPr lang="en-US" altLang="zh-CN" sz="2400" b="1" strike="noStrike" noProof="1">
              <a:solidFill>
                <a:srgbClr val="000099"/>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en-US" altLang="zh-CN" sz="2400" strike="noStrike" noProof="1">
                <a:solidFill>
                  <a:schemeClr val="tx1"/>
                </a:solidFill>
                <a:effectLst/>
                <a:latin typeface="Times New Roman" panose="02020603050405020304" pitchFamily="18" charset="0"/>
                <a:ea typeface="宋体" pitchFamily="2" charset="-122"/>
                <a:cs typeface="+mn-ea"/>
              </a:rPr>
              <a:t>            </a:t>
            </a:r>
            <a:r>
              <a:rPr lang="zh-CN" altLang="en-US" sz="2400" strike="noStrike" noProof="1">
                <a:solidFill>
                  <a:schemeClr val="tx1"/>
                </a:solidFill>
                <a:effectLst/>
                <a:latin typeface="Times New Roman" panose="02020603050405020304" pitchFamily="18" charset="0"/>
                <a:ea typeface="宋体" pitchFamily="2" charset="-122"/>
                <a:cs typeface="+mn-ea"/>
              </a:rPr>
              <a:t>进程正等待着某一事件的发生而暂时停止执行。这时，</a:t>
            </a:r>
            <a:endParaRPr lang="zh-CN" altLang="en-US" sz="2400"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zh-CN" altLang="en-US" sz="2400" strike="noStrike" noProof="1">
                <a:solidFill>
                  <a:schemeClr val="tx1"/>
                </a:solidFill>
                <a:effectLst/>
                <a:latin typeface="Times New Roman" panose="02020603050405020304" pitchFamily="18" charset="0"/>
                <a:ea typeface="宋体" pitchFamily="2" charset="-122"/>
                <a:cs typeface="+mn-ea"/>
              </a:rPr>
              <a:t>            即使给它</a:t>
            </a:r>
            <a:r>
              <a:rPr lang="en-US" altLang="zh-CN" sz="2400" strike="noStrike" noProof="1">
                <a:solidFill>
                  <a:schemeClr val="tx1"/>
                </a:solidFill>
                <a:effectLst/>
                <a:latin typeface="Times New Roman" panose="02020603050405020304" pitchFamily="18" charset="0"/>
                <a:ea typeface="宋体" pitchFamily="2" charset="-122"/>
                <a:cs typeface="+mn-ea"/>
              </a:rPr>
              <a:t>CPU</a:t>
            </a:r>
            <a:r>
              <a:rPr lang="zh-CN" altLang="en-US" sz="2400" strike="noStrike" noProof="1">
                <a:solidFill>
                  <a:schemeClr val="tx1"/>
                </a:solidFill>
                <a:effectLst/>
                <a:latin typeface="Times New Roman" panose="02020603050405020304" pitchFamily="18" charset="0"/>
                <a:ea typeface="宋体" pitchFamily="2" charset="-122"/>
                <a:cs typeface="+mn-ea"/>
              </a:rPr>
              <a:t>控制权，它也无法执行。</a:t>
            </a:r>
            <a:endParaRPr lang="zh-CN" altLang="en-US" sz="2400" strike="noStrike" noProof="1">
              <a:solidFill>
                <a:schemeClr val="tx1"/>
              </a:solidFill>
              <a:effectLst/>
              <a:latin typeface="Times New Roman" panose="02020603050405020304" pitchFamily="18" charset="0"/>
              <a:ea typeface="宋体" pitchFamily="2" charset="-122"/>
            </a:endParaRPr>
          </a:p>
        </p:txBody>
      </p:sp>
      <p:sp>
        <p:nvSpPr>
          <p:cNvPr id="18437" name="矩形 18436"/>
          <p:cNvSpPr/>
          <p:nvPr/>
        </p:nvSpPr>
        <p:spPr>
          <a:xfrm>
            <a:off x="114300" y="4991100"/>
            <a:ext cx="8639175" cy="1554163"/>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spcBef>
                <a:spcPct val="20000"/>
              </a:spcBef>
              <a:buNone/>
            </a:pPr>
            <a:r>
              <a:rPr lang="zh-CN" altLang="en-US" sz="2400" b="1" strike="noStrike" noProof="1">
                <a:solidFill>
                  <a:srgbClr val="000099"/>
                </a:solidFill>
                <a:effectLst/>
                <a:latin typeface="Times New Roman" panose="02020603050405020304" pitchFamily="18" charset="0"/>
                <a:ea typeface="宋体" pitchFamily="2" charset="-122"/>
                <a:cs typeface="+mn-cs"/>
              </a:rPr>
              <a:t>③ 就绪状态</a:t>
            </a:r>
            <a:r>
              <a:rPr lang="en-US" altLang="zh-CN" sz="2400" b="1" strike="noStrike" noProof="1">
                <a:solidFill>
                  <a:srgbClr val="000099"/>
                </a:solidFill>
                <a:effectLst/>
                <a:latin typeface="Times New Roman" panose="02020603050405020304" pitchFamily="18" charset="0"/>
                <a:ea typeface="宋体" pitchFamily="2" charset="-122"/>
                <a:cs typeface="+mn-cs"/>
              </a:rPr>
              <a:t>(ready)</a:t>
            </a:r>
            <a:endParaRPr lang="en-US" altLang="zh-CN" sz="2400" b="1" strike="noStrike" noProof="1">
              <a:solidFill>
                <a:srgbClr val="000099"/>
              </a:solidFill>
              <a:effectLst/>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en-US" altLang="zh-CN" sz="2400" strike="noStrike" noProof="1">
                <a:solidFill>
                  <a:schemeClr val="tx1"/>
                </a:solidFill>
                <a:effectLst/>
                <a:latin typeface="Times New Roman" panose="02020603050405020304" pitchFamily="18" charset="0"/>
                <a:ea typeface="宋体" pitchFamily="2" charset="-122"/>
                <a:cs typeface="+mn-ea"/>
              </a:rPr>
              <a:t>            </a:t>
            </a:r>
            <a:r>
              <a:rPr lang="zh-CN" altLang="en-US" sz="2400" strike="noStrike" noProof="1">
                <a:solidFill>
                  <a:schemeClr val="tx1"/>
                </a:solidFill>
                <a:effectLst/>
                <a:latin typeface="Times New Roman" panose="02020603050405020304" pitchFamily="18" charset="0"/>
                <a:ea typeface="宋体" pitchFamily="2" charset="-122"/>
                <a:cs typeface="+mn-ea"/>
              </a:rPr>
              <a:t>进程已获得除</a:t>
            </a:r>
            <a:r>
              <a:rPr lang="en-US" altLang="zh-CN" sz="2400" strike="noStrike" noProof="1">
                <a:solidFill>
                  <a:schemeClr val="tx1"/>
                </a:solidFill>
                <a:effectLst/>
                <a:latin typeface="Times New Roman" panose="02020603050405020304" pitchFamily="18" charset="0"/>
                <a:ea typeface="宋体" pitchFamily="2" charset="-122"/>
                <a:cs typeface="+mn-ea"/>
              </a:rPr>
              <a:t>CPU</a:t>
            </a:r>
            <a:r>
              <a:rPr lang="zh-CN" altLang="en-US" sz="2400" strike="noStrike" noProof="1">
                <a:solidFill>
                  <a:schemeClr val="tx1"/>
                </a:solidFill>
                <a:effectLst/>
                <a:latin typeface="Times New Roman" panose="02020603050405020304" pitchFamily="18" charset="0"/>
                <a:ea typeface="宋体" pitchFamily="2" charset="-122"/>
                <a:cs typeface="+mn-ea"/>
              </a:rPr>
              <a:t>之外的运行所必需的资源，一旦得</a:t>
            </a:r>
            <a:endParaRPr lang="zh-CN" altLang="en-US" sz="2400" strike="noStrike" noProof="1">
              <a:solidFill>
                <a:schemeClr val="tx1"/>
              </a:solidFill>
              <a:effectLst/>
              <a:latin typeface="Times New Roman" panose="02020603050405020304" pitchFamily="18" charset="0"/>
              <a:ea typeface="宋体" pitchFamily="2" charset="-122"/>
              <a:cs typeface="+mn-ea"/>
            </a:endParaRPr>
          </a:p>
          <a:p>
            <a:pPr marL="533400" lvl="0" indent="-533400" fontAlgn="base">
              <a:lnSpc>
                <a:spcPct val="120000"/>
              </a:lnSpc>
              <a:spcBef>
                <a:spcPct val="20000"/>
              </a:spcBef>
              <a:buNone/>
            </a:pPr>
            <a:r>
              <a:rPr lang="zh-CN" altLang="en-US" sz="2400" strike="noStrike" noProof="1">
                <a:solidFill>
                  <a:schemeClr val="tx1"/>
                </a:solidFill>
                <a:effectLst/>
                <a:latin typeface="Times New Roman" panose="02020603050405020304" pitchFamily="18" charset="0"/>
                <a:ea typeface="宋体" pitchFamily="2" charset="-122"/>
                <a:cs typeface="+mn-ea"/>
              </a:rPr>
              <a:t>            到</a:t>
            </a:r>
            <a:r>
              <a:rPr lang="en-US" altLang="zh-CN" sz="2400" strike="noStrike" noProof="1">
                <a:solidFill>
                  <a:schemeClr val="tx1"/>
                </a:solidFill>
                <a:effectLst/>
                <a:latin typeface="Times New Roman" panose="02020603050405020304" pitchFamily="18" charset="0"/>
                <a:ea typeface="宋体" pitchFamily="2" charset="-122"/>
                <a:cs typeface="+mn-ea"/>
              </a:rPr>
              <a:t>CPU</a:t>
            </a:r>
            <a:r>
              <a:rPr lang="zh-CN" altLang="en-US" sz="2400" strike="noStrike" noProof="1">
                <a:solidFill>
                  <a:schemeClr val="tx1"/>
                </a:solidFill>
                <a:effectLst/>
                <a:latin typeface="Times New Roman" panose="02020603050405020304" pitchFamily="18" charset="0"/>
                <a:ea typeface="宋体" pitchFamily="2" charset="-122"/>
                <a:cs typeface="+mn-ea"/>
              </a:rPr>
              <a:t>控制权，立即可以运行。</a:t>
            </a:r>
            <a:r>
              <a:rPr lang="zh-CN" altLang="en-US" sz="2400" strike="noStrike" noProof="1">
                <a:solidFill>
                  <a:schemeClr val="tx1"/>
                </a:solidFill>
                <a:latin typeface="Times New Roman" panose="02020603050405020304" pitchFamily="18" charset="0"/>
                <a:ea typeface="宋体" pitchFamily="2" charset="-122"/>
                <a:cs typeface="+mn-ea"/>
              </a:rPr>
              <a:t>         </a:t>
            </a:r>
            <a:endParaRPr lang="zh-CN" altLang="en-US" sz="2400" strike="noStrike" noProof="1">
              <a:solidFill>
                <a:schemeClr val="tx1"/>
              </a:solidFill>
              <a:latin typeface="Times New Roman" panose="02020603050405020304" pitchFamily="18" charset="0"/>
              <a:ea typeface="宋体" pitchFamily="2" charset="-122"/>
            </a:endParaRPr>
          </a:p>
        </p:txBody>
      </p:sp>
      <p:sp>
        <p:nvSpPr>
          <p:cNvPr id="18438" name="矩形 18437"/>
          <p:cNvSpPr/>
          <p:nvPr/>
        </p:nvSpPr>
        <p:spPr>
          <a:xfrm>
            <a:off x="669925" y="1174750"/>
            <a:ext cx="8204200" cy="210185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en-US" altLang="zh-CN" sz="2800" b="1" strike="noStrike" noProof="1">
                <a:solidFill>
                  <a:srgbClr val="A50021"/>
                </a:solidFill>
                <a:effectLst/>
                <a:latin typeface="Times New Roman" panose="02020603050405020304" pitchFamily="18" charset="0"/>
                <a:ea typeface="宋体" pitchFamily="2" charset="-122"/>
                <a:cs typeface="+mn-ea"/>
              </a:rPr>
              <a:t>(1) </a:t>
            </a:r>
            <a:r>
              <a:rPr lang="zh-CN" altLang="en-US" sz="2800" b="1" strike="noStrike" noProof="1">
                <a:solidFill>
                  <a:srgbClr val="A50021"/>
                </a:solidFill>
                <a:effectLst/>
                <a:latin typeface="Times New Roman" panose="02020603050405020304" pitchFamily="18" charset="0"/>
                <a:ea typeface="宋体" pitchFamily="2" charset="-122"/>
                <a:cs typeface="+mn-ea"/>
              </a:rPr>
              <a:t>进程的基本状态</a:t>
            </a:r>
            <a:r>
              <a:rPr lang="x-none" altLang="zh-CN" sz="2800" b="1" strike="noStrike" noProof="1">
                <a:solidFill>
                  <a:srgbClr val="A50021"/>
                </a:solidFill>
                <a:effectLst/>
                <a:latin typeface="Times New Roman" panose="02020603050405020304" pitchFamily="18" charset="0"/>
                <a:ea typeface="宋体" pitchFamily="2" charset="-122"/>
                <a:cs typeface="+mn-ea"/>
              </a:rPr>
              <a:t>（至少应该具备的状态）</a:t>
            </a:r>
            <a:endParaRPr lang="x-none" altLang="zh-CN" sz="2800" b="1" strike="noStrike" noProof="1">
              <a:solidFill>
                <a:srgbClr val="A50021"/>
              </a:solidFill>
              <a:latin typeface="Times New Roman" panose="02020603050405020304" pitchFamily="18" charset="0"/>
              <a:ea typeface="宋体" pitchFamily="2" charset="-122"/>
              <a:cs typeface="+mn-ea"/>
            </a:endParaRPr>
          </a:p>
          <a:p>
            <a:pPr marL="533400" lvl="0" indent="-533400" fontAlgn="base">
              <a:lnSpc>
                <a:spcPct val="120000"/>
              </a:lnSpc>
              <a:buNone/>
            </a:pPr>
            <a:r>
              <a:rPr lang="zh-CN" altLang="en-US" sz="2400" b="1" strike="noStrike" noProof="1">
                <a:solidFill>
                  <a:srgbClr val="000099"/>
                </a:solidFill>
                <a:effectLst/>
                <a:latin typeface="Times New Roman" panose="02020603050405020304" pitchFamily="18" charset="0"/>
                <a:ea typeface="宋体" pitchFamily="2" charset="-122"/>
                <a:cs typeface="+mn-ea"/>
              </a:rPr>
              <a:t>① 运行状态</a:t>
            </a:r>
            <a:r>
              <a:rPr lang="en-US" altLang="zh-CN" sz="2400" b="1" strike="noStrike" noProof="1">
                <a:solidFill>
                  <a:srgbClr val="000099"/>
                </a:solidFill>
                <a:effectLst/>
                <a:latin typeface="Times New Roman" panose="02020603050405020304" pitchFamily="18" charset="0"/>
                <a:ea typeface="宋体" pitchFamily="2" charset="-122"/>
                <a:cs typeface="+mn-ea"/>
              </a:rPr>
              <a:t>(running)</a:t>
            </a:r>
            <a:endParaRPr lang="en-US" altLang="zh-CN" sz="2400" b="1" strike="noStrike" noProof="1">
              <a:solidFill>
                <a:srgbClr val="000099"/>
              </a:solidFill>
              <a:effectLst/>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en-US" altLang="zh-CN" sz="2400" strike="noStrike" noProof="1">
                <a:solidFill>
                  <a:schemeClr val="tx1"/>
                </a:solidFill>
                <a:effectLst/>
                <a:latin typeface="Times New Roman" panose="02020603050405020304" pitchFamily="18" charset="0"/>
                <a:ea typeface="宋体" pitchFamily="2" charset="-122"/>
                <a:cs typeface="+mn-ea"/>
              </a:rPr>
              <a:t>     </a:t>
            </a:r>
            <a:r>
              <a:rPr lang="zh-CN" altLang="en-US" sz="2400" strike="noStrike" noProof="1">
                <a:solidFill>
                  <a:schemeClr val="tx1"/>
                </a:solidFill>
                <a:effectLst/>
                <a:latin typeface="Times New Roman" panose="02020603050405020304" pitchFamily="18" charset="0"/>
                <a:ea typeface="宋体" pitchFamily="2" charset="-122"/>
                <a:cs typeface="+mn-ea"/>
              </a:rPr>
              <a:t>该进程已获得运行所必需的资源，它的程序正在处理机上执行。</a:t>
            </a:r>
            <a:endParaRPr lang="zh-CN" altLang="en-US" sz="2400" strike="noStrike" noProof="1">
              <a:solidFill>
                <a:schemeClr val="tx1"/>
              </a:solidFill>
              <a:effectLst/>
              <a:latin typeface="Times New Roman" panose="02020603050405020304" pitchFamily="18" charset="0"/>
              <a:ea typeface="宋体" pitchFamily="2" charset="-122"/>
            </a:endParaRPr>
          </a:p>
        </p:txBody>
      </p:sp>
      <p:sp>
        <p:nvSpPr>
          <p:cNvPr id="18439" name="矩形 18438"/>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进程概念</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435"/>
                                        </p:tgtEl>
                                        <p:attrNameLst>
                                          <p:attrName>style.visibility</p:attrName>
                                        </p:attrNameLst>
                                      </p:cBhvr>
                                      <p:to>
                                        <p:strVal val="visible"/>
                                      </p:to>
                                    </p:set>
                                    <p:anim calcmode="lin" valueType="num">
                                      <p:cBhvr additive="base">
                                        <p:cTn id="7" dur="500" fill="hold"/>
                                        <p:tgtEl>
                                          <p:spTgt spid="18435"/>
                                        </p:tgtEl>
                                        <p:attrNameLst>
                                          <p:attrName>ppt_x</p:attrName>
                                        </p:attrNameLst>
                                      </p:cBhvr>
                                      <p:tavLst>
                                        <p:tav tm="0">
                                          <p:val>
                                            <p:strVal val="0-#ppt_w/2"/>
                                          </p:val>
                                        </p:tav>
                                        <p:tav tm="100000">
                                          <p:val>
                                            <p:strVal val="#ppt_x"/>
                                          </p:val>
                                        </p:tav>
                                      </p:tavLst>
                                    </p:anim>
                                    <p:anim calcmode="lin" valueType="num">
                                      <p:cBhvr additive="base">
                                        <p:cTn id="8" dur="500" fill="hold"/>
                                        <p:tgtEl>
                                          <p:spTgt spid="1843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438">
                                            <p:txEl>
                                              <p:charRg st="0" end="12"/>
                                            </p:txEl>
                                          </p:spTgt>
                                        </p:tgtEl>
                                        <p:attrNameLst>
                                          <p:attrName>style.visibility</p:attrName>
                                        </p:attrNameLst>
                                      </p:cBhvr>
                                      <p:to>
                                        <p:strVal val="visible"/>
                                      </p:to>
                                    </p:set>
                                    <p:anim calcmode="lin" valueType="num">
                                      <p:cBhvr additive="base">
                                        <p:cTn id="13" dur="500" fill="hold"/>
                                        <p:tgtEl>
                                          <p:spTgt spid="18438">
                                            <p:txEl>
                                              <p:charRg st="0" end="1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438">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8438">
                                            <p:txEl>
                                              <p:charRg st="12" end="28"/>
                                            </p:txEl>
                                          </p:spTgt>
                                        </p:tgtEl>
                                        <p:attrNameLst>
                                          <p:attrName>style.visibility</p:attrName>
                                        </p:attrNameLst>
                                      </p:cBhvr>
                                      <p:to>
                                        <p:strVal val="visible"/>
                                      </p:to>
                                    </p:set>
                                    <p:anim calcmode="lin" valueType="num">
                                      <p:cBhvr additive="base">
                                        <p:cTn id="19" dur="500" fill="hold"/>
                                        <p:tgtEl>
                                          <p:spTgt spid="18438">
                                            <p:txEl>
                                              <p:charRg st="12" end="28"/>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8438">
                                            <p:txEl>
                                              <p:charRg st="12" end="28"/>
                                            </p:txEl>
                                          </p:spTgt>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18438">
                                            <p:txEl>
                                              <p:charRg st="28" end="59"/>
                                            </p:txEl>
                                          </p:spTgt>
                                        </p:tgtEl>
                                        <p:attrNameLst>
                                          <p:attrName>style.visibility</p:attrName>
                                        </p:attrNameLst>
                                      </p:cBhvr>
                                      <p:to>
                                        <p:strVal val="visible"/>
                                      </p:to>
                                    </p:set>
                                    <p:anim calcmode="lin" valueType="num">
                                      <p:cBhvr additive="base">
                                        <p:cTn id="23" dur="500" fill="hold"/>
                                        <p:tgtEl>
                                          <p:spTgt spid="18438">
                                            <p:txEl>
                                              <p:charRg st="28" end="59"/>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8438">
                                            <p:txEl>
                                              <p:charRg st="28" end="59"/>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18436">
                                            <p:txEl>
                                              <p:charRg st="0" end="13"/>
                                            </p:txEl>
                                          </p:spTgt>
                                        </p:tgtEl>
                                        <p:attrNameLst>
                                          <p:attrName>style.visibility</p:attrName>
                                        </p:attrNameLst>
                                      </p:cBhvr>
                                      <p:to>
                                        <p:strVal val="visible"/>
                                      </p:to>
                                    </p:set>
                                    <p:anim calcmode="lin" valueType="num">
                                      <p:cBhvr additive="base">
                                        <p:cTn id="29" dur="500" fill="hold"/>
                                        <p:tgtEl>
                                          <p:spTgt spid="18436">
                                            <p:txEl>
                                              <p:charRg st="0" end="13"/>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8436">
                                            <p:txEl>
                                              <p:charRg st="0" end="13"/>
                                            </p:txEl>
                                          </p:spTgt>
                                        </p:tgtEl>
                                        <p:attrNameLst>
                                          <p:attrName>ppt_y</p:attrName>
                                        </p:attrNameLst>
                                      </p:cBhvr>
                                      <p:tavLst>
                                        <p:tav tm="0">
                                          <p:val>
                                            <p:strVal val="#ppt_y"/>
                                          </p:val>
                                        </p:tav>
                                        <p:tav tm="100000">
                                          <p:val>
                                            <p:strVal val="#ppt_y"/>
                                          </p:val>
                                        </p:tav>
                                      </p:tavLst>
                                    </p:anim>
                                  </p:childTnLst>
                                </p:cTn>
                              </p:par>
                              <p:par>
                                <p:cTn id="31" presetID="2" presetClass="entr" presetSubtype="8" fill="hold" nodeType="withEffect">
                                  <p:stCondLst>
                                    <p:cond delay="0"/>
                                  </p:stCondLst>
                                  <p:childTnLst>
                                    <p:set>
                                      <p:cBhvr>
                                        <p:cTn id="32" dur="1" fill="hold">
                                          <p:stCondLst>
                                            <p:cond delay="0"/>
                                          </p:stCondLst>
                                        </p:cTn>
                                        <p:tgtEl>
                                          <p:spTgt spid="18436">
                                            <p:txEl>
                                              <p:charRg st="13" end="50"/>
                                            </p:txEl>
                                          </p:spTgt>
                                        </p:tgtEl>
                                        <p:attrNameLst>
                                          <p:attrName>style.visibility</p:attrName>
                                        </p:attrNameLst>
                                      </p:cBhvr>
                                      <p:to>
                                        <p:strVal val="visible"/>
                                      </p:to>
                                    </p:set>
                                    <p:anim calcmode="lin" valueType="num">
                                      <p:cBhvr additive="base">
                                        <p:cTn id="33" dur="500" fill="hold"/>
                                        <p:tgtEl>
                                          <p:spTgt spid="18436">
                                            <p:txEl>
                                              <p:charRg st="13" end="5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8436">
                                            <p:txEl>
                                              <p:charRg st="13" end="50"/>
                                            </p:txEl>
                                          </p:spTgt>
                                        </p:tgtEl>
                                        <p:attrNameLst>
                                          <p:attrName>ppt_y</p:attrName>
                                        </p:attrNameLst>
                                      </p:cBhvr>
                                      <p:tavLst>
                                        <p:tav tm="0">
                                          <p:val>
                                            <p:strVal val="#ppt_y"/>
                                          </p:val>
                                        </p:tav>
                                        <p:tav tm="100000">
                                          <p:val>
                                            <p:strVal val="#ppt_y"/>
                                          </p:val>
                                        </p:tav>
                                      </p:tavLst>
                                    </p:anim>
                                  </p:childTnLst>
                                </p:cTn>
                              </p:par>
                              <p:par>
                                <p:cTn id="35" presetID="2" presetClass="entr" presetSubtype="8" fill="hold" nodeType="withEffect">
                                  <p:stCondLst>
                                    <p:cond delay="0"/>
                                  </p:stCondLst>
                                  <p:childTnLst>
                                    <p:set>
                                      <p:cBhvr>
                                        <p:cTn id="36" dur="1" fill="hold">
                                          <p:stCondLst>
                                            <p:cond delay="0"/>
                                          </p:stCondLst>
                                        </p:cTn>
                                        <p:tgtEl>
                                          <p:spTgt spid="18436">
                                            <p:txEl>
                                              <p:charRg st="50" end="81"/>
                                            </p:txEl>
                                          </p:spTgt>
                                        </p:tgtEl>
                                        <p:attrNameLst>
                                          <p:attrName>style.visibility</p:attrName>
                                        </p:attrNameLst>
                                      </p:cBhvr>
                                      <p:to>
                                        <p:strVal val="visible"/>
                                      </p:to>
                                    </p:set>
                                    <p:anim calcmode="lin" valueType="num">
                                      <p:cBhvr additive="base">
                                        <p:cTn id="37" dur="500" fill="hold"/>
                                        <p:tgtEl>
                                          <p:spTgt spid="18436">
                                            <p:txEl>
                                              <p:charRg st="50" end="81"/>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8436">
                                            <p:txEl>
                                              <p:charRg st="50" end="81"/>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18437">
                                            <p:txEl>
                                              <p:charRg st="0" end="14"/>
                                            </p:txEl>
                                          </p:spTgt>
                                        </p:tgtEl>
                                        <p:attrNameLst>
                                          <p:attrName>style.visibility</p:attrName>
                                        </p:attrNameLst>
                                      </p:cBhvr>
                                      <p:to>
                                        <p:strVal val="visible"/>
                                      </p:to>
                                    </p:set>
                                    <p:anim calcmode="lin" valueType="num">
                                      <p:cBhvr additive="base">
                                        <p:cTn id="43" dur="500" fill="hold"/>
                                        <p:tgtEl>
                                          <p:spTgt spid="18437">
                                            <p:txEl>
                                              <p:charRg st="0" end="14"/>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8437">
                                            <p:txEl>
                                              <p:charRg st="0" end="14"/>
                                            </p:txEl>
                                          </p:spTgt>
                                        </p:tgtEl>
                                        <p:attrNameLst>
                                          <p:attrName>ppt_y</p:attrName>
                                        </p:attrNameLst>
                                      </p:cBhvr>
                                      <p:tavLst>
                                        <p:tav tm="0">
                                          <p:val>
                                            <p:strVal val="#ppt_y"/>
                                          </p:val>
                                        </p:tav>
                                        <p:tav tm="100000">
                                          <p:val>
                                            <p:strVal val="#ppt_y"/>
                                          </p:val>
                                        </p:tav>
                                      </p:tavLst>
                                    </p:anim>
                                  </p:childTnLst>
                                </p:cTn>
                              </p:par>
                              <p:par>
                                <p:cTn id="45" presetID="2" presetClass="entr" presetSubtype="8" fill="hold" nodeType="withEffect">
                                  <p:stCondLst>
                                    <p:cond delay="0"/>
                                  </p:stCondLst>
                                  <p:childTnLst>
                                    <p:set>
                                      <p:cBhvr>
                                        <p:cTn id="46" dur="1" fill="hold">
                                          <p:stCondLst>
                                            <p:cond delay="0"/>
                                          </p:stCondLst>
                                        </p:cTn>
                                        <p:tgtEl>
                                          <p:spTgt spid="18437">
                                            <p:txEl>
                                              <p:charRg st="14" end="52"/>
                                            </p:txEl>
                                          </p:spTgt>
                                        </p:tgtEl>
                                        <p:attrNameLst>
                                          <p:attrName>style.visibility</p:attrName>
                                        </p:attrNameLst>
                                      </p:cBhvr>
                                      <p:to>
                                        <p:strVal val="visible"/>
                                      </p:to>
                                    </p:set>
                                    <p:anim calcmode="lin" valueType="num">
                                      <p:cBhvr additive="base">
                                        <p:cTn id="47" dur="500" fill="hold"/>
                                        <p:tgtEl>
                                          <p:spTgt spid="18437">
                                            <p:txEl>
                                              <p:charRg st="14" end="52"/>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18437">
                                            <p:txEl>
                                              <p:charRg st="14" end="52"/>
                                            </p:txEl>
                                          </p:spTgt>
                                        </p:tgtEl>
                                        <p:attrNameLst>
                                          <p:attrName>ppt_y</p:attrName>
                                        </p:attrNameLst>
                                      </p:cBhvr>
                                      <p:tavLst>
                                        <p:tav tm="0">
                                          <p:val>
                                            <p:strVal val="#ppt_y"/>
                                          </p:val>
                                        </p:tav>
                                        <p:tav tm="100000">
                                          <p:val>
                                            <p:strVal val="#ppt_y"/>
                                          </p:val>
                                        </p:tav>
                                      </p:tavLst>
                                    </p:anim>
                                  </p:childTnLst>
                                </p:cTn>
                              </p:par>
                              <p:par>
                                <p:cTn id="49" presetID="2" presetClass="entr" presetSubtype="8" fill="hold" nodeType="withEffect">
                                  <p:stCondLst>
                                    <p:cond delay="0"/>
                                  </p:stCondLst>
                                  <p:childTnLst>
                                    <p:set>
                                      <p:cBhvr>
                                        <p:cTn id="50" dur="1" fill="hold">
                                          <p:stCondLst>
                                            <p:cond delay="0"/>
                                          </p:stCondLst>
                                        </p:cTn>
                                        <p:tgtEl>
                                          <p:spTgt spid="18437">
                                            <p:txEl>
                                              <p:charRg st="2" end="2"/>
                                            </p:txEl>
                                          </p:spTgt>
                                        </p:tgtEl>
                                        <p:attrNameLst>
                                          <p:attrName>style.visibility</p:attrName>
                                        </p:attrNameLst>
                                      </p:cBhvr>
                                      <p:to>
                                        <p:strVal val="visible"/>
                                      </p:to>
                                    </p:set>
                                    <p:anim calcmode="lin" valueType="num">
                                      <p:cBhvr additive="base">
                                        <p:cTn id="51" dur="500" fill="hold"/>
                                        <p:tgtEl>
                                          <p:spTgt spid="18437">
                                            <p:txEl>
                                              <p:charRg st="2" end="2"/>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18437">
                                            <p:txEl>
                                              <p:char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p:bldP spid="18438" grpId="0" uiExpand="1" build="allAtOnce"/>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矩形 6145"/>
          <p:cNvSpPr/>
          <p:nvPr/>
        </p:nvSpPr>
        <p:spPr>
          <a:xfrm>
            <a:off x="692150" y="1562100"/>
            <a:ext cx="7696200" cy="213995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ctr" fontAlgn="base">
              <a:lnSpc>
                <a:spcPct val="120000"/>
              </a:lnSpc>
              <a:spcBef>
                <a:spcPct val="0"/>
              </a:spcBef>
              <a:buFont typeface="Wingdings" panose="05000000000000000000" pitchFamily="2" charset="2"/>
              <a:buNone/>
            </a:pPr>
            <a:endParaRPr lang="zh-CN" altLang="en-US" sz="2800" b="1" strike="noStrike" noProof="1">
              <a:ea typeface="宋体" pitchFamily="2" charset="-122"/>
            </a:endParaRPr>
          </a:p>
          <a:p>
            <a:pPr marL="533400" lvl="0" indent="-533400" algn="ctr" fontAlgn="base">
              <a:lnSpc>
                <a:spcPct val="120000"/>
              </a:lnSpc>
              <a:spcBef>
                <a:spcPct val="0"/>
              </a:spcBef>
              <a:buFont typeface="Wingdings" panose="05000000000000000000" pitchFamily="2" charset="2"/>
              <a:buNone/>
            </a:pPr>
            <a:r>
              <a:rPr lang="zh-CN" altLang="en-US" sz="4000" b="1" strike="noStrike" noProof="1">
                <a:solidFill>
                  <a:srgbClr val="663300"/>
                </a:solidFill>
                <a:latin typeface="Arial" panose="02080604020202020204" pitchFamily="34" charset="0"/>
                <a:ea typeface="宋体" pitchFamily="2" charset="-122"/>
                <a:cs typeface="+mn-ea"/>
              </a:rPr>
              <a:t>进程引入</a:t>
            </a:r>
            <a:endParaRPr lang="zh-CN" altLang="en-US" sz="4000" b="1" strike="noStrike" noProof="1">
              <a:solidFill>
                <a:srgbClr val="663300"/>
              </a:solidFill>
              <a:ea typeface="宋体" pitchFamily="2" charset="-122"/>
            </a:endParaRPr>
          </a:p>
          <a:p>
            <a:pPr marL="533400" lvl="0" indent="-533400" algn="ctr" fontAlgn="base">
              <a:lnSpc>
                <a:spcPct val="120000"/>
              </a:lnSpc>
              <a:spcBef>
                <a:spcPct val="0"/>
              </a:spcBef>
              <a:buFont typeface="Wingdings" panose="05000000000000000000" pitchFamily="2" charset="2"/>
              <a:buNone/>
            </a:pPr>
            <a:endParaRPr lang="zh-CN" altLang="en-US" sz="4400" b="1" strike="noStrike" noProof="1">
              <a:solidFill>
                <a:schemeClr val="tx2"/>
              </a:solidFill>
              <a:ea typeface="宋体" pitchFamily="2" charset="-122"/>
            </a:endParaRPr>
          </a:p>
        </p:txBody>
      </p:sp>
      <p:graphicFrame>
        <p:nvGraphicFramePr>
          <p:cNvPr id="2" name="内容占位符 6146"/>
          <p:cNvGraphicFramePr>
            <a:graphicFrameLocks noChangeAspect="true"/>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9" name="" r:id="rId2" imgW="838200" imgH="647700" progId="Paint.Picture">
                  <p:embed/>
                </p:oleObj>
              </mc:Choice>
              <mc:Fallback>
                <p:oleObj name="" r:id="rId2" imgW="838200" imgH="647700" progId="Paint.Picture">
                  <p:embed/>
                  <p:pic>
                    <p:nvPicPr>
                      <p:cNvPr id="0" name="图片 3078"/>
                      <p:cNvPicPr/>
                      <p:nvPr/>
                    </p:nvPicPr>
                    <p:blipFill>
                      <a:blip r:embed="rId3"/>
                      <a:stretch>
                        <a:fillRect/>
                      </a:stretch>
                    </p:blipFill>
                    <p:spPr>
                      <a:xfrm>
                        <a:off x="0" y="0"/>
                        <a:ext cx="838200" cy="517525"/>
                      </a:xfrm>
                      <a:prstGeom prst="rect">
                        <a:avLst/>
                      </a:prstGeom>
                      <a:noFill/>
                      <a:ln w="38100">
                        <a:miter/>
                      </a:ln>
                    </p:spPr>
                  </p:pic>
                </p:oleObj>
              </mc:Fallback>
            </mc:AlternateContent>
          </a:graphicData>
        </a:graphic>
      </p:graphicFrame>
      <p:sp>
        <p:nvSpPr>
          <p:cNvPr id="6148" name="矩形 6147"/>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进程的引入</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46">
                                            <p:txEl>
                                              <p:charRg st="1" end="6"/>
                                            </p:txEl>
                                          </p:spTgt>
                                        </p:tgtEl>
                                        <p:attrNameLst>
                                          <p:attrName>style.visibility</p:attrName>
                                        </p:attrNameLst>
                                      </p:cBhvr>
                                      <p:to>
                                        <p:strVal val="visible"/>
                                      </p:to>
                                    </p:set>
                                    <p:anim calcmode="lin" valueType="num">
                                      <p:cBhvr additive="base">
                                        <p:cTn id="7" dur="1000" fill="hold"/>
                                        <p:tgtEl>
                                          <p:spTgt spid="6146">
                                            <p:txEl>
                                              <p:charRg st="1" end="6"/>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6146">
                                            <p:txEl>
                                              <p:charRg st="1"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3" name="矩形 20482"/>
          <p:cNvSpPr/>
          <p:nvPr/>
        </p:nvSpPr>
        <p:spPr>
          <a:xfrm>
            <a:off x="682625" y="758825"/>
            <a:ext cx="6200775" cy="108775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en-US" altLang="zh-CN" sz="2400" b="1">
                <a:solidFill>
                  <a:srgbClr val="A50021"/>
                </a:solidFill>
                <a:latin typeface="Times New Roman" panose="02020603050405020304" pitchFamily="18" charset="0"/>
                <a:cs typeface="+mn-ea"/>
                <a:sym typeface="+mn-ea"/>
              </a:rPr>
              <a:t>(2) </a:t>
            </a:r>
            <a:r>
              <a:rPr lang="zh-CN" altLang="en-US" sz="2400" b="1">
                <a:solidFill>
                  <a:srgbClr val="A50021"/>
                </a:solidFill>
                <a:latin typeface="Times New Roman" panose="02020603050405020304" pitchFamily="18" charset="0"/>
                <a:cs typeface="+mn-ea"/>
                <a:sym typeface="+mn-ea"/>
              </a:rPr>
              <a:t>进程状态的变迁</a:t>
            </a:r>
            <a:endParaRPr lang="zh-CN" altLang="en-US" sz="2400" b="1">
              <a:solidFill>
                <a:srgbClr val="000099"/>
              </a:solidFill>
              <a:latin typeface="Times New Roman" panose="02020603050405020304" pitchFamily="18" charset="0"/>
              <a:cs typeface="+mn-ea"/>
              <a:sym typeface="+mn-ea"/>
            </a:endParaRPr>
          </a:p>
          <a:p>
            <a:pPr marL="533400" lvl="0" indent="-533400" fontAlgn="base">
              <a:lnSpc>
                <a:spcPct val="120000"/>
              </a:lnSpc>
              <a:buNone/>
            </a:pPr>
            <a:r>
              <a:rPr lang="zh-CN" altLang="en-US" sz="2400" b="1">
                <a:solidFill>
                  <a:srgbClr val="000099"/>
                </a:solidFill>
                <a:latin typeface="Times New Roman" panose="02020603050405020304" pitchFamily="18" charset="0"/>
                <a:cs typeface="+mn-ea"/>
                <a:sym typeface="+mn-ea"/>
              </a:rPr>
              <a:t>①</a:t>
            </a:r>
            <a:r>
              <a:rPr lang="zh-CN" altLang="en-US" sz="2400" b="1" strike="noStrike" noProof="1">
                <a:solidFill>
                  <a:srgbClr val="000099"/>
                </a:solidFill>
                <a:latin typeface="Times New Roman" panose="02020603050405020304" pitchFamily="18" charset="0"/>
                <a:ea typeface="宋体" pitchFamily="2" charset="-122"/>
                <a:cs typeface="+mn-ea"/>
              </a:rPr>
              <a:t>基本状态的</a:t>
            </a:r>
            <a:r>
              <a:rPr lang="x-none" altLang="zh-CN" sz="2400" b="1" strike="noStrike" noProof="1">
                <a:solidFill>
                  <a:srgbClr val="000099"/>
                </a:solidFill>
                <a:latin typeface="Times New Roman" panose="02020603050405020304" pitchFamily="18" charset="0"/>
                <a:ea typeface="宋体" pitchFamily="2" charset="-122"/>
                <a:cs typeface="+mn-ea"/>
              </a:rPr>
              <a:t>最少</a:t>
            </a:r>
            <a:r>
              <a:rPr lang="zh-CN" altLang="en-US" sz="2400" b="1" strike="noStrike" noProof="1">
                <a:solidFill>
                  <a:srgbClr val="000099"/>
                </a:solidFill>
                <a:latin typeface="Times New Roman" panose="02020603050405020304" pitchFamily="18" charset="0"/>
                <a:ea typeface="宋体" pitchFamily="2" charset="-122"/>
                <a:cs typeface="+mn-ea"/>
              </a:rPr>
              <a:t>变迁图</a:t>
            </a:r>
            <a:endParaRPr lang="zh-CN" altLang="en-US" sz="2400" b="1" strike="noStrike" noProof="1">
              <a:solidFill>
                <a:srgbClr val="000099"/>
              </a:solidFill>
              <a:latin typeface="Times New Roman" panose="02020603050405020304" pitchFamily="18" charset="0"/>
              <a:ea typeface="宋体" pitchFamily="2" charset="-122"/>
            </a:endParaRPr>
          </a:p>
        </p:txBody>
      </p:sp>
      <p:grpSp>
        <p:nvGrpSpPr>
          <p:cNvPr id="20484" name="组合 20483"/>
          <p:cNvGrpSpPr/>
          <p:nvPr/>
        </p:nvGrpSpPr>
        <p:grpSpPr>
          <a:xfrm>
            <a:off x="1185863" y="2000250"/>
            <a:ext cx="5743575" cy="3402013"/>
            <a:chOff x="0" y="0"/>
            <a:chExt cx="3618" cy="2143"/>
          </a:xfrm>
        </p:grpSpPr>
        <p:sp>
          <p:nvSpPr>
            <p:cNvPr id="31748" name="直接连接符 20484"/>
            <p:cNvSpPr/>
            <p:nvPr/>
          </p:nvSpPr>
          <p:spPr>
            <a:xfrm>
              <a:off x="2069" y="363"/>
              <a:ext cx="934" cy="970"/>
            </a:xfrm>
            <a:prstGeom prst="line">
              <a:avLst/>
            </a:prstGeom>
            <a:ln w="3810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31749" name="椭圆 20485"/>
            <p:cNvSpPr/>
            <p:nvPr/>
          </p:nvSpPr>
          <p:spPr>
            <a:xfrm>
              <a:off x="1195" y="0"/>
              <a:ext cx="1118" cy="527"/>
            </a:xfrm>
            <a:prstGeom prst="ellipse">
              <a:avLst/>
            </a:prstGeom>
            <a:solidFill>
              <a:srgbClr val="FFCCFF"/>
            </a:solidFill>
            <a:ln w="9525" cap="flat" cmpd="sng">
              <a:solidFill>
                <a:srgbClr val="000000"/>
              </a:solidFill>
              <a:prstDash val="solid"/>
              <a:round/>
              <a:headEnd type="none" w="med" len="med"/>
              <a:tailEnd type="none" w="med" len="med"/>
            </a:ln>
          </p:spPr>
          <p:txBody>
            <a:bodyPr anchor="t"/>
            <a:p>
              <a:pPr lvl="0" algn="just">
                <a:lnSpc>
                  <a:spcPct val="120000"/>
                </a:lnSpc>
                <a:spcBef>
                  <a:spcPct val="10000"/>
                </a:spcBef>
              </a:pPr>
              <a:r>
                <a:rPr lang="zh-CN" altLang="en-US" sz="1600">
                  <a:solidFill>
                    <a:schemeClr val="tx1"/>
                  </a:solidFill>
                  <a:latin typeface="Times New Roman" panose="02020603050405020304" pitchFamily="18" charset="0"/>
                  <a:ea typeface="宋体" pitchFamily="2" charset="-122"/>
                </a:rPr>
                <a:t>   运  行</a:t>
              </a:r>
              <a:endParaRPr lang="zh-CN" altLang="en-US" sz="1600">
                <a:solidFill>
                  <a:schemeClr val="tx1"/>
                </a:solidFill>
                <a:latin typeface="Times New Roman" panose="02020603050405020304" pitchFamily="18" charset="0"/>
                <a:ea typeface="宋体" pitchFamily="2" charset="-122"/>
              </a:endParaRPr>
            </a:p>
          </p:txBody>
        </p:sp>
        <p:sp>
          <p:nvSpPr>
            <p:cNvPr id="31750" name="直接连接符 20486"/>
            <p:cNvSpPr/>
            <p:nvPr/>
          </p:nvSpPr>
          <p:spPr>
            <a:xfrm flipH="true">
              <a:off x="1111" y="1611"/>
              <a:ext cx="1455" cy="0"/>
            </a:xfrm>
            <a:prstGeom prst="line">
              <a:avLst/>
            </a:prstGeom>
            <a:ln w="3810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31751" name="直接连接符 20487"/>
            <p:cNvSpPr/>
            <p:nvPr/>
          </p:nvSpPr>
          <p:spPr>
            <a:xfrm flipV="true">
              <a:off x="591" y="460"/>
              <a:ext cx="796" cy="900"/>
            </a:xfrm>
            <a:prstGeom prst="line">
              <a:avLst/>
            </a:prstGeom>
            <a:ln w="3810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31752" name="文本框 20488"/>
            <p:cNvSpPr txBox="true"/>
            <p:nvPr/>
          </p:nvSpPr>
          <p:spPr>
            <a:xfrm>
              <a:off x="2660" y="425"/>
              <a:ext cx="787" cy="397"/>
            </a:xfrm>
            <a:prstGeom prst="rect">
              <a:avLst/>
            </a:prstGeom>
            <a:noFill/>
            <a:ln w="9525">
              <a:noFill/>
              <a:miter/>
            </a:ln>
          </p:spPr>
          <p:txBody>
            <a:bodyPr anchor="t">
              <a:spAutoFit/>
            </a:bodyPr>
            <a:p>
              <a:pPr lvl="0">
                <a:spcBef>
                  <a:spcPct val="20000"/>
                </a:spcBef>
              </a:pPr>
              <a:r>
                <a:rPr lang="zh-CN" altLang="en-US" sz="1600">
                  <a:solidFill>
                    <a:schemeClr val="tx1"/>
                  </a:solidFill>
                  <a:latin typeface="Times New Roman" panose="02020603050405020304" pitchFamily="18" charset="0"/>
                  <a:ea typeface="宋体" pitchFamily="2" charset="-122"/>
                </a:rPr>
                <a:t>服务请求</a:t>
              </a:r>
              <a:endParaRPr lang="zh-CN" altLang="en-US" sz="1600">
                <a:solidFill>
                  <a:schemeClr val="tx1"/>
                </a:solidFill>
                <a:latin typeface="Times New Roman" panose="02020603050405020304" pitchFamily="18" charset="0"/>
                <a:ea typeface="宋体" pitchFamily="2" charset="-122"/>
              </a:endParaRPr>
            </a:p>
            <a:p>
              <a:pPr lvl="0">
                <a:spcBef>
                  <a:spcPct val="20000"/>
                </a:spcBef>
              </a:pPr>
              <a:r>
                <a:rPr lang="en-US" altLang="zh-CN" sz="1600">
                  <a:solidFill>
                    <a:schemeClr val="tx1"/>
                  </a:solidFill>
                  <a:latin typeface="Times New Roman" panose="02020603050405020304" pitchFamily="18" charset="0"/>
                  <a:ea typeface="宋体" pitchFamily="2" charset="-122"/>
                </a:rPr>
                <a:t>(</a:t>
              </a:r>
              <a:r>
                <a:rPr lang="zh-CN" altLang="en-US" sz="1600">
                  <a:solidFill>
                    <a:schemeClr val="tx1"/>
                  </a:solidFill>
                  <a:latin typeface="Times New Roman" panose="02020603050405020304" pitchFamily="18" charset="0"/>
                  <a:ea typeface="宋体" pitchFamily="2" charset="-122"/>
                </a:rPr>
                <a:t>请求</a:t>
              </a:r>
              <a:r>
                <a:rPr lang="en-US" altLang="zh-CN" sz="1600">
                  <a:solidFill>
                    <a:schemeClr val="tx1"/>
                  </a:solidFill>
                  <a:latin typeface="Times New Roman" panose="02020603050405020304" pitchFamily="18" charset="0"/>
                  <a:ea typeface="宋体" pitchFamily="2" charset="-122"/>
                </a:rPr>
                <a:t>I/O</a:t>
              </a:r>
              <a:r>
                <a:rPr lang="zh-CN" altLang="en-US" sz="1600">
                  <a:solidFill>
                    <a:schemeClr val="tx1"/>
                  </a:solidFill>
                  <a:latin typeface="Times New Roman" panose="02020603050405020304" pitchFamily="18" charset="0"/>
                  <a:ea typeface="宋体" pitchFamily="2" charset="-122"/>
                </a:rPr>
                <a:t>等</a:t>
              </a:r>
              <a:r>
                <a:rPr lang="en-US" altLang="zh-CN" sz="1600">
                  <a:solidFill>
                    <a:schemeClr val="tx1"/>
                  </a:solidFill>
                  <a:latin typeface="Times New Roman" panose="02020603050405020304" pitchFamily="18" charset="0"/>
                  <a:ea typeface="宋体" pitchFamily="2" charset="-122"/>
                </a:rPr>
                <a:t>)</a:t>
              </a:r>
              <a:endParaRPr lang="en-US" altLang="zh-CN" sz="1600">
                <a:solidFill>
                  <a:schemeClr val="tx1"/>
                </a:solidFill>
                <a:latin typeface="Times New Roman" panose="02020603050405020304" pitchFamily="18" charset="0"/>
                <a:ea typeface="宋体" pitchFamily="2" charset="-122"/>
              </a:endParaRPr>
            </a:p>
          </p:txBody>
        </p:sp>
        <p:sp>
          <p:nvSpPr>
            <p:cNvPr id="31753" name="文本框 20489"/>
            <p:cNvSpPr txBox="true"/>
            <p:nvPr/>
          </p:nvSpPr>
          <p:spPr>
            <a:xfrm>
              <a:off x="1486" y="1746"/>
              <a:ext cx="770" cy="397"/>
            </a:xfrm>
            <a:prstGeom prst="rect">
              <a:avLst/>
            </a:prstGeom>
            <a:noFill/>
            <a:ln w="9525">
              <a:noFill/>
              <a:miter/>
            </a:ln>
          </p:spPr>
          <p:txBody>
            <a:bodyPr anchor="t">
              <a:spAutoFit/>
            </a:bodyPr>
            <a:p>
              <a:pPr lvl="0">
                <a:spcBef>
                  <a:spcPct val="20000"/>
                </a:spcBef>
              </a:pPr>
              <a:r>
                <a:rPr lang="zh-CN" altLang="en-US" sz="1600">
                  <a:solidFill>
                    <a:schemeClr val="tx1"/>
                  </a:solidFill>
                  <a:latin typeface="Times New Roman" panose="02020603050405020304" pitchFamily="18" charset="0"/>
                  <a:ea typeface="宋体" pitchFamily="2" charset="-122"/>
                </a:rPr>
                <a:t>服务完成</a:t>
              </a:r>
              <a:r>
                <a:rPr lang="en-US" altLang="zh-CN" sz="1600">
                  <a:solidFill>
                    <a:schemeClr val="tx1"/>
                  </a:solidFill>
                  <a:latin typeface="Times New Roman" panose="02020603050405020304" pitchFamily="18" charset="0"/>
                  <a:ea typeface="宋体" pitchFamily="2" charset="-122"/>
                </a:rPr>
                <a:t>/</a:t>
              </a:r>
              <a:endParaRPr lang="en-US" altLang="zh-CN" sz="1600">
                <a:solidFill>
                  <a:schemeClr val="tx1"/>
                </a:solidFill>
                <a:latin typeface="Times New Roman" panose="02020603050405020304" pitchFamily="18" charset="0"/>
                <a:ea typeface="宋体" pitchFamily="2" charset="-122"/>
              </a:endParaRPr>
            </a:p>
            <a:p>
              <a:pPr lvl="0">
                <a:spcBef>
                  <a:spcPct val="20000"/>
                </a:spcBef>
              </a:pPr>
              <a:r>
                <a:rPr lang="zh-CN" altLang="en-US" sz="1600">
                  <a:solidFill>
                    <a:schemeClr val="tx1"/>
                  </a:solidFill>
                  <a:latin typeface="Times New Roman" panose="02020603050405020304" pitchFamily="18" charset="0"/>
                  <a:ea typeface="宋体" pitchFamily="2" charset="-122"/>
                </a:rPr>
                <a:t>事件来到</a:t>
              </a:r>
              <a:endParaRPr lang="zh-CN" altLang="en-US" sz="1600">
                <a:solidFill>
                  <a:schemeClr val="tx1"/>
                </a:solidFill>
                <a:latin typeface="Times New Roman" panose="02020603050405020304" pitchFamily="18" charset="0"/>
                <a:ea typeface="宋体" pitchFamily="2" charset="-122"/>
              </a:endParaRPr>
            </a:p>
          </p:txBody>
        </p:sp>
        <p:sp>
          <p:nvSpPr>
            <p:cNvPr id="31754" name="文本框 20490"/>
            <p:cNvSpPr txBox="true"/>
            <p:nvPr/>
          </p:nvSpPr>
          <p:spPr>
            <a:xfrm>
              <a:off x="467" y="600"/>
              <a:ext cx="689" cy="213"/>
            </a:xfrm>
            <a:prstGeom prst="rect">
              <a:avLst/>
            </a:prstGeom>
            <a:noFill/>
            <a:ln w="9525">
              <a:noFill/>
              <a:miter/>
            </a:ln>
          </p:spPr>
          <p:txBody>
            <a:bodyPr anchor="t">
              <a:spAutoFit/>
            </a:bodyPr>
            <a:p>
              <a:pPr lvl="0">
                <a:spcBef>
                  <a:spcPct val="20000"/>
                </a:spcBef>
              </a:pPr>
              <a:r>
                <a:rPr lang="zh-CN" altLang="en-US" sz="1600">
                  <a:solidFill>
                    <a:schemeClr val="tx1"/>
                  </a:solidFill>
                  <a:latin typeface="Times New Roman" panose="02020603050405020304" pitchFamily="18" charset="0"/>
                  <a:ea typeface="宋体" pitchFamily="2" charset="-122"/>
                </a:rPr>
                <a:t>进程调度</a:t>
              </a:r>
              <a:endParaRPr lang="zh-CN" altLang="en-US" sz="1600">
                <a:solidFill>
                  <a:schemeClr val="tx1"/>
                </a:solidFill>
                <a:latin typeface="Times New Roman" panose="02020603050405020304" pitchFamily="18" charset="0"/>
                <a:ea typeface="宋体" pitchFamily="2" charset="-122"/>
              </a:endParaRPr>
            </a:p>
          </p:txBody>
        </p:sp>
        <p:sp>
          <p:nvSpPr>
            <p:cNvPr id="31755" name="椭圆 20491"/>
            <p:cNvSpPr/>
            <p:nvPr/>
          </p:nvSpPr>
          <p:spPr>
            <a:xfrm>
              <a:off x="2500" y="1327"/>
              <a:ext cx="1118" cy="527"/>
            </a:xfrm>
            <a:prstGeom prst="ellipse">
              <a:avLst/>
            </a:prstGeom>
            <a:solidFill>
              <a:srgbClr val="B2B2B2"/>
            </a:solidFill>
            <a:ln w="9525" cap="flat" cmpd="sng">
              <a:solidFill>
                <a:srgbClr val="000000"/>
              </a:solidFill>
              <a:prstDash val="solid"/>
              <a:round/>
              <a:headEnd type="none" w="med" len="med"/>
              <a:tailEnd type="none" w="med" len="med"/>
            </a:ln>
          </p:spPr>
          <p:txBody>
            <a:bodyPr anchor="t"/>
            <a:p>
              <a:pPr lvl="0" algn="just">
                <a:lnSpc>
                  <a:spcPct val="120000"/>
                </a:lnSpc>
                <a:spcBef>
                  <a:spcPct val="10000"/>
                </a:spcBef>
              </a:pPr>
              <a:r>
                <a:rPr lang="zh-CN" altLang="en-US" sz="1600">
                  <a:solidFill>
                    <a:schemeClr val="tx1"/>
                  </a:solidFill>
                  <a:latin typeface="Times New Roman" panose="02020603050405020304" pitchFamily="18" charset="0"/>
                  <a:ea typeface="宋体" pitchFamily="2" charset="-122"/>
                </a:rPr>
                <a:t>   等 待</a:t>
              </a:r>
              <a:endParaRPr lang="zh-CN" altLang="en-US" sz="1600">
                <a:solidFill>
                  <a:schemeClr val="tx1"/>
                </a:solidFill>
                <a:latin typeface="Times New Roman" panose="02020603050405020304" pitchFamily="18" charset="0"/>
                <a:ea typeface="宋体" pitchFamily="2" charset="-122"/>
              </a:endParaRPr>
            </a:p>
          </p:txBody>
        </p:sp>
        <p:sp>
          <p:nvSpPr>
            <p:cNvPr id="31756" name="椭圆 20492"/>
            <p:cNvSpPr/>
            <p:nvPr/>
          </p:nvSpPr>
          <p:spPr>
            <a:xfrm>
              <a:off x="0" y="1327"/>
              <a:ext cx="1118" cy="527"/>
            </a:xfrm>
            <a:prstGeom prst="ellipse">
              <a:avLst/>
            </a:prstGeom>
            <a:solidFill>
              <a:srgbClr val="99FF99"/>
            </a:solidFill>
            <a:ln w="9525" cap="flat" cmpd="sng">
              <a:solidFill>
                <a:srgbClr val="000000"/>
              </a:solidFill>
              <a:prstDash val="solid"/>
              <a:round/>
              <a:headEnd type="none" w="med" len="med"/>
              <a:tailEnd type="none" w="med" len="med"/>
            </a:ln>
          </p:spPr>
          <p:txBody>
            <a:bodyPr anchor="t"/>
            <a:p>
              <a:pPr lvl="0" algn="just">
                <a:lnSpc>
                  <a:spcPct val="120000"/>
                </a:lnSpc>
                <a:spcBef>
                  <a:spcPct val="10000"/>
                </a:spcBef>
              </a:pPr>
              <a:r>
                <a:rPr lang="zh-CN" altLang="en-US" sz="1600">
                  <a:solidFill>
                    <a:schemeClr val="tx1"/>
                  </a:solidFill>
                  <a:latin typeface="Times New Roman" panose="02020603050405020304" pitchFamily="18" charset="0"/>
                  <a:ea typeface="宋体" pitchFamily="2" charset="-122"/>
                </a:rPr>
                <a:t>    就 绪</a:t>
              </a:r>
              <a:endParaRPr lang="zh-CN" altLang="en-US" sz="1600">
                <a:solidFill>
                  <a:schemeClr val="tx1"/>
                </a:solidFill>
                <a:latin typeface="Times New Roman" panose="02020603050405020304" pitchFamily="18" charset="0"/>
                <a:ea typeface="宋体" pitchFamily="2" charset="-122"/>
              </a:endParaRPr>
            </a:p>
          </p:txBody>
        </p:sp>
      </p:grpSp>
      <p:sp>
        <p:nvSpPr>
          <p:cNvPr id="20494" name="文本框 20493"/>
          <p:cNvSpPr txBox="true"/>
          <p:nvPr/>
        </p:nvSpPr>
        <p:spPr>
          <a:xfrm>
            <a:off x="3338513" y="5672138"/>
            <a:ext cx="1978025" cy="385762"/>
          </a:xfrm>
          <a:prstGeom prst="rect">
            <a:avLst/>
          </a:prstGeom>
          <a:noFill/>
          <a:ln w="9525">
            <a:noFill/>
            <a:miter/>
          </a:ln>
        </p:spPr>
        <p:txBody>
          <a:bodyPr anchor="t">
            <a:spAutoFit/>
          </a:bodyPr>
          <a:p>
            <a:pPr lvl="0" algn="just">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进程状态变迁图</a:t>
            </a:r>
            <a:endParaRPr lang="zh-CN" altLang="en-US" sz="1600" b="0">
              <a:solidFill>
                <a:schemeClr val="tx1"/>
              </a:solidFill>
              <a:latin typeface="Times New Roman" panose="02020603050405020304" pitchFamily="18" charset="0"/>
              <a:ea typeface="宋体" pitchFamily="2" charset="-122"/>
            </a:endParaRPr>
          </a:p>
        </p:txBody>
      </p:sp>
      <p:sp>
        <p:nvSpPr>
          <p:cNvPr id="20495" name="矩形 20494"/>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进程概念</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483">
                                            <p:txEl>
                                              <p:charRg st="0" end="0"/>
                                            </p:txEl>
                                          </p:spTgt>
                                        </p:tgtEl>
                                        <p:attrNameLst>
                                          <p:attrName>style.visibility</p:attrName>
                                        </p:attrNameLst>
                                      </p:cBhvr>
                                      <p:to>
                                        <p:strVal val="visible"/>
                                      </p:to>
                                    </p:set>
                                    <p:anim calcmode="lin" valueType="num">
                                      <p:cBhvr additive="base">
                                        <p:cTn id="7" dur="1000" fill="hold"/>
                                        <p:tgtEl>
                                          <p:spTgt spid="20483">
                                            <p:txEl>
                                              <p:char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0483">
                                            <p:txEl>
                                              <p:char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0483">
                                            <p:txEl>
                                              <p:charRg st="0" end="15"/>
                                            </p:txEl>
                                          </p:spTgt>
                                        </p:tgtEl>
                                        <p:attrNameLst>
                                          <p:attrName>style.visibility</p:attrName>
                                        </p:attrNameLst>
                                      </p:cBhvr>
                                      <p:to>
                                        <p:strVal val="visible"/>
                                      </p:to>
                                    </p:set>
                                    <p:anim calcmode="lin" valueType="num">
                                      <p:cBhvr additive="base">
                                        <p:cTn id="13" dur="1000" fill="hold"/>
                                        <p:tgtEl>
                                          <p:spTgt spid="20483">
                                            <p:txEl>
                                              <p:charRg st="0" end="15"/>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20483">
                                            <p:txEl>
                                              <p:charRg st="0" end="15"/>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0484"/>
                                        </p:tgtEl>
                                        <p:attrNameLst>
                                          <p:attrName>style.visibility</p:attrName>
                                        </p:attrNameLst>
                                      </p:cBhvr>
                                      <p:to>
                                        <p:strVal val="visible"/>
                                      </p:to>
                                    </p:set>
                                    <p:anim calcmode="lin" valueType="num">
                                      <p:cBhvr additive="base">
                                        <p:cTn id="19" dur="500" fill="hold"/>
                                        <p:tgtEl>
                                          <p:spTgt spid="20484"/>
                                        </p:tgtEl>
                                        <p:attrNameLst>
                                          <p:attrName>ppt_x</p:attrName>
                                        </p:attrNameLst>
                                      </p:cBhvr>
                                      <p:tavLst>
                                        <p:tav tm="0">
                                          <p:val>
                                            <p:strVal val="#ppt_x"/>
                                          </p:val>
                                        </p:tav>
                                        <p:tav tm="100000">
                                          <p:val>
                                            <p:strVal val="#ppt_x"/>
                                          </p:val>
                                        </p:tav>
                                      </p:tavLst>
                                    </p:anim>
                                    <p:anim calcmode="lin" valueType="num">
                                      <p:cBhvr additive="base">
                                        <p:cTn id="20" dur="500" fill="hold"/>
                                        <p:tgtEl>
                                          <p:spTgt spid="2048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4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p:bldP spid="2049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7" name="矩形 21506"/>
          <p:cNvSpPr/>
          <p:nvPr/>
        </p:nvSpPr>
        <p:spPr>
          <a:xfrm>
            <a:off x="682625" y="587375"/>
            <a:ext cx="6054725" cy="108775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en-US" altLang="zh-CN" sz="2400" b="1">
                <a:solidFill>
                  <a:srgbClr val="A50021"/>
                </a:solidFill>
                <a:latin typeface="Times New Roman" panose="02020603050405020304" pitchFamily="18" charset="0"/>
                <a:cs typeface="+mn-ea"/>
                <a:sym typeface="+mn-ea"/>
              </a:rPr>
              <a:t>(2) </a:t>
            </a:r>
            <a:r>
              <a:rPr lang="zh-CN" altLang="en-US" sz="2400" b="1">
                <a:solidFill>
                  <a:srgbClr val="A50021"/>
                </a:solidFill>
                <a:latin typeface="Times New Roman" panose="02020603050405020304" pitchFamily="18" charset="0"/>
                <a:cs typeface="+mn-ea"/>
                <a:sym typeface="+mn-ea"/>
              </a:rPr>
              <a:t>进程状态的变迁</a:t>
            </a:r>
            <a:endParaRPr lang="zh-CN" altLang="en-US" sz="2400" b="1">
              <a:solidFill>
                <a:srgbClr val="000099"/>
              </a:solidFill>
              <a:latin typeface="宋体" pitchFamily="2" charset="-122"/>
              <a:cs typeface="+mn-ea"/>
              <a:sym typeface="+mn-ea"/>
            </a:endParaRPr>
          </a:p>
          <a:p>
            <a:pPr marL="533400" lvl="0" indent="-533400" fontAlgn="base">
              <a:lnSpc>
                <a:spcPct val="120000"/>
              </a:lnSpc>
              <a:buNone/>
            </a:pPr>
            <a:r>
              <a:rPr lang="zh-CN" altLang="en-US" sz="2400" b="1">
                <a:solidFill>
                  <a:srgbClr val="000099"/>
                </a:solidFill>
                <a:latin typeface="宋体" pitchFamily="2" charset="-122"/>
                <a:cs typeface="+mn-ea"/>
                <a:sym typeface="+mn-ea"/>
              </a:rPr>
              <a:t>②</a:t>
            </a:r>
            <a:r>
              <a:rPr lang="zh-CN" altLang="en-US" sz="2400" b="1" strike="noStrike" noProof="1">
                <a:solidFill>
                  <a:srgbClr val="000099"/>
                </a:solidFill>
                <a:latin typeface="宋体" pitchFamily="2" charset="-122"/>
                <a:ea typeface="宋体" pitchFamily="2" charset="-122"/>
                <a:cs typeface="+mn-ea"/>
              </a:rPr>
              <a:t>分时系统的进程</a:t>
            </a:r>
            <a:r>
              <a:rPr lang="zh-CN" altLang="en-US" sz="2400" b="1" strike="noStrike" noProof="1">
                <a:solidFill>
                  <a:srgbClr val="000099"/>
                </a:solidFill>
                <a:latin typeface="Times New Roman" panose="02020603050405020304" pitchFamily="18" charset="0"/>
                <a:ea typeface="宋体" pitchFamily="2" charset="-122"/>
                <a:cs typeface="+mn-ea"/>
              </a:rPr>
              <a:t>变迁</a:t>
            </a:r>
            <a:endParaRPr lang="zh-CN" altLang="en-US" sz="2400" b="1" strike="noStrike" noProof="1">
              <a:solidFill>
                <a:srgbClr val="000099"/>
              </a:solidFill>
              <a:latin typeface="Times New Roman" panose="02020603050405020304" pitchFamily="18" charset="0"/>
              <a:ea typeface="宋体" pitchFamily="2" charset="-122"/>
            </a:endParaRPr>
          </a:p>
        </p:txBody>
      </p:sp>
      <p:grpSp>
        <p:nvGrpSpPr>
          <p:cNvPr id="21508" name="组合 21507"/>
          <p:cNvGrpSpPr/>
          <p:nvPr/>
        </p:nvGrpSpPr>
        <p:grpSpPr>
          <a:xfrm>
            <a:off x="1528763" y="2551748"/>
            <a:ext cx="5467350" cy="2843212"/>
            <a:chOff x="0" y="0"/>
            <a:chExt cx="3243" cy="1618"/>
          </a:xfrm>
        </p:grpSpPr>
        <p:sp>
          <p:nvSpPr>
            <p:cNvPr id="32772" name="直接连接符 21508"/>
            <p:cNvSpPr/>
            <p:nvPr/>
          </p:nvSpPr>
          <p:spPr>
            <a:xfrm flipH="true">
              <a:off x="705" y="441"/>
              <a:ext cx="664" cy="736"/>
            </a:xfrm>
            <a:prstGeom prst="line">
              <a:avLst/>
            </a:prstGeom>
            <a:ln w="38100" cap="flat" cmpd="sng">
              <a:solidFill>
                <a:srgbClr val="CC3300"/>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32773" name="直接连接符 21509"/>
            <p:cNvSpPr/>
            <p:nvPr/>
          </p:nvSpPr>
          <p:spPr>
            <a:xfrm>
              <a:off x="1908" y="360"/>
              <a:ext cx="800" cy="791"/>
            </a:xfrm>
            <a:prstGeom prst="line">
              <a:avLst/>
            </a:prstGeom>
            <a:ln w="3810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32774" name="椭圆 21510"/>
            <p:cNvSpPr/>
            <p:nvPr/>
          </p:nvSpPr>
          <p:spPr>
            <a:xfrm>
              <a:off x="1071" y="0"/>
              <a:ext cx="1002" cy="460"/>
            </a:xfrm>
            <a:prstGeom prst="ellipse">
              <a:avLst/>
            </a:prstGeom>
            <a:solidFill>
              <a:srgbClr val="FFCCFF"/>
            </a:solidFill>
            <a:ln w="9525" cap="flat" cmpd="sng">
              <a:solidFill>
                <a:srgbClr val="000000"/>
              </a:solidFill>
              <a:prstDash val="solid"/>
              <a:round/>
              <a:headEnd type="none" w="med" len="med"/>
              <a:tailEnd type="none" w="med" len="med"/>
            </a:ln>
          </p:spPr>
          <p:txBody>
            <a:bodyPr anchor="t"/>
            <a:p>
              <a:pPr lvl="0" algn="just">
                <a:lnSpc>
                  <a:spcPct val="120000"/>
                </a:lnSpc>
                <a:spcBef>
                  <a:spcPct val="10000"/>
                </a:spcBef>
              </a:pPr>
              <a:r>
                <a:rPr lang="zh-CN" altLang="en-US" sz="1600">
                  <a:solidFill>
                    <a:schemeClr val="tx1"/>
                  </a:solidFill>
                  <a:latin typeface="Times New Roman" panose="02020603050405020304" pitchFamily="18" charset="0"/>
                  <a:ea typeface="宋体" pitchFamily="2" charset="-122"/>
                </a:rPr>
                <a:t>   运  行</a:t>
              </a:r>
              <a:endParaRPr lang="zh-CN" altLang="en-US" sz="1600">
                <a:solidFill>
                  <a:schemeClr val="tx1"/>
                </a:solidFill>
                <a:latin typeface="Times New Roman" panose="02020603050405020304" pitchFamily="18" charset="0"/>
                <a:ea typeface="宋体" pitchFamily="2" charset="-122"/>
              </a:endParaRPr>
            </a:p>
          </p:txBody>
        </p:sp>
        <p:sp>
          <p:nvSpPr>
            <p:cNvPr id="32775" name="直接连接符 21511"/>
            <p:cNvSpPr/>
            <p:nvPr/>
          </p:nvSpPr>
          <p:spPr>
            <a:xfrm flipH="true" flipV="true">
              <a:off x="987" y="1397"/>
              <a:ext cx="1258" cy="9"/>
            </a:xfrm>
            <a:prstGeom prst="line">
              <a:avLst/>
            </a:prstGeom>
            <a:ln w="3810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32776" name="直接连接符 21512"/>
            <p:cNvSpPr/>
            <p:nvPr/>
          </p:nvSpPr>
          <p:spPr>
            <a:xfrm flipV="true">
              <a:off x="459" y="373"/>
              <a:ext cx="713" cy="786"/>
            </a:xfrm>
            <a:prstGeom prst="line">
              <a:avLst/>
            </a:prstGeom>
            <a:ln w="3810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32777" name="文本框 21513"/>
            <p:cNvSpPr txBox="true"/>
            <p:nvPr/>
          </p:nvSpPr>
          <p:spPr>
            <a:xfrm>
              <a:off x="2310" y="564"/>
              <a:ext cx="276" cy="191"/>
            </a:xfrm>
            <a:prstGeom prst="rect">
              <a:avLst/>
            </a:prstGeom>
            <a:noFill/>
            <a:ln w="9525">
              <a:noFill/>
              <a:miter/>
            </a:ln>
          </p:spPr>
          <p:txBody>
            <a:bodyPr anchor="t">
              <a:spAutoFit/>
            </a:bodyPr>
            <a:p>
              <a:pPr lvl="0">
                <a:spcBef>
                  <a:spcPct val="20000"/>
                </a:spcBef>
              </a:pPr>
              <a:r>
                <a:rPr lang="en-US" altLang="zh-CN" sz="1600">
                  <a:solidFill>
                    <a:schemeClr val="tx1"/>
                  </a:solidFill>
                  <a:latin typeface="Times New Roman" panose="02020603050405020304" pitchFamily="18" charset="0"/>
                  <a:ea typeface="宋体" pitchFamily="2" charset="-122"/>
                </a:rPr>
                <a:t>1</a:t>
              </a:r>
              <a:endParaRPr lang="en-US" altLang="zh-CN" sz="1600">
                <a:solidFill>
                  <a:schemeClr val="tx1"/>
                </a:solidFill>
                <a:latin typeface="Times New Roman" panose="02020603050405020304" pitchFamily="18" charset="0"/>
                <a:ea typeface="宋体" pitchFamily="2" charset="-122"/>
              </a:endParaRPr>
            </a:p>
          </p:txBody>
        </p:sp>
        <p:sp>
          <p:nvSpPr>
            <p:cNvPr id="32778" name="文本框 21514"/>
            <p:cNvSpPr txBox="true"/>
            <p:nvPr/>
          </p:nvSpPr>
          <p:spPr>
            <a:xfrm>
              <a:off x="1561" y="1423"/>
              <a:ext cx="260" cy="191"/>
            </a:xfrm>
            <a:prstGeom prst="rect">
              <a:avLst/>
            </a:prstGeom>
            <a:noFill/>
            <a:ln w="9525">
              <a:noFill/>
              <a:miter/>
            </a:ln>
          </p:spPr>
          <p:txBody>
            <a:bodyPr anchor="t">
              <a:spAutoFit/>
            </a:bodyPr>
            <a:p>
              <a:pPr lvl="0">
                <a:spcBef>
                  <a:spcPct val="20000"/>
                </a:spcBef>
              </a:pPr>
              <a:r>
                <a:rPr lang="en-US" altLang="zh-CN" sz="1600">
                  <a:solidFill>
                    <a:schemeClr val="tx1"/>
                  </a:solidFill>
                  <a:latin typeface="Times New Roman" panose="02020603050405020304" pitchFamily="18" charset="0"/>
                  <a:ea typeface="宋体" pitchFamily="2" charset="-122"/>
                </a:rPr>
                <a:t>2</a:t>
              </a:r>
              <a:endParaRPr lang="en-US" altLang="zh-CN" sz="1600">
                <a:solidFill>
                  <a:schemeClr val="tx1"/>
                </a:solidFill>
                <a:latin typeface="Times New Roman" panose="02020603050405020304" pitchFamily="18" charset="0"/>
                <a:ea typeface="宋体" pitchFamily="2" charset="-122"/>
              </a:endParaRPr>
            </a:p>
          </p:txBody>
        </p:sp>
        <p:sp>
          <p:nvSpPr>
            <p:cNvPr id="32779" name="文本框 21515"/>
            <p:cNvSpPr txBox="true"/>
            <p:nvPr/>
          </p:nvSpPr>
          <p:spPr>
            <a:xfrm>
              <a:off x="716" y="515"/>
              <a:ext cx="269" cy="191"/>
            </a:xfrm>
            <a:prstGeom prst="rect">
              <a:avLst/>
            </a:prstGeom>
            <a:noFill/>
            <a:ln w="9525">
              <a:noFill/>
              <a:miter/>
            </a:ln>
          </p:spPr>
          <p:txBody>
            <a:bodyPr anchor="t">
              <a:spAutoFit/>
            </a:bodyPr>
            <a:p>
              <a:pPr lvl="0">
                <a:spcBef>
                  <a:spcPct val="20000"/>
                </a:spcBef>
              </a:pPr>
              <a:r>
                <a:rPr lang="en-US" altLang="zh-CN" sz="1600">
                  <a:solidFill>
                    <a:schemeClr val="tx1"/>
                  </a:solidFill>
                  <a:latin typeface="Times New Roman" panose="02020603050405020304" pitchFamily="18" charset="0"/>
                  <a:ea typeface="宋体" pitchFamily="2" charset="-122"/>
                </a:rPr>
                <a:t>3</a:t>
              </a:r>
              <a:endParaRPr lang="en-US" altLang="zh-CN" sz="1600">
                <a:solidFill>
                  <a:schemeClr val="tx1"/>
                </a:solidFill>
                <a:latin typeface="Times New Roman" panose="02020603050405020304" pitchFamily="18" charset="0"/>
                <a:ea typeface="宋体" pitchFamily="2" charset="-122"/>
              </a:endParaRPr>
            </a:p>
          </p:txBody>
        </p:sp>
        <p:sp>
          <p:nvSpPr>
            <p:cNvPr id="32780" name="文本框 21516"/>
            <p:cNvSpPr txBox="true"/>
            <p:nvPr/>
          </p:nvSpPr>
          <p:spPr>
            <a:xfrm>
              <a:off x="1070" y="748"/>
              <a:ext cx="306" cy="192"/>
            </a:xfrm>
            <a:prstGeom prst="rect">
              <a:avLst/>
            </a:prstGeom>
            <a:noFill/>
            <a:ln w="9525">
              <a:noFill/>
              <a:miter/>
            </a:ln>
          </p:spPr>
          <p:txBody>
            <a:bodyPr anchor="t">
              <a:spAutoFit/>
            </a:bodyPr>
            <a:p>
              <a:pPr lvl="0">
                <a:spcBef>
                  <a:spcPct val="20000"/>
                </a:spcBef>
              </a:pPr>
              <a:r>
                <a:rPr lang="en-US" altLang="zh-CN" sz="1600">
                  <a:solidFill>
                    <a:schemeClr val="tx1"/>
                  </a:solidFill>
                  <a:latin typeface="Times New Roman" panose="02020603050405020304" pitchFamily="18" charset="0"/>
                  <a:ea typeface="宋体" pitchFamily="2" charset="-122"/>
                </a:rPr>
                <a:t>4</a:t>
              </a:r>
              <a:endParaRPr lang="en-US" altLang="zh-CN" sz="1600">
                <a:solidFill>
                  <a:schemeClr val="tx1"/>
                </a:solidFill>
                <a:latin typeface="Times New Roman" panose="02020603050405020304" pitchFamily="18" charset="0"/>
                <a:ea typeface="宋体" pitchFamily="2" charset="-122"/>
              </a:endParaRPr>
            </a:p>
          </p:txBody>
        </p:sp>
        <p:sp>
          <p:nvSpPr>
            <p:cNvPr id="32781" name="椭圆 21517"/>
            <p:cNvSpPr/>
            <p:nvPr/>
          </p:nvSpPr>
          <p:spPr>
            <a:xfrm>
              <a:off x="2241" y="1158"/>
              <a:ext cx="1002" cy="460"/>
            </a:xfrm>
            <a:prstGeom prst="ellipse">
              <a:avLst/>
            </a:prstGeom>
            <a:solidFill>
              <a:srgbClr val="B2B2B2"/>
            </a:solidFill>
            <a:ln w="9525" cap="flat" cmpd="sng">
              <a:solidFill>
                <a:srgbClr val="000000"/>
              </a:solidFill>
              <a:prstDash val="solid"/>
              <a:round/>
              <a:headEnd type="none" w="med" len="med"/>
              <a:tailEnd type="none" w="med" len="med"/>
            </a:ln>
          </p:spPr>
          <p:txBody>
            <a:bodyPr anchor="t"/>
            <a:p>
              <a:pPr lvl="0" algn="just">
                <a:lnSpc>
                  <a:spcPct val="120000"/>
                </a:lnSpc>
                <a:spcBef>
                  <a:spcPct val="10000"/>
                </a:spcBef>
              </a:pPr>
              <a:r>
                <a:rPr lang="zh-CN" altLang="en-US" sz="1600">
                  <a:solidFill>
                    <a:schemeClr val="tx1"/>
                  </a:solidFill>
                  <a:latin typeface="Times New Roman" panose="02020603050405020304" pitchFamily="18" charset="0"/>
                  <a:ea typeface="宋体" pitchFamily="2" charset="-122"/>
                </a:rPr>
                <a:t>   等 待</a:t>
              </a:r>
              <a:endParaRPr lang="zh-CN" altLang="en-US" sz="1600">
                <a:solidFill>
                  <a:schemeClr val="tx1"/>
                </a:solidFill>
                <a:latin typeface="Times New Roman" panose="02020603050405020304" pitchFamily="18" charset="0"/>
                <a:ea typeface="宋体" pitchFamily="2" charset="-122"/>
              </a:endParaRPr>
            </a:p>
          </p:txBody>
        </p:sp>
        <p:sp>
          <p:nvSpPr>
            <p:cNvPr id="32782" name="椭圆 21518"/>
            <p:cNvSpPr/>
            <p:nvPr/>
          </p:nvSpPr>
          <p:spPr>
            <a:xfrm>
              <a:off x="0" y="1158"/>
              <a:ext cx="1002" cy="460"/>
            </a:xfrm>
            <a:prstGeom prst="ellipse">
              <a:avLst/>
            </a:prstGeom>
            <a:solidFill>
              <a:srgbClr val="99FF99"/>
            </a:solidFill>
            <a:ln w="9525" cap="flat" cmpd="sng">
              <a:solidFill>
                <a:srgbClr val="000000"/>
              </a:solidFill>
              <a:prstDash val="solid"/>
              <a:round/>
              <a:headEnd type="none" w="med" len="med"/>
              <a:tailEnd type="none" w="med" len="med"/>
            </a:ln>
          </p:spPr>
          <p:txBody>
            <a:bodyPr anchor="t"/>
            <a:p>
              <a:pPr lvl="0" algn="just">
                <a:lnSpc>
                  <a:spcPct val="120000"/>
                </a:lnSpc>
                <a:spcBef>
                  <a:spcPct val="10000"/>
                </a:spcBef>
              </a:pPr>
              <a:r>
                <a:rPr lang="zh-CN" altLang="en-US" sz="1600">
                  <a:solidFill>
                    <a:schemeClr val="tx1"/>
                  </a:solidFill>
                  <a:latin typeface="Times New Roman" panose="02020603050405020304" pitchFamily="18" charset="0"/>
                  <a:ea typeface="宋体" pitchFamily="2" charset="-122"/>
                </a:rPr>
                <a:t>    就 绪</a:t>
              </a:r>
              <a:endParaRPr lang="zh-CN" altLang="en-US" sz="1600">
                <a:solidFill>
                  <a:schemeClr val="tx1"/>
                </a:solidFill>
                <a:latin typeface="Times New Roman" panose="02020603050405020304" pitchFamily="18" charset="0"/>
                <a:ea typeface="宋体" pitchFamily="2" charset="-122"/>
              </a:endParaRPr>
            </a:p>
          </p:txBody>
        </p:sp>
      </p:grpSp>
      <p:sp>
        <p:nvSpPr>
          <p:cNvPr id="21522" name="文本框 21521"/>
          <p:cNvSpPr txBox="true"/>
          <p:nvPr/>
        </p:nvSpPr>
        <p:spPr>
          <a:xfrm>
            <a:off x="2838450" y="4314825"/>
            <a:ext cx="2195513" cy="384175"/>
          </a:xfrm>
          <a:prstGeom prst="rect">
            <a:avLst/>
          </a:prstGeom>
          <a:noFill/>
          <a:ln w="9525">
            <a:noFill/>
            <a:miter/>
          </a:ln>
        </p:spPr>
        <p:txBody>
          <a:bodyPr anchor="t">
            <a:spAutoFit/>
          </a:bodyPr>
          <a:p>
            <a:pPr lvl="0" algn="just">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进程状态变迁图</a:t>
            </a:r>
            <a:endParaRPr lang="zh-CN" altLang="en-US" sz="1600" b="0">
              <a:solidFill>
                <a:schemeClr val="tx1"/>
              </a:solidFill>
              <a:latin typeface="Times New Roman" panose="02020603050405020304" pitchFamily="18" charset="0"/>
              <a:ea typeface="宋体" pitchFamily="2" charset="-122"/>
            </a:endParaRPr>
          </a:p>
        </p:txBody>
      </p:sp>
      <p:sp>
        <p:nvSpPr>
          <p:cNvPr id="21523" name="矩形 21522"/>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进程概念</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507">
                                            <p:txEl>
                                              <p:charRg st="0" end="0"/>
                                            </p:txEl>
                                          </p:spTgt>
                                        </p:tgtEl>
                                        <p:attrNameLst>
                                          <p:attrName>style.visibility</p:attrName>
                                        </p:attrNameLst>
                                      </p:cBhvr>
                                      <p:to>
                                        <p:strVal val="visible"/>
                                      </p:to>
                                    </p:set>
                                    <p:anim calcmode="lin" valueType="num">
                                      <p:cBhvr additive="base">
                                        <p:cTn id="7" dur="1000" fill="hold"/>
                                        <p:tgtEl>
                                          <p:spTgt spid="21507">
                                            <p:txEl>
                                              <p:char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1507">
                                            <p:txEl>
                                              <p:char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1507">
                                            <p:txEl>
                                              <p:charRg st="0" end="12"/>
                                            </p:txEl>
                                          </p:spTgt>
                                        </p:tgtEl>
                                        <p:attrNameLst>
                                          <p:attrName>style.visibility</p:attrName>
                                        </p:attrNameLst>
                                      </p:cBhvr>
                                      <p:to>
                                        <p:strVal val="visible"/>
                                      </p:to>
                                    </p:set>
                                    <p:anim calcmode="lin" valueType="num">
                                      <p:cBhvr additive="base">
                                        <p:cTn id="13" dur="1000" fill="hold"/>
                                        <p:tgtEl>
                                          <p:spTgt spid="21507">
                                            <p:txEl>
                                              <p:charRg st="0" end="12"/>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21507">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1508"/>
                                        </p:tgtEl>
                                        <p:attrNameLst>
                                          <p:attrName>style.visibility</p:attrName>
                                        </p:attrNameLst>
                                      </p:cBhvr>
                                      <p:to>
                                        <p:strVal val="visible"/>
                                      </p:to>
                                    </p:set>
                                    <p:anim calcmode="lin" valueType="num">
                                      <p:cBhvr additive="base">
                                        <p:cTn id="19" dur="500" fill="hold"/>
                                        <p:tgtEl>
                                          <p:spTgt spid="21508"/>
                                        </p:tgtEl>
                                        <p:attrNameLst>
                                          <p:attrName>ppt_x</p:attrName>
                                        </p:attrNameLst>
                                      </p:cBhvr>
                                      <p:tavLst>
                                        <p:tav tm="0">
                                          <p:val>
                                            <p:strVal val="#ppt_x"/>
                                          </p:val>
                                        </p:tav>
                                        <p:tav tm="100000">
                                          <p:val>
                                            <p:strVal val="#ppt_x"/>
                                          </p:val>
                                        </p:tav>
                                      </p:tavLst>
                                    </p:anim>
                                    <p:anim calcmode="lin" valueType="num">
                                      <p:cBhvr additive="base">
                                        <p:cTn id="20" dur="500" fill="hold"/>
                                        <p:tgtEl>
                                          <p:spTgt spid="2150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15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P spid="2152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9" name="矩形 19458"/>
          <p:cNvSpPr/>
          <p:nvPr/>
        </p:nvSpPr>
        <p:spPr>
          <a:xfrm>
            <a:off x="682625" y="644525"/>
            <a:ext cx="6200775" cy="116141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en-US" altLang="zh-CN" sz="2800" b="1" strike="noStrike" noProof="1">
                <a:solidFill>
                  <a:srgbClr val="A50021"/>
                </a:solidFill>
                <a:latin typeface="Times New Roman" panose="02020603050405020304" pitchFamily="18" charset="0"/>
                <a:ea typeface="宋体" pitchFamily="2" charset="-122"/>
                <a:cs typeface="+mn-ea"/>
              </a:rPr>
              <a:t>(2) </a:t>
            </a:r>
            <a:r>
              <a:rPr lang="zh-CN" altLang="en-US" sz="2800" b="1" strike="noStrike" noProof="1">
                <a:solidFill>
                  <a:srgbClr val="A50021"/>
                </a:solidFill>
                <a:latin typeface="Times New Roman" panose="02020603050405020304" pitchFamily="18" charset="0"/>
                <a:ea typeface="宋体" pitchFamily="2" charset="-122"/>
                <a:cs typeface="+mn-ea"/>
              </a:rPr>
              <a:t>进程状态的变迁</a:t>
            </a:r>
            <a:endParaRPr lang="zh-CN" altLang="en-US" sz="2800" b="1" strike="noStrike" noProof="1">
              <a:solidFill>
                <a:srgbClr val="A50021"/>
              </a:solidFill>
              <a:latin typeface="Times New Roman" panose="02020603050405020304" pitchFamily="18" charset="0"/>
              <a:ea typeface="宋体" pitchFamily="2" charset="-122"/>
            </a:endParaRPr>
          </a:p>
          <a:p>
            <a:pPr marL="533400" lvl="0" indent="-533400" fontAlgn="base">
              <a:lnSpc>
                <a:spcPct val="120000"/>
              </a:lnSpc>
              <a:buNone/>
            </a:pPr>
            <a:r>
              <a:rPr lang="zh-CN" altLang="en-US" sz="2400" b="1">
                <a:solidFill>
                  <a:srgbClr val="000099"/>
                </a:solidFill>
                <a:latin typeface="宋体" pitchFamily="2" charset="-122"/>
                <a:cs typeface="+mn-ea"/>
                <a:sym typeface="+mn-ea"/>
              </a:rPr>
              <a:t>③</a:t>
            </a:r>
            <a:r>
              <a:rPr lang="zh-CN" altLang="en-US" sz="2400" b="1" strike="noStrike" noProof="1">
                <a:solidFill>
                  <a:srgbClr val="000099"/>
                </a:solidFill>
                <a:latin typeface="Times New Roman" panose="02020603050405020304" pitchFamily="18" charset="0"/>
                <a:ea typeface="宋体" pitchFamily="2" charset="-122"/>
                <a:cs typeface="+mn-ea"/>
              </a:rPr>
              <a:t>进程状态可能的变迁</a:t>
            </a:r>
            <a:endParaRPr lang="zh-CN" altLang="en-US" sz="2400" b="1" strike="noStrike" noProof="1">
              <a:solidFill>
                <a:srgbClr val="000099"/>
              </a:solidFill>
              <a:latin typeface="Times New Roman" panose="02020603050405020304" pitchFamily="18" charset="0"/>
              <a:ea typeface="宋体" pitchFamily="2" charset="-122"/>
            </a:endParaRPr>
          </a:p>
        </p:txBody>
      </p:sp>
      <p:sp>
        <p:nvSpPr>
          <p:cNvPr id="19460" name="直接连接符 19459"/>
          <p:cNvSpPr/>
          <p:nvPr/>
        </p:nvSpPr>
        <p:spPr>
          <a:xfrm flipH="true">
            <a:off x="2478088" y="2814638"/>
            <a:ext cx="1217612" cy="1431925"/>
          </a:xfrm>
          <a:prstGeom prst="line">
            <a:avLst/>
          </a:prstGeom>
          <a:ln w="38100" cap="flat" cmpd="sng">
            <a:solidFill>
              <a:srgbClr val="CC3300"/>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19461" name="直接连接符 19460"/>
          <p:cNvSpPr/>
          <p:nvPr/>
        </p:nvSpPr>
        <p:spPr>
          <a:xfrm>
            <a:off x="4865688" y="2552700"/>
            <a:ext cx="1584325" cy="1679575"/>
          </a:xfrm>
          <a:prstGeom prst="line">
            <a:avLst/>
          </a:prstGeom>
          <a:ln w="3810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19462" name="直接连接符 19461"/>
          <p:cNvSpPr/>
          <p:nvPr/>
        </p:nvSpPr>
        <p:spPr>
          <a:xfrm flipH="true" flipV="true">
            <a:off x="4591050" y="2757488"/>
            <a:ext cx="1385888" cy="1492250"/>
          </a:xfrm>
          <a:prstGeom prst="line">
            <a:avLst/>
          </a:prstGeom>
          <a:ln w="38100" cap="flat" cmpd="sng">
            <a:solidFill>
              <a:srgbClr val="CC3300"/>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19463" name="椭圆 19462"/>
          <p:cNvSpPr/>
          <p:nvPr/>
        </p:nvSpPr>
        <p:spPr>
          <a:xfrm>
            <a:off x="3149600" y="1957388"/>
            <a:ext cx="1838325" cy="895350"/>
          </a:xfrm>
          <a:prstGeom prst="ellipse">
            <a:avLst/>
          </a:prstGeom>
          <a:solidFill>
            <a:srgbClr val="FFCCFF"/>
          </a:solidFill>
          <a:ln w="9525" cap="flat" cmpd="sng">
            <a:solidFill>
              <a:srgbClr val="000000"/>
            </a:solidFill>
            <a:prstDash val="solid"/>
            <a:round/>
            <a:headEnd type="none" w="med" len="med"/>
            <a:tailEnd type="none" w="med" len="med"/>
          </a:ln>
        </p:spPr>
        <p:txBody>
          <a:bodyPr anchor="t"/>
          <a:p>
            <a:pPr lvl="0" algn="just">
              <a:lnSpc>
                <a:spcPct val="120000"/>
              </a:lnSpc>
            </a:pPr>
            <a:r>
              <a:rPr lang="zh-CN" altLang="en-US" sz="1600">
                <a:solidFill>
                  <a:schemeClr val="tx1"/>
                </a:solidFill>
                <a:latin typeface="Times New Roman" panose="02020603050405020304" pitchFamily="18" charset="0"/>
                <a:ea typeface="宋体" pitchFamily="2" charset="-122"/>
              </a:rPr>
              <a:t>    运  行</a:t>
            </a:r>
            <a:endParaRPr lang="zh-CN" altLang="en-US" sz="1600">
              <a:solidFill>
                <a:schemeClr val="tx1"/>
              </a:solidFill>
              <a:latin typeface="Times New Roman" panose="02020603050405020304" pitchFamily="18" charset="0"/>
              <a:ea typeface="宋体" pitchFamily="2" charset="-122"/>
            </a:endParaRPr>
          </a:p>
        </p:txBody>
      </p:sp>
      <p:sp>
        <p:nvSpPr>
          <p:cNvPr id="19464" name="直接连接符 19463"/>
          <p:cNvSpPr/>
          <p:nvPr/>
        </p:nvSpPr>
        <p:spPr>
          <a:xfrm flipH="true">
            <a:off x="2962275" y="4814888"/>
            <a:ext cx="2392363" cy="0"/>
          </a:xfrm>
          <a:prstGeom prst="line">
            <a:avLst/>
          </a:prstGeom>
          <a:ln w="3810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19465" name="直接连接符 19464"/>
          <p:cNvSpPr/>
          <p:nvPr/>
        </p:nvSpPr>
        <p:spPr>
          <a:xfrm flipV="true">
            <a:off x="2027238" y="2682875"/>
            <a:ext cx="1308100" cy="1528763"/>
          </a:xfrm>
          <a:prstGeom prst="line">
            <a:avLst/>
          </a:prstGeom>
          <a:ln w="3810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19466" name="文本框 19465"/>
          <p:cNvSpPr txBox="true"/>
          <p:nvPr/>
        </p:nvSpPr>
        <p:spPr>
          <a:xfrm>
            <a:off x="5557838" y="2679700"/>
            <a:ext cx="1293812" cy="628650"/>
          </a:xfrm>
          <a:prstGeom prst="rect">
            <a:avLst/>
          </a:prstGeom>
          <a:noFill/>
          <a:ln w="9525">
            <a:noFill/>
            <a:miter/>
          </a:ln>
        </p:spPr>
        <p:txBody>
          <a:bodyPr anchor="t">
            <a:spAutoFit/>
          </a:bodyPr>
          <a:p>
            <a:pPr lvl="0">
              <a:spcBef>
                <a:spcPct val="20000"/>
              </a:spcBef>
            </a:pPr>
            <a:r>
              <a:rPr lang="zh-CN" altLang="en-US" sz="1600">
                <a:solidFill>
                  <a:schemeClr val="tx1"/>
                </a:solidFill>
                <a:latin typeface="Times New Roman" panose="02020603050405020304" pitchFamily="18" charset="0"/>
                <a:ea typeface="宋体" pitchFamily="2" charset="-122"/>
              </a:rPr>
              <a:t>服务请求</a:t>
            </a:r>
            <a:endParaRPr lang="zh-CN" altLang="en-US" sz="1600">
              <a:solidFill>
                <a:schemeClr val="tx1"/>
              </a:solidFill>
              <a:latin typeface="Times New Roman" panose="02020603050405020304" pitchFamily="18" charset="0"/>
              <a:ea typeface="宋体" pitchFamily="2" charset="-122"/>
            </a:endParaRPr>
          </a:p>
          <a:p>
            <a:pPr lvl="0">
              <a:spcBef>
                <a:spcPct val="20000"/>
              </a:spcBef>
            </a:pPr>
            <a:r>
              <a:rPr lang="en-US" altLang="zh-CN" sz="1600">
                <a:solidFill>
                  <a:schemeClr val="tx1"/>
                </a:solidFill>
                <a:latin typeface="Times New Roman" panose="02020603050405020304" pitchFamily="18" charset="0"/>
                <a:ea typeface="宋体" pitchFamily="2" charset="-122"/>
              </a:rPr>
              <a:t>(</a:t>
            </a:r>
            <a:r>
              <a:rPr lang="zh-CN" altLang="en-US" sz="1600">
                <a:solidFill>
                  <a:schemeClr val="tx1"/>
                </a:solidFill>
                <a:latin typeface="Times New Roman" panose="02020603050405020304" pitchFamily="18" charset="0"/>
                <a:ea typeface="宋体" pitchFamily="2" charset="-122"/>
              </a:rPr>
              <a:t>请求</a:t>
            </a:r>
            <a:r>
              <a:rPr lang="en-US" altLang="zh-CN" sz="1600">
                <a:solidFill>
                  <a:schemeClr val="tx1"/>
                </a:solidFill>
                <a:latin typeface="Times New Roman" panose="02020603050405020304" pitchFamily="18" charset="0"/>
                <a:ea typeface="宋体" pitchFamily="2" charset="-122"/>
              </a:rPr>
              <a:t>I/O</a:t>
            </a:r>
            <a:r>
              <a:rPr lang="zh-CN" altLang="en-US" sz="1600">
                <a:solidFill>
                  <a:schemeClr val="tx1"/>
                </a:solidFill>
                <a:latin typeface="Times New Roman" panose="02020603050405020304" pitchFamily="18" charset="0"/>
                <a:ea typeface="宋体" pitchFamily="2" charset="-122"/>
              </a:rPr>
              <a:t>等</a:t>
            </a:r>
            <a:r>
              <a:rPr lang="en-US" altLang="zh-CN" sz="1600">
                <a:solidFill>
                  <a:schemeClr val="tx1"/>
                </a:solidFill>
                <a:latin typeface="Times New Roman" panose="02020603050405020304" pitchFamily="18" charset="0"/>
                <a:ea typeface="宋体" pitchFamily="2" charset="-122"/>
              </a:rPr>
              <a:t>)</a:t>
            </a:r>
            <a:endParaRPr lang="en-US" altLang="zh-CN" sz="1600">
              <a:solidFill>
                <a:schemeClr val="tx1"/>
              </a:solidFill>
              <a:latin typeface="Times New Roman" panose="02020603050405020304" pitchFamily="18" charset="0"/>
              <a:ea typeface="宋体" pitchFamily="2" charset="-122"/>
            </a:endParaRPr>
          </a:p>
        </p:txBody>
      </p:sp>
      <p:sp>
        <p:nvSpPr>
          <p:cNvPr id="19467" name="文本框 19466"/>
          <p:cNvSpPr txBox="true"/>
          <p:nvPr/>
        </p:nvSpPr>
        <p:spPr>
          <a:xfrm>
            <a:off x="3629025" y="4921250"/>
            <a:ext cx="1265238" cy="630238"/>
          </a:xfrm>
          <a:prstGeom prst="rect">
            <a:avLst/>
          </a:prstGeom>
          <a:noFill/>
          <a:ln w="9525">
            <a:noFill/>
            <a:miter/>
          </a:ln>
        </p:spPr>
        <p:txBody>
          <a:bodyPr anchor="t">
            <a:spAutoFit/>
          </a:bodyPr>
          <a:p>
            <a:pPr lvl="0">
              <a:spcBef>
                <a:spcPct val="20000"/>
              </a:spcBef>
            </a:pPr>
            <a:r>
              <a:rPr lang="zh-CN" altLang="en-US" sz="1600">
                <a:solidFill>
                  <a:schemeClr val="tx1"/>
                </a:solidFill>
                <a:latin typeface="Times New Roman" panose="02020603050405020304" pitchFamily="18" charset="0"/>
                <a:ea typeface="宋体" pitchFamily="2" charset="-122"/>
              </a:rPr>
              <a:t>服务完成</a:t>
            </a:r>
            <a:r>
              <a:rPr lang="en-US" altLang="zh-CN" sz="1600">
                <a:solidFill>
                  <a:schemeClr val="tx1"/>
                </a:solidFill>
                <a:latin typeface="Times New Roman" panose="02020603050405020304" pitchFamily="18" charset="0"/>
                <a:ea typeface="宋体" pitchFamily="2" charset="-122"/>
              </a:rPr>
              <a:t>/</a:t>
            </a:r>
            <a:endParaRPr lang="en-US" altLang="zh-CN" sz="1600">
              <a:solidFill>
                <a:schemeClr val="tx1"/>
              </a:solidFill>
              <a:latin typeface="Times New Roman" panose="02020603050405020304" pitchFamily="18" charset="0"/>
              <a:ea typeface="宋体" pitchFamily="2" charset="-122"/>
            </a:endParaRPr>
          </a:p>
          <a:p>
            <a:pPr lvl="0">
              <a:spcBef>
                <a:spcPct val="20000"/>
              </a:spcBef>
            </a:pPr>
            <a:r>
              <a:rPr lang="zh-CN" altLang="en-US" sz="1600">
                <a:solidFill>
                  <a:schemeClr val="tx1"/>
                </a:solidFill>
                <a:latin typeface="Times New Roman" panose="02020603050405020304" pitchFamily="18" charset="0"/>
                <a:ea typeface="宋体" pitchFamily="2" charset="-122"/>
              </a:rPr>
              <a:t>事件来到</a:t>
            </a:r>
            <a:endParaRPr lang="zh-CN" altLang="en-US" sz="1600">
              <a:solidFill>
                <a:schemeClr val="tx1"/>
              </a:solidFill>
              <a:latin typeface="Times New Roman" panose="02020603050405020304" pitchFamily="18" charset="0"/>
              <a:ea typeface="宋体" pitchFamily="2" charset="-122"/>
            </a:endParaRPr>
          </a:p>
        </p:txBody>
      </p:sp>
      <p:sp>
        <p:nvSpPr>
          <p:cNvPr id="19468" name="文本框 19467"/>
          <p:cNvSpPr txBox="true"/>
          <p:nvPr/>
        </p:nvSpPr>
        <p:spPr>
          <a:xfrm>
            <a:off x="1905000" y="2924175"/>
            <a:ext cx="1130300" cy="336550"/>
          </a:xfrm>
          <a:prstGeom prst="rect">
            <a:avLst/>
          </a:prstGeom>
          <a:noFill/>
          <a:ln w="9525">
            <a:noFill/>
            <a:miter/>
          </a:ln>
        </p:spPr>
        <p:txBody>
          <a:bodyPr anchor="t">
            <a:spAutoFit/>
          </a:bodyPr>
          <a:p>
            <a:pPr lvl="0">
              <a:spcBef>
                <a:spcPct val="20000"/>
              </a:spcBef>
            </a:pPr>
            <a:r>
              <a:rPr lang="zh-CN" altLang="en-US" sz="1600">
                <a:solidFill>
                  <a:schemeClr val="tx1"/>
                </a:solidFill>
                <a:latin typeface="Times New Roman" panose="02020603050405020304" pitchFamily="18" charset="0"/>
                <a:ea typeface="宋体" pitchFamily="2" charset="-122"/>
              </a:rPr>
              <a:t>进程调度</a:t>
            </a:r>
            <a:endParaRPr lang="zh-CN" altLang="en-US" sz="1600">
              <a:solidFill>
                <a:schemeClr val="tx1"/>
              </a:solidFill>
              <a:latin typeface="Times New Roman" panose="02020603050405020304" pitchFamily="18" charset="0"/>
              <a:ea typeface="宋体" pitchFamily="2" charset="-122"/>
            </a:endParaRPr>
          </a:p>
        </p:txBody>
      </p:sp>
      <p:sp>
        <p:nvSpPr>
          <p:cNvPr id="19469" name="文本框 19468"/>
          <p:cNvSpPr txBox="true"/>
          <p:nvPr/>
        </p:nvSpPr>
        <p:spPr>
          <a:xfrm>
            <a:off x="3081338" y="3429000"/>
            <a:ext cx="1116012" cy="336550"/>
          </a:xfrm>
          <a:prstGeom prst="rect">
            <a:avLst/>
          </a:prstGeom>
          <a:noFill/>
          <a:ln w="9525">
            <a:noFill/>
            <a:miter/>
          </a:ln>
        </p:spPr>
        <p:txBody>
          <a:bodyPr anchor="t">
            <a:spAutoFit/>
          </a:bodyPr>
          <a:p>
            <a:pPr lvl="0">
              <a:spcBef>
                <a:spcPct val="20000"/>
              </a:spcBef>
            </a:pPr>
            <a:r>
              <a:rPr lang="zh-CN" altLang="en-US" sz="1600">
                <a:solidFill>
                  <a:schemeClr val="tx1"/>
                </a:solidFill>
                <a:latin typeface="Times New Roman" panose="02020603050405020304" pitchFamily="18" charset="0"/>
                <a:ea typeface="宋体" pitchFamily="2" charset="-122"/>
              </a:rPr>
              <a:t>时间片到</a:t>
            </a:r>
            <a:endParaRPr lang="zh-CN" altLang="en-US" sz="1600">
              <a:solidFill>
                <a:schemeClr val="tx1"/>
              </a:solidFill>
              <a:latin typeface="Times New Roman" panose="02020603050405020304" pitchFamily="18" charset="0"/>
              <a:ea typeface="宋体" pitchFamily="2" charset="-122"/>
            </a:endParaRPr>
          </a:p>
        </p:txBody>
      </p:sp>
      <p:sp>
        <p:nvSpPr>
          <p:cNvPr id="19470" name="直接连接符 19469"/>
          <p:cNvSpPr/>
          <p:nvPr/>
        </p:nvSpPr>
        <p:spPr>
          <a:xfrm>
            <a:off x="2957513" y="4516438"/>
            <a:ext cx="2376487" cy="0"/>
          </a:xfrm>
          <a:prstGeom prst="line">
            <a:avLst/>
          </a:prstGeom>
          <a:ln w="38100" cap="flat" cmpd="sng">
            <a:solidFill>
              <a:srgbClr val="CC3300"/>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19471" name="椭圆 19470"/>
          <p:cNvSpPr/>
          <p:nvPr/>
        </p:nvSpPr>
        <p:spPr>
          <a:xfrm>
            <a:off x="5295900" y="4210050"/>
            <a:ext cx="1836738" cy="893763"/>
          </a:xfrm>
          <a:prstGeom prst="ellipse">
            <a:avLst/>
          </a:prstGeom>
          <a:solidFill>
            <a:srgbClr val="B2B2B2"/>
          </a:solidFill>
          <a:ln w="9525" cap="flat" cmpd="sng">
            <a:solidFill>
              <a:srgbClr val="000000"/>
            </a:solidFill>
            <a:prstDash val="solid"/>
            <a:round/>
            <a:headEnd type="none" w="med" len="med"/>
            <a:tailEnd type="none" w="med" len="med"/>
          </a:ln>
        </p:spPr>
        <p:txBody>
          <a:bodyPr anchor="t"/>
          <a:p>
            <a:pPr lvl="0" algn="just">
              <a:lnSpc>
                <a:spcPct val="120000"/>
              </a:lnSpc>
              <a:spcBef>
                <a:spcPct val="10000"/>
              </a:spcBef>
            </a:pPr>
            <a:r>
              <a:rPr lang="zh-CN" altLang="en-US" sz="1600">
                <a:solidFill>
                  <a:schemeClr val="tx1"/>
                </a:solidFill>
                <a:latin typeface="Times New Roman" panose="02020603050405020304" pitchFamily="18" charset="0"/>
                <a:ea typeface="宋体" pitchFamily="2" charset="-122"/>
              </a:rPr>
              <a:t>    等 待</a:t>
            </a:r>
            <a:endParaRPr lang="zh-CN" altLang="en-US" sz="1600">
              <a:solidFill>
                <a:schemeClr val="tx1"/>
              </a:solidFill>
              <a:latin typeface="Times New Roman" panose="02020603050405020304" pitchFamily="18" charset="0"/>
              <a:ea typeface="宋体" pitchFamily="2" charset="-122"/>
            </a:endParaRPr>
          </a:p>
        </p:txBody>
      </p:sp>
      <p:sp>
        <p:nvSpPr>
          <p:cNvPr id="19472" name="椭圆 19471"/>
          <p:cNvSpPr/>
          <p:nvPr/>
        </p:nvSpPr>
        <p:spPr>
          <a:xfrm>
            <a:off x="1185863" y="4210050"/>
            <a:ext cx="1836737" cy="893763"/>
          </a:xfrm>
          <a:prstGeom prst="ellipse">
            <a:avLst/>
          </a:prstGeom>
          <a:solidFill>
            <a:srgbClr val="99FF99"/>
          </a:solidFill>
          <a:ln w="9525" cap="flat" cmpd="sng">
            <a:solidFill>
              <a:srgbClr val="000000"/>
            </a:solidFill>
            <a:prstDash val="solid"/>
            <a:round/>
            <a:headEnd type="none" w="med" len="med"/>
            <a:tailEnd type="none" w="med" len="med"/>
          </a:ln>
        </p:spPr>
        <p:txBody>
          <a:bodyPr anchor="t"/>
          <a:p>
            <a:pPr lvl="0" algn="just">
              <a:lnSpc>
                <a:spcPct val="120000"/>
              </a:lnSpc>
              <a:spcBef>
                <a:spcPct val="10000"/>
              </a:spcBef>
            </a:pPr>
            <a:r>
              <a:rPr lang="zh-CN" altLang="en-US" sz="1600">
                <a:solidFill>
                  <a:schemeClr val="tx1"/>
                </a:solidFill>
                <a:latin typeface="Times New Roman" panose="02020603050405020304" pitchFamily="18" charset="0"/>
                <a:ea typeface="宋体" pitchFamily="2" charset="-122"/>
              </a:rPr>
              <a:t>   就 绪</a:t>
            </a:r>
            <a:endParaRPr lang="zh-CN" altLang="en-US" sz="1600">
              <a:solidFill>
                <a:schemeClr val="tx1"/>
              </a:solidFill>
              <a:latin typeface="Times New Roman" panose="02020603050405020304" pitchFamily="18" charset="0"/>
              <a:ea typeface="宋体" pitchFamily="2" charset="-122"/>
            </a:endParaRPr>
          </a:p>
        </p:txBody>
      </p:sp>
      <p:sp>
        <p:nvSpPr>
          <p:cNvPr id="19473" name="文本框 19472"/>
          <p:cNvSpPr txBox="true"/>
          <p:nvPr/>
        </p:nvSpPr>
        <p:spPr>
          <a:xfrm>
            <a:off x="4826000" y="3381375"/>
            <a:ext cx="508000" cy="384175"/>
          </a:xfrm>
          <a:prstGeom prst="rect">
            <a:avLst/>
          </a:prstGeom>
          <a:noFill/>
          <a:ln w="9525">
            <a:noFill/>
            <a:miter/>
          </a:ln>
        </p:spPr>
        <p:txBody>
          <a:bodyPr anchor="t">
            <a:spAutoFit/>
          </a:bodyPr>
          <a:p>
            <a:pPr lvl="0" indent="-341630">
              <a:lnSpc>
                <a:spcPct val="120000"/>
              </a:lnSpc>
              <a:buClr>
                <a:schemeClr val="tx2"/>
              </a:buClr>
              <a:buSzPct val="95000"/>
              <a:buFont typeface="Wingdings" panose="05000000000000000000" pitchFamily="2" charset="2"/>
              <a:buNone/>
            </a:pPr>
            <a:r>
              <a:rPr lang="en-US" altLang="zh-CN" sz="1600">
                <a:solidFill>
                  <a:schemeClr val="tx1"/>
                </a:solidFill>
                <a:latin typeface="Arial" panose="02080604020202020204" pitchFamily="34" charset="0"/>
                <a:ea typeface="宋体" pitchFamily="2" charset="-122"/>
              </a:rPr>
              <a:t>×</a:t>
            </a:r>
            <a:endParaRPr lang="en-US" altLang="zh-CN" sz="1600">
              <a:solidFill>
                <a:schemeClr val="tx1"/>
              </a:solidFill>
              <a:latin typeface="Arial" panose="02080604020202020204" pitchFamily="34" charset="0"/>
              <a:ea typeface="宋体" pitchFamily="2" charset="-122"/>
            </a:endParaRPr>
          </a:p>
        </p:txBody>
      </p:sp>
      <p:sp>
        <p:nvSpPr>
          <p:cNvPr id="19475" name="文本框 19474"/>
          <p:cNvSpPr txBox="true"/>
          <p:nvPr/>
        </p:nvSpPr>
        <p:spPr>
          <a:xfrm>
            <a:off x="3152775" y="5772150"/>
            <a:ext cx="1978025" cy="385763"/>
          </a:xfrm>
          <a:prstGeom prst="rect">
            <a:avLst/>
          </a:prstGeom>
          <a:noFill/>
          <a:ln w="9525">
            <a:noFill/>
            <a:miter/>
          </a:ln>
        </p:spPr>
        <p:txBody>
          <a:bodyPr anchor="t">
            <a:spAutoFit/>
          </a:bodyPr>
          <a:p>
            <a:pPr lvl="0" algn="just">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进程状态变迁图</a:t>
            </a:r>
            <a:endParaRPr lang="zh-CN" altLang="en-US" sz="1600" b="0">
              <a:solidFill>
                <a:schemeClr val="tx1"/>
              </a:solidFill>
              <a:latin typeface="Times New Roman" panose="02020603050405020304" pitchFamily="18" charset="0"/>
              <a:ea typeface="宋体" pitchFamily="2" charset="-122"/>
            </a:endParaRPr>
          </a:p>
        </p:txBody>
      </p:sp>
      <p:sp>
        <p:nvSpPr>
          <p:cNvPr id="19476" name="矩形 19475"/>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进程概念</a:t>
            </a:r>
            <a:endParaRPr lang="zh-CN" altLang="en-US" sz="2400" strike="noStrike" noProof="1">
              <a:ea typeface="宋体" pitchFamily="2" charset="-122"/>
            </a:endParaRPr>
          </a:p>
        </p:txBody>
      </p:sp>
      <p:sp>
        <p:nvSpPr>
          <p:cNvPr id="2" name="文本框 1"/>
          <p:cNvSpPr txBox="true"/>
          <p:nvPr/>
        </p:nvSpPr>
        <p:spPr>
          <a:xfrm>
            <a:off x="3814763" y="4133850"/>
            <a:ext cx="508000" cy="382588"/>
          </a:xfrm>
          <a:prstGeom prst="rect">
            <a:avLst/>
          </a:prstGeom>
          <a:noFill/>
          <a:ln w="9525">
            <a:noFill/>
            <a:miter/>
          </a:ln>
        </p:spPr>
        <p:txBody>
          <a:bodyPr anchor="t">
            <a:spAutoFit/>
          </a:bodyPr>
          <a:p>
            <a:pPr lvl="0" indent="-341630">
              <a:lnSpc>
                <a:spcPct val="120000"/>
              </a:lnSpc>
              <a:buClr>
                <a:schemeClr val="tx2"/>
              </a:buClr>
              <a:buSzPct val="95000"/>
              <a:buFont typeface="Wingdings" panose="05000000000000000000" pitchFamily="2" charset="2"/>
              <a:buNone/>
            </a:pPr>
            <a:r>
              <a:rPr lang="en-US" altLang="zh-CN" sz="1600">
                <a:solidFill>
                  <a:schemeClr val="tx1"/>
                </a:solidFill>
                <a:latin typeface="Arial" panose="02080604020202020204" pitchFamily="34" charset="0"/>
                <a:ea typeface="宋体" pitchFamily="2" charset="-122"/>
              </a:rPr>
              <a:t>×</a:t>
            </a:r>
            <a:endParaRPr lang="en-US" altLang="zh-CN" sz="1600">
              <a:solidFill>
                <a:schemeClr val="tx1"/>
              </a:solidFill>
              <a:latin typeface="Arial" panose="02080604020202020204" pitchFamily="34"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459">
                                            <p:txEl>
                                              <p:charRg st="0" end="12"/>
                                            </p:txEl>
                                          </p:spTgt>
                                        </p:tgtEl>
                                        <p:attrNameLst>
                                          <p:attrName>style.visibility</p:attrName>
                                        </p:attrNameLst>
                                      </p:cBhvr>
                                      <p:to>
                                        <p:strVal val="visible"/>
                                      </p:to>
                                    </p:set>
                                    <p:anim calcmode="lin" valueType="num">
                                      <p:cBhvr additive="base">
                                        <p:cTn id="7" dur="1000" fill="hold"/>
                                        <p:tgtEl>
                                          <p:spTgt spid="19459">
                                            <p:txEl>
                                              <p:charRg st="0" end="12"/>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9459">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9459">
                                            <p:txEl>
                                              <p:charRg st="12" end="24"/>
                                            </p:txEl>
                                          </p:spTgt>
                                        </p:tgtEl>
                                        <p:attrNameLst>
                                          <p:attrName>style.visibility</p:attrName>
                                        </p:attrNameLst>
                                      </p:cBhvr>
                                      <p:to>
                                        <p:strVal val="visible"/>
                                      </p:to>
                                    </p:set>
                                    <p:anim calcmode="lin" valueType="num">
                                      <p:cBhvr additive="base">
                                        <p:cTn id="13" dur="1000" fill="hold"/>
                                        <p:tgtEl>
                                          <p:spTgt spid="19459">
                                            <p:txEl>
                                              <p:charRg st="12" end="24"/>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19459">
                                            <p:txEl>
                                              <p:charRg st="12" end="24"/>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19463"/>
                                        </p:tgtEl>
                                        <p:attrNameLst>
                                          <p:attrName>style.visibility</p:attrName>
                                        </p:attrNameLst>
                                      </p:cBhvr>
                                      <p:to>
                                        <p:strVal val="visible"/>
                                      </p:to>
                                    </p:set>
                                    <p:anim calcmode="lin" valueType="num">
                                      <p:cBhvr additive="base">
                                        <p:cTn id="19" dur="500" fill="hold"/>
                                        <p:tgtEl>
                                          <p:spTgt spid="19463"/>
                                        </p:tgtEl>
                                        <p:attrNameLst>
                                          <p:attrName>ppt_x</p:attrName>
                                        </p:attrNameLst>
                                      </p:cBhvr>
                                      <p:tavLst>
                                        <p:tav tm="0">
                                          <p:val>
                                            <p:strVal val="#ppt_x"/>
                                          </p:val>
                                        </p:tav>
                                        <p:tav tm="100000">
                                          <p:val>
                                            <p:strVal val="#ppt_x"/>
                                          </p:val>
                                        </p:tav>
                                      </p:tavLst>
                                    </p:anim>
                                    <p:anim calcmode="lin" valueType="num">
                                      <p:cBhvr additive="base">
                                        <p:cTn id="20" dur="500" fill="hold"/>
                                        <p:tgtEl>
                                          <p:spTgt spid="19463"/>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9471"/>
                                        </p:tgtEl>
                                        <p:attrNameLst>
                                          <p:attrName>style.visibility</p:attrName>
                                        </p:attrNameLst>
                                      </p:cBhvr>
                                      <p:to>
                                        <p:strVal val="visible"/>
                                      </p:to>
                                    </p:set>
                                    <p:anim calcmode="lin" valueType="num">
                                      <p:cBhvr additive="base">
                                        <p:cTn id="25" dur="500" fill="hold"/>
                                        <p:tgtEl>
                                          <p:spTgt spid="19471"/>
                                        </p:tgtEl>
                                        <p:attrNameLst>
                                          <p:attrName>ppt_x</p:attrName>
                                        </p:attrNameLst>
                                      </p:cBhvr>
                                      <p:tavLst>
                                        <p:tav tm="0">
                                          <p:val>
                                            <p:strVal val="1+#ppt_w/2"/>
                                          </p:val>
                                        </p:tav>
                                        <p:tav tm="100000">
                                          <p:val>
                                            <p:strVal val="#ppt_x"/>
                                          </p:val>
                                        </p:tav>
                                      </p:tavLst>
                                    </p:anim>
                                    <p:anim calcmode="lin" valueType="num">
                                      <p:cBhvr additive="base">
                                        <p:cTn id="26" dur="500" fill="hold"/>
                                        <p:tgtEl>
                                          <p:spTgt spid="19471"/>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9472"/>
                                        </p:tgtEl>
                                        <p:attrNameLst>
                                          <p:attrName>style.visibility</p:attrName>
                                        </p:attrNameLst>
                                      </p:cBhvr>
                                      <p:to>
                                        <p:strVal val="visible"/>
                                      </p:to>
                                    </p:set>
                                    <p:anim calcmode="lin" valueType="num">
                                      <p:cBhvr additive="base">
                                        <p:cTn id="31" dur="500" fill="hold"/>
                                        <p:tgtEl>
                                          <p:spTgt spid="19472"/>
                                        </p:tgtEl>
                                        <p:attrNameLst>
                                          <p:attrName>ppt_x</p:attrName>
                                        </p:attrNameLst>
                                      </p:cBhvr>
                                      <p:tavLst>
                                        <p:tav tm="0">
                                          <p:val>
                                            <p:strVal val="0-#ppt_w/2"/>
                                          </p:val>
                                        </p:tav>
                                        <p:tav tm="100000">
                                          <p:val>
                                            <p:strVal val="#ppt_x"/>
                                          </p:val>
                                        </p:tav>
                                      </p:tavLst>
                                    </p:anim>
                                    <p:anim calcmode="lin" valueType="num">
                                      <p:cBhvr additive="base">
                                        <p:cTn id="32" dur="500" fill="hold"/>
                                        <p:tgtEl>
                                          <p:spTgt spid="19472"/>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19461"/>
                                        </p:tgtEl>
                                        <p:attrNameLst>
                                          <p:attrName>style.visibility</p:attrName>
                                        </p:attrNameLst>
                                      </p:cBhvr>
                                      <p:to>
                                        <p:strVal val="visible"/>
                                      </p:to>
                                    </p:set>
                                    <p:anim calcmode="lin" valueType="num">
                                      <p:cBhvr additive="base">
                                        <p:cTn id="37" dur="500" fill="hold"/>
                                        <p:tgtEl>
                                          <p:spTgt spid="19461"/>
                                        </p:tgtEl>
                                        <p:attrNameLst>
                                          <p:attrName>ppt_x</p:attrName>
                                        </p:attrNameLst>
                                      </p:cBhvr>
                                      <p:tavLst>
                                        <p:tav tm="0">
                                          <p:val>
                                            <p:strVal val="1+#ppt_w/2"/>
                                          </p:val>
                                        </p:tav>
                                        <p:tav tm="100000">
                                          <p:val>
                                            <p:strVal val="#ppt_x"/>
                                          </p:val>
                                        </p:tav>
                                      </p:tavLst>
                                    </p:anim>
                                    <p:anim calcmode="lin" valueType="num">
                                      <p:cBhvr additive="base">
                                        <p:cTn id="38" dur="500" fill="hold"/>
                                        <p:tgtEl>
                                          <p:spTgt spid="19461"/>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9464"/>
                                        </p:tgtEl>
                                        <p:attrNameLst>
                                          <p:attrName>style.visibility</p:attrName>
                                        </p:attrNameLst>
                                      </p:cBhvr>
                                      <p:to>
                                        <p:strVal val="visible"/>
                                      </p:to>
                                    </p:set>
                                    <p:anim calcmode="lin" valueType="num">
                                      <p:cBhvr additive="base">
                                        <p:cTn id="43" dur="500" fill="hold"/>
                                        <p:tgtEl>
                                          <p:spTgt spid="19464"/>
                                        </p:tgtEl>
                                        <p:attrNameLst>
                                          <p:attrName>ppt_x</p:attrName>
                                        </p:attrNameLst>
                                      </p:cBhvr>
                                      <p:tavLst>
                                        <p:tav tm="0">
                                          <p:val>
                                            <p:strVal val="#ppt_x"/>
                                          </p:val>
                                        </p:tav>
                                        <p:tav tm="100000">
                                          <p:val>
                                            <p:strVal val="#ppt_x"/>
                                          </p:val>
                                        </p:tav>
                                      </p:tavLst>
                                    </p:anim>
                                    <p:anim calcmode="lin" valueType="num">
                                      <p:cBhvr additive="base">
                                        <p:cTn id="44" dur="500" fill="hold"/>
                                        <p:tgtEl>
                                          <p:spTgt spid="1946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19465"/>
                                        </p:tgtEl>
                                        <p:attrNameLst>
                                          <p:attrName>style.visibility</p:attrName>
                                        </p:attrNameLst>
                                      </p:cBhvr>
                                      <p:to>
                                        <p:strVal val="visible"/>
                                      </p:to>
                                    </p:set>
                                    <p:anim calcmode="lin" valueType="num">
                                      <p:cBhvr additive="base">
                                        <p:cTn id="49" dur="500" fill="hold"/>
                                        <p:tgtEl>
                                          <p:spTgt spid="19465"/>
                                        </p:tgtEl>
                                        <p:attrNameLst>
                                          <p:attrName>ppt_x</p:attrName>
                                        </p:attrNameLst>
                                      </p:cBhvr>
                                      <p:tavLst>
                                        <p:tav tm="0">
                                          <p:val>
                                            <p:strVal val="0-#ppt_w/2"/>
                                          </p:val>
                                        </p:tav>
                                        <p:tav tm="100000">
                                          <p:val>
                                            <p:strVal val="#ppt_x"/>
                                          </p:val>
                                        </p:tav>
                                      </p:tavLst>
                                    </p:anim>
                                    <p:anim calcmode="lin" valueType="num">
                                      <p:cBhvr additive="base">
                                        <p:cTn id="50" dur="500" fill="hold"/>
                                        <p:tgtEl>
                                          <p:spTgt spid="19465"/>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1" fill="hold" nodeType="clickEffect">
                                  <p:stCondLst>
                                    <p:cond delay="0"/>
                                  </p:stCondLst>
                                  <p:childTnLst>
                                    <p:set>
                                      <p:cBhvr>
                                        <p:cTn id="54" dur="1" fill="hold">
                                          <p:stCondLst>
                                            <p:cond delay="0"/>
                                          </p:stCondLst>
                                        </p:cTn>
                                        <p:tgtEl>
                                          <p:spTgt spid="19460"/>
                                        </p:tgtEl>
                                        <p:attrNameLst>
                                          <p:attrName>style.visibility</p:attrName>
                                        </p:attrNameLst>
                                      </p:cBhvr>
                                      <p:to>
                                        <p:strVal val="visible"/>
                                      </p:to>
                                    </p:set>
                                    <p:anim calcmode="lin" valueType="num">
                                      <p:cBhvr additive="base">
                                        <p:cTn id="55" dur="500" fill="hold"/>
                                        <p:tgtEl>
                                          <p:spTgt spid="19460"/>
                                        </p:tgtEl>
                                        <p:attrNameLst>
                                          <p:attrName>ppt_x</p:attrName>
                                        </p:attrNameLst>
                                      </p:cBhvr>
                                      <p:tavLst>
                                        <p:tav tm="0">
                                          <p:val>
                                            <p:strVal val="#ppt_x"/>
                                          </p:val>
                                        </p:tav>
                                        <p:tav tm="100000">
                                          <p:val>
                                            <p:strVal val="#ppt_x"/>
                                          </p:val>
                                        </p:tav>
                                      </p:tavLst>
                                    </p:anim>
                                    <p:anim calcmode="lin" valueType="num">
                                      <p:cBhvr additive="base">
                                        <p:cTn id="56" dur="500" fill="hold"/>
                                        <p:tgtEl>
                                          <p:spTgt spid="19460"/>
                                        </p:tgtEl>
                                        <p:attrNameLst>
                                          <p:attrName>ppt_y</p:attrName>
                                        </p:attrNameLst>
                                      </p:cBhvr>
                                      <p:tavLst>
                                        <p:tav tm="0">
                                          <p:val>
                                            <p:strVal val="0-#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9470"/>
                                        </p:tgtEl>
                                        <p:attrNameLst>
                                          <p:attrName>style.visibility</p:attrName>
                                        </p:attrNameLst>
                                      </p:cBhvr>
                                      <p:to>
                                        <p:strVal val="visible"/>
                                      </p:to>
                                    </p:set>
                                    <p:anim calcmode="lin" valueType="num">
                                      <p:cBhvr additive="base">
                                        <p:cTn id="61" dur="500" fill="hold"/>
                                        <p:tgtEl>
                                          <p:spTgt spid="19470"/>
                                        </p:tgtEl>
                                        <p:attrNameLst>
                                          <p:attrName>ppt_x</p:attrName>
                                        </p:attrNameLst>
                                      </p:cBhvr>
                                      <p:tavLst>
                                        <p:tav tm="0">
                                          <p:val>
                                            <p:strVal val="#ppt_x"/>
                                          </p:val>
                                        </p:tav>
                                        <p:tav tm="100000">
                                          <p:val>
                                            <p:strVal val="#ppt_x"/>
                                          </p:val>
                                        </p:tav>
                                      </p:tavLst>
                                    </p:anim>
                                    <p:anim calcmode="lin" valueType="num">
                                      <p:cBhvr additive="base">
                                        <p:cTn id="62" dur="500" fill="hold"/>
                                        <p:tgtEl>
                                          <p:spTgt spid="19470"/>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2" fill="hold" nodeType="clickEffect">
                                  <p:stCondLst>
                                    <p:cond delay="0"/>
                                  </p:stCondLst>
                                  <p:childTnLst>
                                    <p:set>
                                      <p:cBhvr>
                                        <p:cTn id="66" dur="1" fill="hold">
                                          <p:stCondLst>
                                            <p:cond delay="0"/>
                                          </p:stCondLst>
                                        </p:cTn>
                                        <p:tgtEl>
                                          <p:spTgt spid="19462"/>
                                        </p:tgtEl>
                                        <p:attrNameLst>
                                          <p:attrName>style.visibility</p:attrName>
                                        </p:attrNameLst>
                                      </p:cBhvr>
                                      <p:to>
                                        <p:strVal val="visible"/>
                                      </p:to>
                                    </p:set>
                                    <p:anim calcmode="lin" valueType="num">
                                      <p:cBhvr additive="base">
                                        <p:cTn id="67" dur="500" fill="hold"/>
                                        <p:tgtEl>
                                          <p:spTgt spid="19462"/>
                                        </p:tgtEl>
                                        <p:attrNameLst>
                                          <p:attrName>ppt_x</p:attrName>
                                        </p:attrNameLst>
                                      </p:cBhvr>
                                      <p:tavLst>
                                        <p:tav tm="0">
                                          <p:val>
                                            <p:strVal val="1+#ppt_w/2"/>
                                          </p:val>
                                        </p:tav>
                                        <p:tav tm="100000">
                                          <p:val>
                                            <p:strVal val="#ppt_x"/>
                                          </p:val>
                                        </p:tav>
                                      </p:tavLst>
                                    </p:anim>
                                    <p:anim calcmode="lin" valueType="num">
                                      <p:cBhvr additive="base">
                                        <p:cTn id="68" dur="500" fill="hold"/>
                                        <p:tgtEl>
                                          <p:spTgt spid="19462"/>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2" fill="hold" grpId="0" nodeType="clickEffect">
                                  <p:stCondLst>
                                    <p:cond delay="0"/>
                                  </p:stCondLst>
                                  <p:childTnLst>
                                    <p:set>
                                      <p:cBhvr>
                                        <p:cTn id="72" dur="1" fill="hold">
                                          <p:stCondLst>
                                            <p:cond delay="0"/>
                                          </p:stCondLst>
                                        </p:cTn>
                                        <p:tgtEl>
                                          <p:spTgt spid="19466"/>
                                        </p:tgtEl>
                                        <p:attrNameLst>
                                          <p:attrName>style.visibility</p:attrName>
                                        </p:attrNameLst>
                                      </p:cBhvr>
                                      <p:to>
                                        <p:strVal val="visible"/>
                                      </p:to>
                                    </p:set>
                                    <p:anim calcmode="lin" valueType="num">
                                      <p:cBhvr additive="base">
                                        <p:cTn id="73" dur="500" fill="hold"/>
                                        <p:tgtEl>
                                          <p:spTgt spid="19466"/>
                                        </p:tgtEl>
                                        <p:attrNameLst>
                                          <p:attrName>ppt_x</p:attrName>
                                        </p:attrNameLst>
                                      </p:cBhvr>
                                      <p:tavLst>
                                        <p:tav tm="0">
                                          <p:val>
                                            <p:strVal val="1+#ppt_w/2"/>
                                          </p:val>
                                        </p:tav>
                                        <p:tav tm="100000">
                                          <p:val>
                                            <p:strVal val="#ppt_x"/>
                                          </p:val>
                                        </p:tav>
                                      </p:tavLst>
                                    </p:anim>
                                    <p:anim calcmode="lin" valueType="num">
                                      <p:cBhvr additive="base">
                                        <p:cTn id="74" dur="500" fill="hold"/>
                                        <p:tgtEl>
                                          <p:spTgt spid="19466"/>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9467"/>
                                        </p:tgtEl>
                                        <p:attrNameLst>
                                          <p:attrName>style.visibility</p:attrName>
                                        </p:attrNameLst>
                                      </p:cBhvr>
                                      <p:to>
                                        <p:strVal val="visible"/>
                                      </p:to>
                                    </p:set>
                                    <p:anim calcmode="lin" valueType="num">
                                      <p:cBhvr additive="base">
                                        <p:cTn id="79" dur="500" fill="hold"/>
                                        <p:tgtEl>
                                          <p:spTgt spid="19467"/>
                                        </p:tgtEl>
                                        <p:attrNameLst>
                                          <p:attrName>ppt_x</p:attrName>
                                        </p:attrNameLst>
                                      </p:cBhvr>
                                      <p:tavLst>
                                        <p:tav tm="0">
                                          <p:val>
                                            <p:strVal val="#ppt_x"/>
                                          </p:val>
                                        </p:tav>
                                        <p:tav tm="100000">
                                          <p:val>
                                            <p:strVal val="#ppt_x"/>
                                          </p:val>
                                        </p:tav>
                                      </p:tavLst>
                                    </p:anim>
                                    <p:anim calcmode="lin" valueType="num">
                                      <p:cBhvr additive="base">
                                        <p:cTn id="80" dur="500" fill="hold"/>
                                        <p:tgtEl>
                                          <p:spTgt spid="19467"/>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19468"/>
                                        </p:tgtEl>
                                        <p:attrNameLst>
                                          <p:attrName>style.visibility</p:attrName>
                                        </p:attrNameLst>
                                      </p:cBhvr>
                                      <p:to>
                                        <p:strVal val="visible"/>
                                      </p:to>
                                    </p:set>
                                    <p:anim calcmode="lin" valueType="num">
                                      <p:cBhvr additive="base">
                                        <p:cTn id="85" dur="500" fill="hold"/>
                                        <p:tgtEl>
                                          <p:spTgt spid="19468"/>
                                        </p:tgtEl>
                                        <p:attrNameLst>
                                          <p:attrName>ppt_x</p:attrName>
                                        </p:attrNameLst>
                                      </p:cBhvr>
                                      <p:tavLst>
                                        <p:tav tm="0">
                                          <p:val>
                                            <p:strVal val="0-#ppt_w/2"/>
                                          </p:val>
                                        </p:tav>
                                        <p:tav tm="100000">
                                          <p:val>
                                            <p:strVal val="#ppt_x"/>
                                          </p:val>
                                        </p:tav>
                                      </p:tavLst>
                                    </p:anim>
                                    <p:anim calcmode="lin" valueType="num">
                                      <p:cBhvr additive="base">
                                        <p:cTn id="86" dur="500" fill="hold"/>
                                        <p:tgtEl>
                                          <p:spTgt spid="19468"/>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2" fill="hold" grpId="0" nodeType="clickEffect">
                                  <p:stCondLst>
                                    <p:cond delay="0"/>
                                  </p:stCondLst>
                                  <p:childTnLst>
                                    <p:set>
                                      <p:cBhvr>
                                        <p:cTn id="90" dur="1" fill="hold">
                                          <p:stCondLst>
                                            <p:cond delay="0"/>
                                          </p:stCondLst>
                                        </p:cTn>
                                        <p:tgtEl>
                                          <p:spTgt spid="19473"/>
                                        </p:tgtEl>
                                        <p:attrNameLst>
                                          <p:attrName>style.visibility</p:attrName>
                                        </p:attrNameLst>
                                      </p:cBhvr>
                                      <p:to>
                                        <p:strVal val="visible"/>
                                      </p:to>
                                    </p:set>
                                    <p:anim calcmode="lin" valueType="num">
                                      <p:cBhvr additive="base">
                                        <p:cTn id="91" dur="500" fill="hold"/>
                                        <p:tgtEl>
                                          <p:spTgt spid="19473"/>
                                        </p:tgtEl>
                                        <p:attrNameLst>
                                          <p:attrName>ppt_x</p:attrName>
                                        </p:attrNameLst>
                                      </p:cBhvr>
                                      <p:tavLst>
                                        <p:tav tm="0">
                                          <p:val>
                                            <p:strVal val="1+#ppt_w/2"/>
                                          </p:val>
                                        </p:tav>
                                        <p:tav tm="100000">
                                          <p:val>
                                            <p:strVal val="#ppt_x"/>
                                          </p:val>
                                        </p:tav>
                                      </p:tavLst>
                                    </p:anim>
                                    <p:anim calcmode="lin" valueType="num">
                                      <p:cBhvr additive="base">
                                        <p:cTn id="92" dur="500" fill="hold"/>
                                        <p:tgtEl>
                                          <p:spTgt spid="19473"/>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grpId="0" nodeType="clickEffect">
                                  <p:stCondLst>
                                    <p:cond delay="0"/>
                                  </p:stCondLst>
                                  <p:childTnLst>
                                    <p:set>
                                      <p:cBhvr>
                                        <p:cTn id="96" dur="1" fill="hold">
                                          <p:stCondLst>
                                            <p:cond delay="0"/>
                                          </p:stCondLst>
                                        </p:cTn>
                                        <p:tgtEl>
                                          <p:spTgt spid="19469"/>
                                        </p:tgtEl>
                                        <p:attrNameLst>
                                          <p:attrName>style.visibility</p:attrName>
                                        </p:attrNameLst>
                                      </p:cBhvr>
                                      <p:to>
                                        <p:strVal val="visible"/>
                                      </p:to>
                                    </p:set>
                                    <p:anim calcmode="lin" valueType="num">
                                      <p:cBhvr additive="base">
                                        <p:cTn id="97" dur="500" fill="hold"/>
                                        <p:tgtEl>
                                          <p:spTgt spid="19469"/>
                                        </p:tgtEl>
                                        <p:attrNameLst>
                                          <p:attrName>ppt_x</p:attrName>
                                        </p:attrNameLst>
                                      </p:cBhvr>
                                      <p:tavLst>
                                        <p:tav tm="0">
                                          <p:val>
                                            <p:strVal val="0-#ppt_w/2"/>
                                          </p:val>
                                        </p:tav>
                                        <p:tav tm="100000">
                                          <p:val>
                                            <p:strVal val="#ppt_x"/>
                                          </p:val>
                                        </p:tav>
                                      </p:tavLst>
                                    </p:anim>
                                    <p:anim calcmode="lin" valueType="num">
                                      <p:cBhvr additive="base">
                                        <p:cTn id="98" dur="500" fill="hold"/>
                                        <p:tgtEl>
                                          <p:spTgt spid="19469"/>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19475"/>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2" presetClass="entr" presetSubtype="2" fill="hold" grpId="0" nodeType="clickEffect">
                                  <p:stCondLst>
                                    <p:cond delay="0"/>
                                  </p:stCondLst>
                                  <p:childTnLst>
                                    <p:set>
                                      <p:cBhvr>
                                        <p:cTn id="106" dur="1" fill="hold">
                                          <p:stCondLst>
                                            <p:cond delay="0"/>
                                          </p:stCondLst>
                                        </p:cTn>
                                        <p:tgtEl>
                                          <p:spTgt spid="2"/>
                                        </p:tgtEl>
                                        <p:attrNameLst>
                                          <p:attrName>style.visibility</p:attrName>
                                        </p:attrNameLst>
                                      </p:cBhvr>
                                      <p:to>
                                        <p:strVal val="visible"/>
                                      </p:to>
                                    </p:set>
                                    <p:anim calcmode="lin" valueType="num">
                                      <p:cBhvr>
                                        <p:cTn id="107" dur="500" fill="hold"/>
                                        <p:tgtEl>
                                          <p:spTgt spid="2"/>
                                        </p:tgtEl>
                                        <p:attrNameLst>
                                          <p:attrName>ppt_x</p:attrName>
                                        </p:attrNameLst>
                                      </p:cBhvr>
                                      <p:tavLst>
                                        <p:tav tm="0">
                                          <p:val>
                                            <p:strVal val="1+#ppt_w/2"/>
                                          </p:val>
                                        </p:tav>
                                        <p:tav tm="100000">
                                          <p:val>
                                            <p:strVal val="#ppt_x"/>
                                          </p:val>
                                        </p:tav>
                                      </p:tavLst>
                                    </p:anim>
                                    <p:anim calcmode="lin" valueType="num">
                                      <p:cBhvr>
                                        <p:cTn id="10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P spid="19463" grpId="0" animBg="true"/>
      <p:bldP spid="19466" grpId="0"/>
      <p:bldP spid="19467" grpId="0"/>
      <p:bldP spid="19468" grpId="0"/>
      <p:bldP spid="19469" grpId="0"/>
      <p:bldP spid="19471" grpId="0" animBg="true"/>
      <p:bldP spid="19472" grpId="0" animBg="true"/>
      <p:bldP spid="19473" grpId="0"/>
      <p:bldP spid="19475" grpId="0"/>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7" name="矩形 26626"/>
          <p:cNvSpPr/>
          <p:nvPr/>
        </p:nvSpPr>
        <p:spPr>
          <a:xfrm>
            <a:off x="171450" y="444500"/>
            <a:ext cx="8797925" cy="132238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b="1" strike="noStrike" noProof="1">
                <a:solidFill>
                  <a:srgbClr val="990000"/>
                </a:solidFill>
                <a:latin typeface="Times New Roman" panose="02020603050405020304" pitchFamily="18" charset="0"/>
                <a:ea typeface="宋体" pitchFamily="2" charset="-122"/>
                <a:cs typeface="+mn-ea"/>
              </a:rPr>
              <a:t>3.  </a:t>
            </a:r>
            <a:r>
              <a:rPr lang="zh-CN" altLang="en-US" b="1" strike="noStrike" noProof="1">
                <a:solidFill>
                  <a:srgbClr val="990000"/>
                </a:solidFill>
                <a:latin typeface="Arial" panose="02080604020202020204" pitchFamily="34" charset="0"/>
                <a:ea typeface="宋体" pitchFamily="2" charset="-122"/>
                <a:cs typeface="+mn-ea"/>
              </a:rPr>
              <a:t>进程描述</a:t>
            </a:r>
            <a:endParaRPr lang="zh-CN" altLang="en-US" b="1" strike="noStrike" noProof="1">
              <a:solidFill>
                <a:srgbClr val="990000"/>
              </a:solidFill>
              <a:ea typeface="宋体" pitchFamily="2" charset="-122"/>
            </a:endParaRPr>
          </a:p>
          <a:p>
            <a:pPr marL="533400" lvl="0" indent="-533400" fontAlgn="base">
              <a:lnSpc>
                <a:spcPct val="120000"/>
              </a:lnSpc>
              <a:spcBef>
                <a:spcPct val="20000"/>
              </a:spcBef>
              <a:buNone/>
            </a:pPr>
            <a:r>
              <a:rPr lang="zh-CN" altLang="en-US" sz="2800" b="1" strike="noStrike" noProof="1">
                <a:solidFill>
                  <a:srgbClr val="A50021"/>
                </a:solidFill>
                <a:latin typeface="Times New Roman" panose="02020603050405020304" pitchFamily="18" charset="0"/>
                <a:ea typeface="宋体" pitchFamily="2" charset="-122"/>
                <a:cs typeface="+mn-ea"/>
              </a:rPr>
              <a:t>      </a:t>
            </a:r>
            <a:r>
              <a:rPr lang="en-US" altLang="zh-CN" sz="2800" b="1" strike="noStrike" noProof="1">
                <a:solidFill>
                  <a:srgbClr val="A50021"/>
                </a:solidFill>
                <a:latin typeface="Times New Roman" panose="02020603050405020304" pitchFamily="18" charset="0"/>
                <a:ea typeface="宋体" pitchFamily="2" charset="-122"/>
                <a:cs typeface="+mn-ea"/>
              </a:rPr>
              <a:t>(1) </a:t>
            </a:r>
            <a:r>
              <a:rPr lang="zh-CN" altLang="en-US" sz="2800" b="1" strike="noStrike" noProof="1">
                <a:solidFill>
                  <a:srgbClr val="A50021"/>
                </a:solidFill>
                <a:latin typeface="Times New Roman" panose="02020603050405020304" pitchFamily="18" charset="0"/>
                <a:ea typeface="宋体" pitchFamily="2" charset="-122"/>
                <a:cs typeface="+mn-ea"/>
              </a:rPr>
              <a:t>进程的组成</a:t>
            </a:r>
            <a:endParaRPr lang="zh-CN" altLang="en-US" sz="2800" b="1" strike="noStrike" noProof="1">
              <a:solidFill>
                <a:srgbClr val="A50021"/>
              </a:solidFill>
              <a:latin typeface="Times New Roman" panose="02020603050405020304" pitchFamily="18" charset="0"/>
              <a:ea typeface="宋体" pitchFamily="2" charset="-122"/>
            </a:endParaRPr>
          </a:p>
        </p:txBody>
      </p:sp>
      <p:grpSp>
        <p:nvGrpSpPr>
          <p:cNvPr id="26628" name="组合 26627"/>
          <p:cNvGrpSpPr/>
          <p:nvPr/>
        </p:nvGrpSpPr>
        <p:grpSpPr>
          <a:xfrm>
            <a:off x="508000" y="1878330"/>
            <a:ext cx="1689100" cy="1869819"/>
            <a:chOff x="307" y="118"/>
            <a:chExt cx="658" cy="724"/>
          </a:xfrm>
        </p:grpSpPr>
        <p:sp>
          <p:nvSpPr>
            <p:cNvPr id="33796" name="文本框 26628"/>
            <p:cNvSpPr txBox="true"/>
            <p:nvPr/>
          </p:nvSpPr>
          <p:spPr>
            <a:xfrm>
              <a:off x="307" y="118"/>
              <a:ext cx="347" cy="369"/>
            </a:xfrm>
            <a:prstGeom prst="rect">
              <a:avLst/>
            </a:prstGeom>
            <a:noFill/>
            <a:ln w="9525" cap="flat" cmpd="sng">
              <a:solidFill>
                <a:schemeClr val="tx1"/>
              </a:solidFill>
              <a:prstDash val="solid"/>
              <a:miter/>
              <a:headEnd type="none" w="med" len="med"/>
              <a:tailEnd type="none" w="med" len="med"/>
            </a:ln>
          </p:spPr>
          <p:txBody>
            <a:bodyPr anchor="t">
              <a:spAutoFit/>
            </a:bodyPr>
            <a:p>
              <a:pPr lvl="0" algn="ctr">
                <a:lnSpc>
                  <a:spcPct val="120000"/>
                </a:lnSpc>
                <a:spcBef>
                  <a:spcPct val="20000"/>
                </a:spcBef>
              </a:pPr>
              <a:r>
                <a:rPr lang="x-none" altLang="zh-CN">
                  <a:solidFill>
                    <a:schemeClr val="tx1"/>
                  </a:solidFill>
                  <a:latin typeface="Times New Roman" panose="02020603050405020304" pitchFamily="18" charset="0"/>
                  <a:ea typeface="宋体" pitchFamily="2" charset="-122"/>
                </a:rPr>
                <a:t>代码</a:t>
              </a:r>
              <a:endParaRPr lang="zh-CN" altLang="zh-CN">
                <a:solidFill>
                  <a:schemeClr val="tx1"/>
                </a:solidFill>
                <a:latin typeface="Times New Roman" panose="02020603050405020304" pitchFamily="18" charset="0"/>
                <a:ea typeface="宋体" pitchFamily="2" charset="-122"/>
              </a:endParaRPr>
            </a:p>
            <a:p>
              <a:pPr lvl="0" algn="ctr">
                <a:lnSpc>
                  <a:spcPct val="120000"/>
                </a:lnSpc>
                <a:spcBef>
                  <a:spcPct val="20000"/>
                </a:spcBef>
              </a:pPr>
              <a:r>
                <a:rPr lang="zh-CN" altLang="en-US">
                  <a:solidFill>
                    <a:schemeClr val="tx1"/>
                  </a:solidFill>
                  <a:latin typeface="Times New Roman" panose="02020603050405020304" pitchFamily="18" charset="0"/>
                  <a:ea typeface="宋体" pitchFamily="2" charset="-122"/>
                </a:rPr>
                <a:t>与</a:t>
              </a:r>
              <a:endParaRPr lang="zh-CN" altLang="en-US">
                <a:solidFill>
                  <a:schemeClr val="tx1"/>
                </a:solidFill>
                <a:latin typeface="Times New Roman" panose="02020603050405020304" pitchFamily="18" charset="0"/>
                <a:ea typeface="宋体" pitchFamily="2" charset="-122"/>
              </a:endParaRPr>
            </a:p>
            <a:p>
              <a:pPr lvl="0" algn="ctr">
                <a:lnSpc>
                  <a:spcPct val="120000"/>
                </a:lnSpc>
                <a:spcBef>
                  <a:spcPct val="20000"/>
                </a:spcBef>
              </a:pPr>
              <a:r>
                <a:rPr lang="zh-CN" altLang="en-US">
                  <a:solidFill>
                    <a:schemeClr val="tx1"/>
                  </a:solidFill>
                  <a:latin typeface="Times New Roman" panose="02020603050405020304" pitchFamily="18" charset="0"/>
                  <a:ea typeface="宋体" pitchFamily="2" charset="-122"/>
                </a:rPr>
                <a:t>数据</a:t>
              </a:r>
              <a:endParaRPr lang="en-US" altLang="zh-CN">
                <a:solidFill>
                  <a:schemeClr val="tx1"/>
                </a:solidFill>
                <a:latin typeface="Times New Roman" panose="02020603050405020304" pitchFamily="18" charset="0"/>
                <a:ea typeface="宋体" pitchFamily="2" charset="-122"/>
              </a:endParaRPr>
            </a:p>
          </p:txBody>
        </p:sp>
        <p:sp>
          <p:nvSpPr>
            <p:cNvPr id="33797" name="文本框 26629"/>
            <p:cNvSpPr txBox="true"/>
            <p:nvPr/>
          </p:nvSpPr>
          <p:spPr>
            <a:xfrm>
              <a:off x="654" y="490"/>
              <a:ext cx="311" cy="352"/>
            </a:xfrm>
            <a:prstGeom prst="rect">
              <a:avLst/>
            </a:prstGeom>
            <a:noFill/>
            <a:ln w="9525" cap="flat" cmpd="sng">
              <a:solidFill>
                <a:schemeClr val="tx1"/>
              </a:solidFill>
              <a:prstDash val="solid"/>
              <a:miter/>
              <a:headEnd type="none" w="med" len="med"/>
              <a:tailEnd type="none" w="med" len="med"/>
            </a:ln>
          </p:spPr>
          <p:txBody>
            <a:bodyPr anchor="t">
              <a:spAutoFit/>
            </a:bodyPr>
            <a:p>
              <a:pPr lvl="0" algn="ctr">
                <a:lnSpc>
                  <a:spcPct val="120000"/>
                </a:lnSpc>
                <a:spcBef>
                  <a:spcPct val="20000"/>
                </a:spcBef>
              </a:pPr>
              <a:r>
                <a:rPr lang="zh-CN" altLang="en-US">
                  <a:solidFill>
                    <a:schemeClr val="tx1"/>
                  </a:solidFill>
                  <a:latin typeface="Times New Roman" panose="02020603050405020304" pitchFamily="18" charset="0"/>
                  <a:ea typeface="宋体" pitchFamily="2" charset="-122"/>
                </a:rPr>
                <a:t>进程控制块</a:t>
              </a:r>
              <a:endParaRPr lang="zh-CN" altLang="en-US">
                <a:solidFill>
                  <a:schemeClr val="tx1"/>
                </a:solidFill>
                <a:latin typeface="Times New Roman" panose="02020603050405020304" pitchFamily="18" charset="0"/>
                <a:ea typeface="宋体" pitchFamily="2" charset="-122"/>
              </a:endParaRPr>
            </a:p>
            <a:p>
              <a:pPr lvl="0" algn="ctr">
                <a:lnSpc>
                  <a:spcPct val="120000"/>
                </a:lnSpc>
                <a:spcBef>
                  <a:spcPct val="20000"/>
                </a:spcBef>
              </a:pPr>
              <a:endParaRPr lang="zh-CN" altLang="en-US">
                <a:solidFill>
                  <a:schemeClr val="tx1"/>
                </a:solidFill>
                <a:latin typeface="Times New Roman" panose="02020603050405020304" pitchFamily="18" charset="0"/>
                <a:ea typeface="宋体" pitchFamily="2" charset="-122"/>
              </a:endParaRPr>
            </a:p>
          </p:txBody>
        </p:sp>
      </p:grpSp>
      <p:sp>
        <p:nvSpPr>
          <p:cNvPr id="26631" name="矩形 26630"/>
          <p:cNvSpPr/>
          <p:nvPr/>
        </p:nvSpPr>
        <p:spPr>
          <a:xfrm>
            <a:off x="2574925" y="1854200"/>
            <a:ext cx="5897880" cy="2127885"/>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0" indent="0" fontAlgn="base">
              <a:spcAft>
                <a:spcPct val="20000"/>
              </a:spcAft>
              <a:buNone/>
            </a:pPr>
            <a:r>
              <a:rPr lang="zh-CN" altLang="en-US" sz="2000" b="1" strike="noStrike" noProof="1">
                <a:solidFill>
                  <a:schemeClr val="tx1"/>
                </a:solidFill>
                <a:effectLst/>
                <a:latin typeface="Times New Roman" panose="02020603050405020304" pitchFamily="18" charset="0"/>
                <a:ea typeface="宋体" pitchFamily="2" charset="-122"/>
                <a:cs typeface="+mn-ea"/>
                <a:sym typeface="+mn-ea"/>
              </a:rPr>
              <a:t>代码段：</a:t>
            </a:r>
            <a:r>
              <a:rPr lang="zh-CN" altLang="en-US" sz="2000" strike="noStrike" noProof="1">
                <a:solidFill>
                  <a:schemeClr val="tx1"/>
                </a:solidFill>
                <a:effectLst/>
                <a:latin typeface="Times New Roman" panose="02020603050405020304" pitchFamily="18" charset="0"/>
                <a:ea typeface="宋体" pitchFamily="2" charset="-122"/>
                <a:cs typeface="+mn-ea"/>
                <a:sym typeface="+mn-ea"/>
              </a:rPr>
              <a:t>描述进程本身所应完成的功能；</a:t>
            </a:r>
            <a:endParaRPr lang="zh-CN" altLang="en-US" sz="2000" strike="noStrike" noProof="1">
              <a:effectLst/>
              <a:latin typeface="Times New Roman" panose="02020603050405020304" pitchFamily="18" charset="0"/>
            </a:endParaRPr>
          </a:p>
          <a:p>
            <a:pPr marL="0" indent="0" fontAlgn="base">
              <a:spcAft>
                <a:spcPct val="20000"/>
              </a:spcAft>
              <a:buNone/>
            </a:pPr>
            <a:r>
              <a:rPr lang="zh-CN" altLang="en-US" sz="2000" b="1" strike="noStrike" noProof="1">
                <a:solidFill>
                  <a:schemeClr val="tx1"/>
                </a:solidFill>
                <a:effectLst/>
                <a:latin typeface="Times New Roman" panose="02020603050405020304" pitchFamily="18" charset="0"/>
                <a:ea typeface="宋体" pitchFamily="2" charset="-122"/>
                <a:cs typeface="+mn-ea"/>
                <a:sym typeface="+mn-ea"/>
              </a:rPr>
              <a:t>数据段：</a:t>
            </a:r>
            <a:r>
              <a:rPr lang="zh-CN" altLang="en-US" sz="2000" strike="noStrike" noProof="1">
                <a:solidFill>
                  <a:schemeClr val="tx1"/>
                </a:solidFill>
                <a:effectLst/>
                <a:latin typeface="Times New Roman" panose="02020603050405020304" pitchFamily="18" charset="0"/>
                <a:ea typeface="宋体" pitchFamily="2" charset="-122"/>
                <a:cs typeface="+mn-ea"/>
                <a:sym typeface="+mn-ea"/>
              </a:rPr>
              <a:t>进程使用的数据</a:t>
            </a:r>
            <a:endParaRPr lang="zh-CN" altLang="en-US" sz="2000" b="1" strike="noStrike" noProof="1">
              <a:effectLst/>
              <a:latin typeface="Times New Roman" panose="02020603050405020304" pitchFamily="18" charset="0"/>
              <a:sym typeface="+mn-ea"/>
            </a:endParaRPr>
          </a:p>
          <a:p>
            <a:pPr marL="0" indent="0" fontAlgn="base">
              <a:spcAft>
                <a:spcPct val="20000"/>
              </a:spcAft>
              <a:buNone/>
            </a:pPr>
            <a:r>
              <a:rPr lang="zh-CN" altLang="en-US" sz="2000" b="1" strike="noStrike" noProof="1">
                <a:solidFill>
                  <a:schemeClr val="tx1"/>
                </a:solidFill>
                <a:effectLst/>
                <a:latin typeface="Times New Roman" panose="02020603050405020304" pitchFamily="18" charset="0"/>
                <a:ea typeface="宋体" pitchFamily="2" charset="-122"/>
                <a:cs typeface="+mn-ea"/>
                <a:sym typeface="+mn-ea"/>
              </a:rPr>
              <a:t>堆：</a:t>
            </a:r>
            <a:r>
              <a:rPr lang="zh-CN" altLang="en-US" sz="2000" strike="noStrike" noProof="1">
                <a:solidFill>
                  <a:schemeClr val="tx1"/>
                </a:solidFill>
                <a:effectLst/>
                <a:latin typeface="Times New Roman" panose="02020603050405020304" pitchFamily="18" charset="0"/>
                <a:ea typeface="宋体" pitchFamily="2" charset="-122"/>
                <a:cs typeface="+mn-ea"/>
                <a:sym typeface="+mn-ea"/>
              </a:rPr>
              <a:t>用于动态分配的数据</a:t>
            </a:r>
            <a:endParaRPr lang="zh-CN" altLang="en-US" sz="2000" strike="noStrike" noProof="1">
              <a:effectLst/>
              <a:latin typeface="Times New Roman" panose="02020603050405020304" pitchFamily="18" charset="0"/>
              <a:sym typeface="+mn-ea"/>
            </a:endParaRPr>
          </a:p>
          <a:p>
            <a:pPr marL="0" indent="0" fontAlgn="base">
              <a:spcAft>
                <a:spcPct val="20000"/>
              </a:spcAft>
              <a:buNone/>
            </a:pPr>
            <a:r>
              <a:rPr lang="zh-CN" altLang="en-US" sz="2000" b="1" strike="noStrike" noProof="1">
                <a:solidFill>
                  <a:schemeClr val="tx1"/>
                </a:solidFill>
                <a:effectLst/>
                <a:latin typeface="楷体_GB2312" pitchFamily="49" charset="-122"/>
                <a:ea typeface="宋体" pitchFamily="2" charset="-122"/>
                <a:cs typeface="+mn-ea"/>
                <a:sym typeface="+mn-ea"/>
              </a:rPr>
              <a:t>栈：</a:t>
            </a:r>
            <a:r>
              <a:rPr lang="zh-CN" altLang="en-US" sz="2000" strike="noStrike" noProof="1">
                <a:solidFill>
                  <a:schemeClr val="tx1"/>
                </a:solidFill>
                <a:effectLst/>
                <a:latin typeface="楷体_GB2312" pitchFamily="49" charset="-122"/>
                <a:ea typeface="宋体" pitchFamily="2" charset="-122"/>
                <a:cs typeface="+mn-ea"/>
                <a:sym typeface="+mn-ea"/>
              </a:rPr>
              <a:t>用于函数调用和参数传递</a:t>
            </a:r>
            <a:endParaRPr lang="zh-CN" altLang="en-US" sz="2000" strike="noStrike" noProof="1">
              <a:effectLst/>
              <a:latin typeface="楷体_GB2312" pitchFamily="49" charset="-122"/>
            </a:endParaRPr>
          </a:p>
          <a:p>
            <a:pPr marL="0" indent="0" fontAlgn="base">
              <a:spcAft>
                <a:spcPct val="20000"/>
              </a:spcAft>
              <a:buNone/>
            </a:pPr>
            <a:r>
              <a:rPr lang="en-US" altLang="zh-CN" sz="2000" b="1" strike="noStrike" noProof="1">
                <a:solidFill>
                  <a:schemeClr val="tx1"/>
                </a:solidFill>
                <a:effectLst/>
                <a:latin typeface="Times New Roman" panose="02020603050405020304" pitchFamily="18" charset="0"/>
                <a:ea typeface="宋体" pitchFamily="2" charset="-122"/>
                <a:cs typeface="+mn-ea"/>
                <a:sym typeface="+mn-ea"/>
              </a:rPr>
              <a:t>PCB</a:t>
            </a:r>
            <a:r>
              <a:rPr lang="zh-CN" altLang="en-US" sz="2000" b="1" strike="noStrike" noProof="1">
                <a:solidFill>
                  <a:schemeClr val="tx1"/>
                </a:solidFill>
                <a:effectLst/>
                <a:latin typeface="Times New Roman" panose="02020603050405020304" pitchFamily="18" charset="0"/>
                <a:ea typeface="宋体" pitchFamily="2" charset="-122"/>
                <a:cs typeface="+mn-ea"/>
                <a:sym typeface="+mn-ea"/>
              </a:rPr>
              <a:t>：</a:t>
            </a:r>
            <a:r>
              <a:rPr lang="zh-CN" altLang="en-US" sz="2000" strike="noStrike" noProof="1">
                <a:solidFill>
                  <a:schemeClr val="tx1"/>
                </a:solidFill>
                <a:effectLst/>
                <a:latin typeface="Times New Roman" panose="02020603050405020304" pitchFamily="18" charset="0"/>
                <a:ea typeface="宋体" pitchFamily="2" charset="-122"/>
                <a:cs typeface="+mn-ea"/>
                <a:sym typeface="+mn-ea"/>
              </a:rPr>
              <a:t>进程控制块</a:t>
            </a:r>
            <a:r>
              <a:rPr lang="en-US" altLang="zh-CN" sz="2000" strike="noStrike" noProof="1">
                <a:solidFill>
                  <a:schemeClr val="tx1"/>
                </a:solidFill>
                <a:effectLst/>
                <a:latin typeface="Times New Roman" panose="02020603050405020304" pitchFamily="18" charset="0"/>
                <a:ea typeface="宋体" pitchFamily="2" charset="-122"/>
                <a:cs typeface="+mn-ea"/>
                <a:sym typeface="+mn-ea"/>
              </a:rPr>
              <a:t>（Process Control Bock）</a:t>
            </a:r>
            <a:endParaRPr lang="en-US" altLang="zh-CN" sz="2000" strike="noStrike" noProof="1" dirty="0">
              <a:solidFill>
                <a:schemeClr val="tx1"/>
              </a:solidFill>
              <a:effectLst/>
              <a:latin typeface="Times New Roman" panose="02020603050405020304" pitchFamily="18" charset="0"/>
              <a:ea typeface="宋体" pitchFamily="2" charset="-122"/>
              <a:cs typeface="+mn-ea"/>
              <a:sym typeface="+mn-ea"/>
            </a:endParaRPr>
          </a:p>
        </p:txBody>
      </p:sp>
      <p:sp>
        <p:nvSpPr>
          <p:cNvPr id="26632" name="文本框 26631"/>
          <p:cNvSpPr txBox="true"/>
          <p:nvPr/>
        </p:nvSpPr>
        <p:spPr>
          <a:xfrm>
            <a:off x="508000" y="3821430"/>
            <a:ext cx="1963738" cy="385763"/>
          </a:xfrm>
          <a:prstGeom prst="rect">
            <a:avLst/>
          </a:prstGeom>
          <a:noFill/>
          <a:ln w="9525">
            <a:noFill/>
            <a:miter/>
          </a:ln>
        </p:spPr>
        <p:txBody>
          <a:bodyPr anchor="t">
            <a:spAutoFit/>
          </a:bodyPr>
          <a:p>
            <a:pPr lvl="0" algn="just">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进程组成的示意图</a:t>
            </a:r>
            <a:endParaRPr lang="zh-CN" altLang="en-US" sz="1600" b="0">
              <a:solidFill>
                <a:schemeClr val="tx1"/>
              </a:solidFill>
              <a:latin typeface="Times New Roman" panose="02020603050405020304" pitchFamily="18" charset="0"/>
              <a:ea typeface="宋体" pitchFamily="2" charset="-122"/>
            </a:endParaRPr>
          </a:p>
        </p:txBody>
      </p:sp>
      <p:sp>
        <p:nvSpPr>
          <p:cNvPr id="26633" name="矩形 26632"/>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进程概念</a:t>
            </a:r>
            <a:endParaRPr lang="zh-CN" altLang="en-US" sz="2400" strike="noStrike" noProof="1">
              <a:ea typeface="宋体" pitchFamily="2" charset="-122"/>
            </a:endParaRPr>
          </a:p>
        </p:txBody>
      </p:sp>
      <p:sp>
        <p:nvSpPr>
          <p:cNvPr id="2" name="矩形 1"/>
          <p:cNvSpPr/>
          <p:nvPr/>
        </p:nvSpPr>
        <p:spPr>
          <a:xfrm>
            <a:off x="71438" y="4248468"/>
            <a:ext cx="8897938" cy="2011045"/>
          </a:xfrm>
          <a:prstGeom prst="rect">
            <a:avLst/>
          </a:prstGeom>
          <a:noFill/>
          <a:ln w="9525">
            <a:noFill/>
          </a:ln>
        </p:spPr>
        <p:txBody>
          <a:bodyPr wrap="square">
            <a:spAutoFit/>
          </a:bodyPr>
          <a:p>
            <a:pPr marL="533400" lvl="0" indent="-533400" fontAlgn="base">
              <a:lnSpc>
                <a:spcPct val="120000"/>
              </a:lnSpc>
              <a:spcBef>
                <a:spcPct val="20000"/>
              </a:spcBef>
              <a:buClr>
                <a:schemeClr val="tx2"/>
              </a:buClr>
              <a:buSzPct val="95000"/>
              <a:buFont typeface="Wingdings" panose="05000000000000000000" pitchFamily="2" charset="2"/>
            </a:pPr>
            <a:r>
              <a:rPr lang="en-US" altLang="zh-CN" sz="2800" strike="noStrike" noProof="1">
                <a:solidFill>
                  <a:srgbClr val="A50021"/>
                </a:solidFill>
                <a:effectLst>
                  <a:outerShdw blurRad="38100" dist="38100" dir="2700000">
                    <a:srgbClr val="000000"/>
                  </a:outerShdw>
                </a:effectLst>
                <a:latin typeface="Times New Roman" panose="02020603050405020304" pitchFamily="18" charset="0"/>
                <a:ea typeface="宋体" pitchFamily="2" charset="-122"/>
                <a:cs typeface="+mn-ea"/>
              </a:rPr>
              <a:t>	(2) </a:t>
            </a:r>
            <a:r>
              <a:rPr lang="zh-CN" altLang="en-US" sz="2800" strike="noStrike" noProof="1">
                <a:solidFill>
                  <a:srgbClr val="A50021"/>
                </a:solidFill>
                <a:effectLst>
                  <a:outerShdw blurRad="38100" dist="38100" dir="2700000">
                    <a:srgbClr val="000000"/>
                  </a:outerShdw>
                </a:effectLst>
                <a:latin typeface="Times New Roman" panose="02020603050405020304" pitchFamily="18" charset="0"/>
                <a:ea typeface="宋体" pitchFamily="2" charset="-122"/>
                <a:cs typeface="+mn-ea"/>
              </a:rPr>
              <a:t>什么是进程控制块</a:t>
            </a:r>
            <a:endParaRPr lang="zh-CN" altLang="en-US" sz="2800" strike="noStrike" noProof="1">
              <a:solidFill>
                <a:srgbClr val="A50021"/>
              </a:solidFill>
              <a:effectLst>
                <a:outerShdw blurRad="38100" dist="38100" dir="2700000">
                  <a:srgbClr val="000000"/>
                </a:outerShdw>
              </a:effectLst>
              <a:latin typeface="Times New Roman" panose="02020603050405020304" pitchFamily="18" charset="0"/>
            </a:endParaRPr>
          </a:p>
          <a:p>
            <a:pPr marL="533400" lvl="0" indent="-533400" fontAlgn="base">
              <a:lnSpc>
                <a:spcPct val="120000"/>
              </a:lnSpc>
              <a:spcBef>
                <a:spcPct val="20000"/>
              </a:spcBef>
              <a:buClr>
                <a:schemeClr val="tx2"/>
              </a:buClr>
              <a:buSzPct val="95000"/>
              <a:buFont typeface="Wingdings" panose="05000000000000000000" pitchFamily="2" charset="2"/>
            </a:pPr>
            <a:r>
              <a:rPr lang="x-none" altLang="zh-CN" sz="2400" b="0" strike="noStrike" noProof="1">
                <a:solidFill>
                  <a:schemeClr val="tx1"/>
                </a:solidFill>
                <a:effectLst>
                  <a:outerShdw blurRad="38100" dist="38100" dir="2700000">
                    <a:srgbClr val="FFFFFF"/>
                  </a:outerShdw>
                </a:effectLst>
                <a:latin typeface="Times New Roman" panose="02020603050405020304" pitchFamily="18" charset="0"/>
                <a:ea typeface="宋体" pitchFamily="2" charset="-122"/>
                <a:cs typeface="+mn-ea"/>
              </a:rPr>
              <a:t>            </a:t>
            </a:r>
            <a:r>
              <a:rPr lang="zh-CN" altLang="en-US" sz="2400" b="0" strike="noStrike" noProof="1">
                <a:solidFill>
                  <a:schemeClr val="tx1"/>
                </a:solidFill>
                <a:effectLst>
                  <a:outerShdw blurRad="38100" dist="38100" dir="2700000">
                    <a:srgbClr val="FFFFFF"/>
                  </a:outerShdw>
                </a:effectLst>
                <a:latin typeface="Times New Roman" panose="02020603050405020304" pitchFamily="18" charset="0"/>
                <a:ea typeface="宋体" pitchFamily="2" charset="-122"/>
                <a:cs typeface="+mn-ea"/>
              </a:rPr>
              <a:t>描述进程</a:t>
            </a:r>
            <a:r>
              <a:rPr lang="zh-CN" altLang="en-US" sz="2400" b="0" strike="noStrike" noProof="1" dirty="0">
                <a:solidFill>
                  <a:schemeClr val="tx1"/>
                </a:solidFill>
                <a:effectLst>
                  <a:outerShdw blurRad="38100" dist="38100" dir="2700000">
                    <a:srgbClr val="FFFFFF"/>
                  </a:outerShdw>
                </a:effectLst>
                <a:latin typeface="Times New Roman" panose="02020603050405020304" pitchFamily="18" charset="0"/>
                <a:ea typeface="宋体" pitchFamily="2" charset="-122"/>
                <a:cs typeface="+mn-ea"/>
              </a:rPr>
              <a:t>的动态特征，进程</a:t>
            </a:r>
            <a:r>
              <a:rPr lang="zh-CN" altLang="en-US" sz="2400" b="0" strike="noStrike" noProof="1">
                <a:solidFill>
                  <a:schemeClr val="tx1"/>
                </a:solidFill>
                <a:effectLst>
                  <a:outerShdw blurRad="38100" dist="38100" dir="2700000">
                    <a:srgbClr val="FFFFFF"/>
                  </a:outerShdw>
                </a:effectLst>
                <a:latin typeface="Times New Roman" panose="02020603050405020304" pitchFamily="18" charset="0"/>
                <a:ea typeface="宋体" pitchFamily="2" charset="-122"/>
                <a:cs typeface="+mn-ea"/>
              </a:rPr>
              <a:t>与其他进程和系统资源的关系</a:t>
            </a:r>
            <a:r>
              <a:rPr lang="zh-CN" altLang="en-US" sz="2400" b="0" strike="noStrike" noProof="1" dirty="0">
                <a:solidFill>
                  <a:schemeClr val="tx1"/>
                </a:solidFill>
                <a:effectLst>
                  <a:outerShdw blurRad="38100" dist="38100" dir="2700000">
                    <a:srgbClr val="FFFFFF"/>
                  </a:outerShdw>
                </a:effectLst>
                <a:latin typeface="Times New Roman" panose="02020603050405020304" pitchFamily="18" charset="0"/>
                <a:ea typeface="宋体" pitchFamily="2" charset="-122"/>
                <a:cs typeface="+mn-ea"/>
              </a:rPr>
              <a:t>的数</a:t>
            </a:r>
            <a:r>
              <a:rPr lang="zh-CN" altLang="en-US" sz="2400" b="0" strike="noStrike" noProof="1">
                <a:solidFill>
                  <a:schemeClr val="tx1"/>
                </a:solidFill>
                <a:effectLst>
                  <a:outerShdw blurRad="38100" dist="38100" dir="2700000">
                    <a:srgbClr val="FFFFFF"/>
                  </a:outerShdw>
                </a:effectLst>
                <a:latin typeface="Times New Roman" panose="02020603050405020304" pitchFamily="18" charset="0"/>
                <a:ea typeface="宋体" pitchFamily="2" charset="-122"/>
                <a:cs typeface="+mn-ea"/>
              </a:rPr>
              <a:t>据结构。</a:t>
            </a:r>
            <a:r>
              <a:rPr lang="x-none" altLang="en-US" sz="2400" b="0" strike="noStrike" noProof="1">
                <a:solidFill>
                  <a:schemeClr val="tx1"/>
                </a:solidFill>
                <a:effectLst>
                  <a:outerShdw blurRad="38100" dist="38100" dir="2700000">
                    <a:srgbClr val="FFFFFF"/>
                  </a:outerShdw>
                </a:effectLst>
                <a:latin typeface="Times New Roman" panose="02020603050405020304" pitchFamily="18" charset="0"/>
                <a:ea typeface="宋体" pitchFamily="2" charset="-122"/>
                <a:cs typeface="+mn-ea"/>
              </a:rPr>
              <a:t>是</a:t>
            </a:r>
            <a:r>
              <a:rPr lang="zh-CN" altLang="en-US" sz="2400" b="0" strike="noStrike" noProof="1">
                <a:solidFill>
                  <a:schemeClr val="tx1"/>
                </a:solidFill>
                <a:effectLst>
                  <a:outerShdw blurRad="38100" dist="38100" dir="2700000">
                    <a:srgbClr val="FFFFFF"/>
                  </a:outerShdw>
                </a:effectLst>
                <a:latin typeface="Times New Roman" panose="02020603050405020304" pitchFamily="18" charset="0"/>
                <a:ea typeface="宋体" pitchFamily="2" charset="-122"/>
                <a:cs typeface="+mn-ea"/>
              </a:rPr>
              <a:t>操作系统标识一个进程以及进程存在的唯一</a:t>
            </a:r>
            <a:r>
              <a:rPr lang="x-none" altLang="zh-CN" sz="2400" b="0" strike="noStrike" noProof="1">
                <a:solidFill>
                  <a:schemeClr val="tx1"/>
                </a:solidFill>
                <a:effectLst>
                  <a:outerShdw blurRad="38100" dist="38100" dir="2700000">
                    <a:srgbClr val="FFFFFF"/>
                  </a:outerShdw>
                </a:effectLst>
                <a:latin typeface="Times New Roman" panose="02020603050405020304" pitchFamily="18" charset="0"/>
                <a:ea typeface="宋体" pitchFamily="2" charset="-122"/>
                <a:cs typeface="+mn-ea"/>
              </a:rPr>
              <a:t>标识</a:t>
            </a:r>
            <a:r>
              <a:rPr lang="zh-CN" altLang="en-US" sz="2400" b="0" strike="noStrike" noProof="1">
                <a:solidFill>
                  <a:schemeClr val="tx1"/>
                </a:solidFill>
                <a:effectLst>
                  <a:outerShdw blurRad="38100" dist="38100" dir="2700000">
                    <a:srgbClr val="FFFFFF"/>
                  </a:outerShdw>
                </a:effectLst>
                <a:latin typeface="Times New Roman" panose="02020603050405020304" pitchFamily="18" charset="0"/>
                <a:ea typeface="宋体" pitchFamily="2" charset="-122"/>
                <a:cs typeface="+mn-ea"/>
              </a:rPr>
              <a:t>。</a:t>
            </a:r>
            <a:r>
              <a:rPr lang="en-US" altLang="zh-CN" sz="2400" b="0" strike="noStrike" noProof="1">
                <a:solidFill>
                  <a:schemeClr val="tx1"/>
                </a:solidFill>
                <a:effectLst>
                  <a:outerShdw blurRad="38100" dist="38100" dir="2700000">
                    <a:srgbClr val="FFFFFF"/>
                  </a:outerShdw>
                </a:effectLst>
                <a:latin typeface="Times New Roman" panose="02020603050405020304" pitchFamily="18" charset="0"/>
                <a:ea typeface="宋体" pitchFamily="2" charset="-122"/>
                <a:cs typeface="+mn-ea"/>
              </a:rPr>
              <a:t>(</a:t>
            </a:r>
            <a:r>
              <a:rPr lang="zh-CN" altLang="en-US" sz="2400" b="0" strike="noStrike" noProof="1">
                <a:solidFill>
                  <a:schemeClr val="tx1"/>
                </a:solidFill>
                <a:effectLst>
                  <a:outerShdw blurRad="38100" dist="38100" dir="2700000">
                    <a:srgbClr val="FFFFFF"/>
                  </a:outerShdw>
                </a:effectLst>
                <a:latin typeface="Times New Roman" panose="02020603050405020304" pitchFamily="18" charset="0"/>
                <a:ea typeface="宋体" pitchFamily="2" charset="-122"/>
                <a:cs typeface="+mn-ea"/>
              </a:rPr>
              <a:t>一一对应</a:t>
            </a:r>
            <a:r>
              <a:rPr lang="en-US" altLang="zh-CN" sz="2400" b="0" strike="noStrike" noProof="1">
                <a:solidFill>
                  <a:schemeClr val="tx1"/>
                </a:solidFill>
                <a:effectLst>
                  <a:outerShdw blurRad="38100" dist="38100" dir="2700000">
                    <a:srgbClr val="FFFFFF"/>
                  </a:outerShdw>
                </a:effectLst>
                <a:latin typeface="Times New Roman" panose="02020603050405020304" pitchFamily="18" charset="0"/>
                <a:ea typeface="宋体" pitchFamily="2" charset="-122"/>
                <a:cs typeface="+mn-ea"/>
              </a:rPr>
              <a:t>)</a:t>
            </a:r>
            <a:endParaRPr lang="en-US" altLang="zh-CN" sz="2400" b="0" strike="noStrike" noProof="1">
              <a:solidFill>
                <a:schemeClr val="tx1"/>
              </a:solidFill>
              <a:effectLst>
                <a:outerShdw blurRad="38100" dist="38100" dir="2700000">
                  <a:srgbClr val="FFFFFF"/>
                </a:outerShdw>
              </a:effectLst>
              <a:latin typeface="Times New Roman" panose="02020603050405020304" pitchFamily="18" charset="0"/>
              <a:ea typeface="宋体" pitchFamily="2" charset="-122"/>
              <a:cs typeface="+mn-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627">
                                            <p:txEl>
                                              <p:charRg st="0" end="9"/>
                                            </p:txEl>
                                          </p:spTgt>
                                        </p:tgtEl>
                                        <p:attrNameLst>
                                          <p:attrName>style.visibility</p:attrName>
                                        </p:attrNameLst>
                                      </p:cBhvr>
                                      <p:to>
                                        <p:strVal val="visible"/>
                                      </p:to>
                                    </p:set>
                                    <p:anim calcmode="lin" valueType="num">
                                      <p:cBhvr additive="base">
                                        <p:cTn id="7" dur="1000" fill="hold"/>
                                        <p:tgtEl>
                                          <p:spTgt spid="26627">
                                            <p:txEl>
                                              <p:charRg st="0" end="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6627">
                                            <p:txEl>
                                              <p:charRg st="0" end="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6627">
                                            <p:txEl>
                                              <p:charRg st="9" end="25"/>
                                            </p:txEl>
                                          </p:spTgt>
                                        </p:tgtEl>
                                        <p:attrNameLst>
                                          <p:attrName>style.visibility</p:attrName>
                                        </p:attrNameLst>
                                      </p:cBhvr>
                                      <p:to>
                                        <p:strVal val="visible"/>
                                      </p:to>
                                    </p:set>
                                    <p:anim calcmode="lin" valueType="num">
                                      <p:cBhvr additive="base">
                                        <p:cTn id="13" dur="1000" fill="hold"/>
                                        <p:tgtEl>
                                          <p:spTgt spid="26627">
                                            <p:txEl>
                                              <p:charRg st="9" end="25"/>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26627">
                                            <p:txEl>
                                              <p:charRg st="9" end="25"/>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6628"/>
                                        </p:tgtEl>
                                        <p:attrNameLst>
                                          <p:attrName>style.visibility</p:attrName>
                                        </p:attrNameLst>
                                      </p:cBhvr>
                                      <p:to>
                                        <p:strVal val="visible"/>
                                      </p:to>
                                    </p:set>
                                    <p:anim calcmode="lin" valueType="num">
                                      <p:cBhvr additive="base">
                                        <p:cTn id="19" dur="500" fill="hold"/>
                                        <p:tgtEl>
                                          <p:spTgt spid="26628"/>
                                        </p:tgtEl>
                                        <p:attrNameLst>
                                          <p:attrName>ppt_x</p:attrName>
                                        </p:attrNameLst>
                                      </p:cBhvr>
                                      <p:tavLst>
                                        <p:tav tm="0">
                                          <p:val>
                                            <p:strVal val="0-#ppt_w/2"/>
                                          </p:val>
                                        </p:tav>
                                        <p:tav tm="100000">
                                          <p:val>
                                            <p:strVal val="#ppt_x"/>
                                          </p:val>
                                        </p:tav>
                                      </p:tavLst>
                                    </p:anim>
                                    <p:anim calcmode="lin" valueType="num">
                                      <p:cBhvr additive="base">
                                        <p:cTn id="20" dur="500" fill="hold"/>
                                        <p:tgtEl>
                                          <p:spTgt spid="2662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663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26631"/>
                                        </p:tgtEl>
                                        <p:attrNameLst>
                                          <p:attrName>style.visibility</p:attrName>
                                        </p:attrNameLst>
                                      </p:cBhvr>
                                      <p:to>
                                        <p:strVal val="visible"/>
                                      </p:to>
                                    </p:set>
                                    <p:anim calcmode="lin" valueType="num">
                                      <p:cBhvr additive="base">
                                        <p:cTn id="29" dur="500" fill="hold"/>
                                        <p:tgtEl>
                                          <p:spTgt spid="26631"/>
                                        </p:tgtEl>
                                        <p:attrNameLst>
                                          <p:attrName>ppt_x</p:attrName>
                                        </p:attrNameLst>
                                      </p:cBhvr>
                                      <p:tavLst>
                                        <p:tav tm="0">
                                          <p:val>
                                            <p:strVal val="#ppt_x"/>
                                          </p:val>
                                        </p:tav>
                                        <p:tav tm="100000">
                                          <p:val>
                                            <p:strVal val="#ppt_x"/>
                                          </p:val>
                                        </p:tav>
                                      </p:tavLst>
                                    </p:anim>
                                    <p:anim calcmode="lin" valueType="num">
                                      <p:cBhvr additive="base">
                                        <p:cTn id="30" dur="500" fill="hold"/>
                                        <p:tgtEl>
                                          <p:spTgt spid="26631"/>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2">
                                            <p:txEl>
                                              <p:charRg st="28" end="69"/>
                                            </p:txEl>
                                          </p:spTgt>
                                        </p:tgtEl>
                                        <p:attrNameLst>
                                          <p:attrName>style.visibility</p:attrName>
                                        </p:attrNameLst>
                                      </p:cBhvr>
                                      <p:to>
                                        <p:strVal val="visible"/>
                                      </p:to>
                                    </p:set>
                                    <p:anim calcmode="lin" valueType="num">
                                      <p:cBhvr>
                                        <p:cTn id="35" dur="500" fill="hold"/>
                                        <p:tgtEl>
                                          <p:spTgt spid="2">
                                            <p:txEl>
                                              <p:charRg st="28" end="69"/>
                                            </p:txEl>
                                          </p:spTgt>
                                        </p:tgtEl>
                                        <p:attrNameLst>
                                          <p:attrName>ppt_x</p:attrName>
                                        </p:attrNameLst>
                                      </p:cBhvr>
                                      <p:tavLst>
                                        <p:tav tm="0">
                                          <p:val>
                                            <p:strVal val="#ppt_x"/>
                                          </p:val>
                                        </p:tav>
                                        <p:tav tm="100000">
                                          <p:val>
                                            <p:strVal val="#ppt_x"/>
                                          </p:val>
                                        </p:tav>
                                      </p:tavLst>
                                    </p:anim>
                                    <p:anim calcmode="lin" valueType="num">
                                      <p:cBhvr>
                                        <p:cTn id="36" dur="500" fill="hold"/>
                                        <p:tgtEl>
                                          <p:spTgt spid="2">
                                            <p:txEl>
                                              <p:charRg st="28" end="6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uiExpand="1" build="p"/>
      <p:bldP spid="26631" grpId="0"/>
      <p:bldP spid="26632" grpId="0"/>
      <p:bldP spid="2"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矩形 27649"/>
          <p:cNvSpPr/>
          <p:nvPr/>
        </p:nvSpPr>
        <p:spPr>
          <a:xfrm>
            <a:off x="657225" y="530225"/>
            <a:ext cx="8318500" cy="60483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en-US" altLang="zh-CN" sz="2800" b="1" strike="noStrike" noProof="1">
                <a:solidFill>
                  <a:srgbClr val="A50021"/>
                </a:solidFill>
                <a:latin typeface="Times New Roman" panose="02020603050405020304" pitchFamily="18" charset="0"/>
                <a:ea typeface="宋体" pitchFamily="2" charset="-122"/>
                <a:cs typeface="+mn-ea"/>
              </a:rPr>
              <a:t>(3) </a:t>
            </a:r>
            <a:r>
              <a:rPr lang="zh-CN" altLang="en-US" sz="2800" b="1" strike="noStrike" noProof="1">
                <a:solidFill>
                  <a:srgbClr val="A50021"/>
                </a:solidFill>
                <a:latin typeface="Times New Roman" panose="02020603050405020304" pitchFamily="18" charset="0"/>
                <a:ea typeface="宋体" pitchFamily="2" charset="-122"/>
                <a:cs typeface="+mn-ea"/>
              </a:rPr>
              <a:t>进程控制块的主要内容</a:t>
            </a:r>
            <a:r>
              <a:rPr lang="zh-CN" altLang="en-US" sz="2000" strike="noStrike" noProof="1">
                <a:solidFill>
                  <a:schemeClr val="tx1"/>
                </a:solidFill>
                <a:latin typeface="Times New Roman" panose="02020603050405020304" pitchFamily="18" charset="0"/>
                <a:ea typeface="宋体" pitchFamily="2" charset="-122"/>
                <a:cs typeface="+mn-ea"/>
              </a:rPr>
              <a:t>        </a:t>
            </a:r>
            <a:endParaRPr lang="zh-CN" altLang="en-US" sz="2400" b="1" strike="noStrike" noProof="1">
              <a:solidFill>
                <a:srgbClr val="000099"/>
              </a:solidFill>
              <a:latin typeface="Times New Roman" panose="02020603050405020304" pitchFamily="18" charset="0"/>
              <a:ea typeface="宋体" pitchFamily="2" charset="-122"/>
            </a:endParaRPr>
          </a:p>
        </p:txBody>
      </p:sp>
      <p:sp>
        <p:nvSpPr>
          <p:cNvPr id="27651" name="矩形 27650"/>
          <p:cNvSpPr/>
          <p:nvPr/>
        </p:nvSpPr>
        <p:spPr>
          <a:xfrm>
            <a:off x="692150" y="1249363"/>
            <a:ext cx="8234363" cy="162560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zh-CN" altLang="en-US" sz="2400" b="1" strike="noStrike" noProof="1">
                <a:solidFill>
                  <a:srgbClr val="000099"/>
                </a:solidFill>
                <a:latin typeface="Times New Roman" panose="02020603050405020304" pitchFamily="18" charset="0"/>
                <a:ea typeface="宋体" pitchFamily="2" charset="-122"/>
                <a:cs typeface="+mn-ea"/>
              </a:rPr>
              <a:t>①</a:t>
            </a:r>
            <a:r>
              <a:rPr lang="zh-CN" altLang="en-US" sz="2400" b="1" strike="noStrike" noProof="1">
                <a:solidFill>
                  <a:srgbClr val="000099"/>
                </a:solidFill>
                <a:latin typeface="宋体" pitchFamily="2" charset="-122"/>
                <a:ea typeface="宋体" pitchFamily="2" charset="-122"/>
                <a:cs typeface="+mn-ea"/>
              </a:rPr>
              <a:t> </a:t>
            </a:r>
            <a:r>
              <a:rPr lang="zh-CN" altLang="en-US" sz="2400" b="1" strike="noStrike" noProof="1">
                <a:solidFill>
                  <a:srgbClr val="000099"/>
                </a:solidFill>
                <a:latin typeface="Times New Roman" panose="02020603050405020304" pitchFamily="18" charset="0"/>
                <a:ea typeface="宋体" pitchFamily="2" charset="-122"/>
                <a:cs typeface="+mn-ea"/>
              </a:rPr>
              <a:t>进程标识符   </a:t>
            </a:r>
            <a:r>
              <a:rPr lang="zh-CN" altLang="en-US" sz="2400" b="1" strike="noStrike" noProof="1">
                <a:solidFill>
                  <a:schemeClr val="tx1"/>
                </a:solidFill>
                <a:latin typeface="Times New Roman" panose="02020603050405020304" pitchFamily="18" charset="0"/>
                <a:ea typeface="宋体" pitchFamily="2" charset="-122"/>
                <a:cs typeface="+mn-ea"/>
              </a:rPr>
              <a:t>    </a:t>
            </a:r>
            <a:r>
              <a:rPr lang="zh-CN" altLang="en-US" sz="2400" strike="noStrike" noProof="1">
                <a:solidFill>
                  <a:schemeClr val="tx1"/>
                </a:solidFill>
                <a:latin typeface="Times New Roman" panose="02020603050405020304" pitchFamily="18" charset="0"/>
                <a:ea typeface="宋体" pitchFamily="2" charset="-122"/>
                <a:cs typeface="+mn-ea"/>
              </a:rPr>
              <a:t>进程名或内部 </a:t>
            </a:r>
            <a:r>
              <a:rPr lang="en-US" altLang="zh-CN" sz="2400" strike="noStrike" noProof="1">
                <a:solidFill>
                  <a:schemeClr val="tx1"/>
                </a:solidFill>
                <a:latin typeface="Times New Roman" panose="02020603050405020304" pitchFamily="18" charset="0"/>
                <a:ea typeface="宋体" pitchFamily="2" charset="-122"/>
                <a:cs typeface="+mn-ea"/>
              </a:rPr>
              <a:t>id</a:t>
            </a:r>
            <a:r>
              <a:rPr lang="zh-CN" altLang="en-US" sz="2400" strike="noStrike" noProof="1">
                <a:solidFill>
                  <a:schemeClr val="tx1"/>
                </a:solidFill>
                <a:latin typeface="Times New Roman" panose="02020603050405020304" pitchFamily="18" charset="0"/>
                <a:ea typeface="宋体" pitchFamily="2" charset="-122"/>
                <a:cs typeface="+mn-ea"/>
              </a:rPr>
              <a:t>号</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400" b="1" strike="noStrike" noProof="1">
                <a:solidFill>
                  <a:srgbClr val="000099"/>
                </a:solidFill>
                <a:latin typeface="Times New Roman" panose="02020603050405020304" pitchFamily="18" charset="0"/>
                <a:ea typeface="宋体" pitchFamily="2" charset="-122"/>
                <a:cs typeface="+mn-ea"/>
              </a:rPr>
              <a:t>②</a:t>
            </a:r>
            <a:r>
              <a:rPr lang="zh-CN" altLang="en-US" sz="2400" b="1" strike="noStrike" noProof="1">
                <a:solidFill>
                  <a:srgbClr val="000099"/>
                </a:solidFill>
                <a:latin typeface="宋体" pitchFamily="2" charset="-122"/>
                <a:ea typeface="宋体" pitchFamily="2" charset="-122"/>
                <a:cs typeface="+mn-ea"/>
              </a:rPr>
              <a:t> </a:t>
            </a:r>
            <a:r>
              <a:rPr lang="zh-CN" altLang="en-US" sz="2400" b="1" strike="noStrike" noProof="1">
                <a:solidFill>
                  <a:srgbClr val="000099"/>
                </a:solidFill>
                <a:latin typeface="Times New Roman" panose="02020603050405020304" pitchFamily="18" charset="0"/>
                <a:ea typeface="宋体" pitchFamily="2" charset="-122"/>
                <a:cs typeface="+mn-ea"/>
              </a:rPr>
              <a:t>进程当前状态</a:t>
            </a:r>
            <a:r>
              <a:rPr lang="zh-CN" altLang="en-US" sz="2400" strike="noStrike" noProof="1">
                <a:solidFill>
                  <a:schemeClr val="tx1"/>
                </a:solidFill>
                <a:latin typeface="Times New Roman" panose="02020603050405020304" pitchFamily="18" charset="0"/>
                <a:ea typeface="宋体" pitchFamily="2" charset="-122"/>
                <a:cs typeface="+mn-ea"/>
              </a:rPr>
              <a:t>    本进程目前处于何种状态</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None/>
            </a:pPr>
            <a:r>
              <a:rPr lang="zh-CN" altLang="en-US" sz="2400" b="1" strike="noStrike" noProof="1">
                <a:solidFill>
                  <a:srgbClr val="CC0000"/>
                </a:solidFill>
                <a:latin typeface="Times New Roman" panose="02020603050405020304" pitchFamily="18" charset="0"/>
                <a:ea typeface="宋体" pitchFamily="2" charset="-122"/>
                <a:cs typeface="+mn-ea"/>
              </a:rPr>
              <a:t>大量的进程如何组织？</a:t>
            </a:r>
            <a:endParaRPr lang="zh-CN" altLang="en-US" sz="2400" b="1" strike="noStrike" noProof="1">
              <a:solidFill>
                <a:srgbClr val="CC0000"/>
              </a:solidFill>
              <a:latin typeface="Times New Roman" panose="02020603050405020304" pitchFamily="18" charset="0"/>
              <a:ea typeface="宋体" pitchFamily="2" charset="-122"/>
            </a:endParaRPr>
          </a:p>
        </p:txBody>
      </p:sp>
      <p:grpSp>
        <p:nvGrpSpPr>
          <p:cNvPr id="27653" name="组合 27652"/>
          <p:cNvGrpSpPr/>
          <p:nvPr/>
        </p:nvGrpSpPr>
        <p:grpSpPr>
          <a:xfrm>
            <a:off x="766763" y="3016250"/>
            <a:ext cx="7516812" cy="3395663"/>
            <a:chOff x="-48" y="0"/>
            <a:chExt cx="4497" cy="2140"/>
          </a:xfrm>
        </p:grpSpPr>
        <p:sp>
          <p:nvSpPr>
            <p:cNvPr id="27654" name="矩形 27653"/>
            <p:cNvSpPr/>
            <p:nvPr/>
          </p:nvSpPr>
          <p:spPr>
            <a:xfrm>
              <a:off x="278" y="1150"/>
              <a:ext cx="581" cy="159"/>
            </a:xfrm>
            <a:prstGeom prst="rect">
              <a:avLst/>
            </a:prstGeom>
            <a:solidFill>
              <a:srgbClr val="B2B2B2"/>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grpSp>
          <p:nvGrpSpPr>
            <p:cNvPr id="34822" name="组合 27654"/>
            <p:cNvGrpSpPr/>
            <p:nvPr/>
          </p:nvGrpSpPr>
          <p:grpSpPr>
            <a:xfrm>
              <a:off x="1952" y="1230"/>
              <a:ext cx="502" cy="412"/>
              <a:chOff x="0" y="0"/>
              <a:chExt cx="576" cy="624"/>
            </a:xfrm>
          </p:grpSpPr>
          <p:sp>
            <p:nvSpPr>
              <p:cNvPr id="34823" name="矩形 27655"/>
              <p:cNvSpPr/>
              <p:nvPr/>
            </p:nvSpPr>
            <p:spPr>
              <a:xfrm>
                <a:off x="0" y="0"/>
                <a:ext cx="576" cy="624"/>
              </a:xfrm>
              <a:prstGeom prst="rect">
                <a:avLst/>
              </a:prstGeom>
              <a:solidFill>
                <a:srgbClr val="DDDDDD"/>
              </a:solidFill>
              <a:ln w="9525" cap="flat" cmpd="sng">
                <a:solidFill>
                  <a:srgbClr val="000000"/>
                </a:solidFill>
                <a:prstDash val="solid"/>
                <a:miter/>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34824" name="直接连接符 27656"/>
              <p:cNvSpPr/>
              <p:nvPr/>
            </p:nvSpPr>
            <p:spPr>
              <a:xfrm>
                <a:off x="0" y="432"/>
                <a:ext cx="576"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grpSp>
        <p:grpSp>
          <p:nvGrpSpPr>
            <p:cNvPr id="34825" name="组合 27657"/>
            <p:cNvGrpSpPr/>
            <p:nvPr/>
          </p:nvGrpSpPr>
          <p:grpSpPr>
            <a:xfrm>
              <a:off x="1115" y="1230"/>
              <a:ext cx="502" cy="412"/>
              <a:chOff x="0" y="0"/>
              <a:chExt cx="576" cy="624"/>
            </a:xfrm>
          </p:grpSpPr>
          <p:sp>
            <p:nvSpPr>
              <p:cNvPr id="34826" name="矩形 27658"/>
              <p:cNvSpPr/>
              <p:nvPr/>
            </p:nvSpPr>
            <p:spPr>
              <a:xfrm>
                <a:off x="0" y="0"/>
                <a:ext cx="576" cy="624"/>
              </a:xfrm>
              <a:prstGeom prst="rect">
                <a:avLst/>
              </a:prstGeom>
              <a:solidFill>
                <a:srgbClr val="DDDDDD"/>
              </a:solidFill>
              <a:ln w="9525" cap="flat" cmpd="sng">
                <a:solidFill>
                  <a:srgbClr val="000000"/>
                </a:solidFill>
                <a:prstDash val="solid"/>
                <a:miter/>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34827" name="直接连接符 27659"/>
              <p:cNvSpPr/>
              <p:nvPr/>
            </p:nvSpPr>
            <p:spPr>
              <a:xfrm>
                <a:off x="0" y="432"/>
                <a:ext cx="576"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grpSp>
        <p:sp>
          <p:nvSpPr>
            <p:cNvPr id="34828" name="直接连接符 27660"/>
            <p:cNvSpPr/>
            <p:nvPr/>
          </p:nvSpPr>
          <p:spPr>
            <a:xfrm>
              <a:off x="780" y="1245"/>
              <a:ext cx="335" cy="0"/>
            </a:xfrm>
            <a:prstGeom prst="line">
              <a:avLst/>
            </a:prstGeom>
            <a:ln w="9525"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34829" name="直接连接符 27661"/>
            <p:cNvSpPr/>
            <p:nvPr/>
          </p:nvSpPr>
          <p:spPr>
            <a:xfrm>
              <a:off x="1533" y="1578"/>
              <a:ext cx="209"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34830" name="直接连接符 27662"/>
            <p:cNvSpPr/>
            <p:nvPr/>
          </p:nvSpPr>
          <p:spPr>
            <a:xfrm>
              <a:off x="1742" y="1229"/>
              <a:ext cx="210" cy="0"/>
            </a:xfrm>
            <a:prstGeom prst="line">
              <a:avLst/>
            </a:prstGeom>
            <a:ln w="9525"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34831" name="直接连接符 27663"/>
            <p:cNvSpPr/>
            <p:nvPr/>
          </p:nvSpPr>
          <p:spPr>
            <a:xfrm>
              <a:off x="1742" y="1229"/>
              <a:ext cx="0" cy="349"/>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34832" name="文本框 27664"/>
            <p:cNvSpPr txBox="true"/>
            <p:nvPr/>
          </p:nvSpPr>
          <p:spPr>
            <a:xfrm>
              <a:off x="-34" y="915"/>
              <a:ext cx="1211" cy="211"/>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wait_lpt_q_start</a:t>
              </a:r>
              <a:endParaRPr lang="en-US" altLang="zh-CN" sz="1600">
                <a:solidFill>
                  <a:schemeClr val="tx1"/>
                </a:solidFill>
                <a:latin typeface="Times New Roman" panose="02020603050405020304" pitchFamily="18" charset="0"/>
                <a:ea typeface="宋体" pitchFamily="2" charset="-122"/>
              </a:endParaRPr>
            </a:p>
          </p:txBody>
        </p:sp>
        <p:sp>
          <p:nvSpPr>
            <p:cNvPr id="34833" name="文本框 27665"/>
            <p:cNvSpPr txBox="true"/>
            <p:nvPr/>
          </p:nvSpPr>
          <p:spPr>
            <a:xfrm>
              <a:off x="1157" y="1005"/>
              <a:ext cx="468"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PCB</a:t>
              </a:r>
              <a:r>
                <a:rPr lang="en-US" altLang="zh-CN" sz="1600" baseline="-25000">
                  <a:solidFill>
                    <a:schemeClr val="tx1"/>
                  </a:solidFill>
                  <a:latin typeface="Times New Roman" panose="02020603050405020304" pitchFamily="18" charset="0"/>
                  <a:ea typeface="宋体" pitchFamily="2" charset="-122"/>
                </a:rPr>
                <a:t>3</a:t>
              </a:r>
              <a:endParaRPr lang="en-US" altLang="zh-CN" sz="1600">
                <a:solidFill>
                  <a:schemeClr val="tx1"/>
                </a:solidFill>
                <a:latin typeface="Times New Roman" panose="02020603050405020304" pitchFamily="18" charset="0"/>
                <a:ea typeface="宋体" pitchFamily="2" charset="-122"/>
              </a:endParaRPr>
            </a:p>
          </p:txBody>
        </p:sp>
        <p:sp>
          <p:nvSpPr>
            <p:cNvPr id="34834" name="文本框 27666"/>
            <p:cNvSpPr txBox="true"/>
            <p:nvPr/>
          </p:nvSpPr>
          <p:spPr>
            <a:xfrm>
              <a:off x="1999" y="1023"/>
              <a:ext cx="477"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PCB</a:t>
              </a:r>
              <a:r>
                <a:rPr lang="en-US" altLang="zh-CN" sz="1600" baseline="-25000">
                  <a:solidFill>
                    <a:schemeClr val="tx1"/>
                  </a:solidFill>
                  <a:latin typeface="Times New Roman" panose="02020603050405020304" pitchFamily="18" charset="0"/>
                  <a:ea typeface="宋体" pitchFamily="2" charset="-122"/>
                </a:rPr>
                <a:t>7</a:t>
              </a:r>
              <a:endParaRPr lang="en-US" altLang="zh-CN" sz="1600">
                <a:solidFill>
                  <a:schemeClr val="tx1"/>
                </a:solidFill>
                <a:latin typeface="Times New Roman" panose="02020603050405020304" pitchFamily="18" charset="0"/>
                <a:ea typeface="宋体" pitchFamily="2" charset="-122"/>
              </a:endParaRPr>
            </a:p>
          </p:txBody>
        </p:sp>
        <p:sp>
          <p:nvSpPr>
            <p:cNvPr id="34835" name="文本框 27667"/>
            <p:cNvSpPr txBox="true"/>
            <p:nvPr/>
          </p:nvSpPr>
          <p:spPr>
            <a:xfrm>
              <a:off x="2077" y="1467"/>
              <a:ext cx="293" cy="213"/>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sym typeface="Symbol" panose="05050102010706020507" pitchFamily="18" charset="2"/>
                </a:rPr>
                <a:t></a:t>
              </a:r>
              <a:endParaRPr lang="zh-CN" altLang="en-US" sz="1600">
                <a:solidFill>
                  <a:schemeClr val="tx1"/>
                </a:solidFill>
                <a:latin typeface="Times New Roman" panose="02020603050405020304" pitchFamily="18" charset="0"/>
                <a:ea typeface="宋体" pitchFamily="2" charset="-122"/>
                <a:sym typeface="Symbol" panose="05050102010706020507" pitchFamily="18" charset="2"/>
              </a:endParaRPr>
            </a:p>
          </p:txBody>
        </p:sp>
        <p:sp>
          <p:nvSpPr>
            <p:cNvPr id="34836" name="文本框 27668"/>
            <p:cNvSpPr txBox="true"/>
            <p:nvPr/>
          </p:nvSpPr>
          <p:spPr>
            <a:xfrm>
              <a:off x="590" y="1471"/>
              <a:ext cx="549" cy="211"/>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next</a:t>
              </a:r>
              <a:endParaRPr lang="en-US" altLang="zh-CN" sz="1600">
                <a:solidFill>
                  <a:schemeClr val="tx1"/>
                </a:solidFill>
                <a:latin typeface="Times New Roman" panose="02020603050405020304" pitchFamily="18" charset="0"/>
                <a:ea typeface="宋体" pitchFamily="2" charset="-122"/>
              </a:endParaRPr>
            </a:p>
          </p:txBody>
        </p:sp>
        <p:sp>
          <p:nvSpPr>
            <p:cNvPr id="34837" name="文本框 27669"/>
            <p:cNvSpPr txBox="true"/>
            <p:nvPr/>
          </p:nvSpPr>
          <p:spPr>
            <a:xfrm>
              <a:off x="1115" y="1676"/>
              <a:ext cx="1423"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打印机等待队列结构</a:t>
              </a:r>
              <a:endParaRPr lang="zh-CN" altLang="en-US" sz="1600">
                <a:solidFill>
                  <a:schemeClr val="tx1"/>
                </a:solidFill>
                <a:latin typeface="Times New Roman" panose="02020603050405020304" pitchFamily="18" charset="0"/>
                <a:ea typeface="宋体" pitchFamily="2" charset="-122"/>
              </a:endParaRPr>
            </a:p>
          </p:txBody>
        </p:sp>
        <p:grpSp>
          <p:nvGrpSpPr>
            <p:cNvPr id="34838" name="组合 27670"/>
            <p:cNvGrpSpPr/>
            <p:nvPr/>
          </p:nvGrpSpPr>
          <p:grpSpPr>
            <a:xfrm>
              <a:off x="2810" y="897"/>
              <a:ext cx="1639" cy="991"/>
              <a:chOff x="-165" y="0"/>
              <a:chExt cx="1639" cy="991"/>
            </a:xfrm>
          </p:grpSpPr>
          <p:sp>
            <p:nvSpPr>
              <p:cNvPr id="27672" name="矩形 27671"/>
              <p:cNvSpPr/>
              <p:nvPr/>
            </p:nvSpPr>
            <p:spPr>
              <a:xfrm>
                <a:off x="9" y="215"/>
                <a:ext cx="556" cy="179"/>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grpSp>
            <p:nvGrpSpPr>
              <p:cNvPr id="34840" name="组合 27672"/>
              <p:cNvGrpSpPr/>
              <p:nvPr/>
            </p:nvGrpSpPr>
            <p:grpSpPr>
              <a:xfrm>
                <a:off x="811" y="304"/>
                <a:ext cx="481" cy="466"/>
                <a:chOff x="0" y="0"/>
                <a:chExt cx="576" cy="624"/>
              </a:xfrm>
            </p:grpSpPr>
            <p:sp>
              <p:nvSpPr>
                <p:cNvPr id="34841" name="矩形 27673"/>
                <p:cNvSpPr/>
                <p:nvPr/>
              </p:nvSpPr>
              <p:spPr>
                <a:xfrm>
                  <a:off x="0" y="0"/>
                  <a:ext cx="576" cy="624"/>
                </a:xfrm>
                <a:prstGeom prst="rect">
                  <a:avLst/>
                </a:prstGeom>
                <a:solidFill>
                  <a:srgbClr val="99CCFF"/>
                </a:solidFill>
                <a:ln w="9525" cap="flat" cmpd="sng">
                  <a:solidFill>
                    <a:srgbClr val="000000"/>
                  </a:solidFill>
                  <a:prstDash val="solid"/>
                  <a:miter/>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34842" name="直接连接符 27674"/>
                <p:cNvSpPr/>
                <p:nvPr/>
              </p:nvSpPr>
              <p:spPr>
                <a:xfrm>
                  <a:off x="0" y="432"/>
                  <a:ext cx="576"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grpSp>
          <p:sp>
            <p:nvSpPr>
              <p:cNvPr id="34843" name="直接连接符 27675"/>
              <p:cNvSpPr/>
              <p:nvPr/>
            </p:nvSpPr>
            <p:spPr>
              <a:xfrm>
                <a:off x="490" y="322"/>
                <a:ext cx="321" cy="0"/>
              </a:xfrm>
              <a:prstGeom prst="line">
                <a:avLst/>
              </a:prstGeom>
              <a:ln w="9525"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34844" name="文本框 27676"/>
              <p:cNvSpPr txBox="true"/>
              <p:nvPr/>
            </p:nvSpPr>
            <p:spPr>
              <a:xfrm>
                <a:off x="-165" y="0"/>
                <a:ext cx="806" cy="211"/>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running</a:t>
                </a:r>
                <a:endParaRPr lang="en-US" altLang="zh-CN" sz="1600">
                  <a:solidFill>
                    <a:schemeClr val="tx1"/>
                  </a:solidFill>
                  <a:latin typeface="Times New Roman" panose="02020603050405020304" pitchFamily="18" charset="0"/>
                  <a:ea typeface="宋体" pitchFamily="2" charset="-122"/>
                </a:endParaRPr>
              </a:p>
            </p:txBody>
          </p:sp>
          <p:sp>
            <p:nvSpPr>
              <p:cNvPr id="34845" name="文本框 27677"/>
              <p:cNvSpPr txBox="true"/>
              <p:nvPr/>
            </p:nvSpPr>
            <p:spPr>
              <a:xfrm>
                <a:off x="824" y="73"/>
                <a:ext cx="488"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PCB</a:t>
                </a:r>
                <a:r>
                  <a:rPr lang="en-US" altLang="zh-CN" sz="1600" baseline="-25000">
                    <a:solidFill>
                      <a:schemeClr val="tx1"/>
                    </a:solidFill>
                    <a:latin typeface="Times New Roman" panose="02020603050405020304" pitchFamily="18" charset="0"/>
                    <a:ea typeface="宋体" pitchFamily="2" charset="-122"/>
                  </a:rPr>
                  <a:t>4</a:t>
                </a:r>
                <a:endParaRPr lang="en-US" altLang="zh-CN" sz="1600">
                  <a:solidFill>
                    <a:schemeClr val="tx1"/>
                  </a:solidFill>
                  <a:latin typeface="Times New Roman" panose="02020603050405020304" pitchFamily="18" charset="0"/>
                  <a:ea typeface="宋体" pitchFamily="2" charset="-122"/>
                </a:endParaRPr>
              </a:p>
            </p:txBody>
          </p:sp>
          <p:sp>
            <p:nvSpPr>
              <p:cNvPr id="34846" name="文本框 27678"/>
              <p:cNvSpPr txBox="true"/>
              <p:nvPr/>
            </p:nvSpPr>
            <p:spPr>
              <a:xfrm>
                <a:off x="931" y="573"/>
                <a:ext cx="280" cy="213"/>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sym typeface="Symbol" panose="05050102010706020507" pitchFamily="18" charset="2"/>
                  </a:rPr>
                  <a:t></a:t>
                </a:r>
                <a:endParaRPr lang="zh-CN" altLang="en-US" sz="1600">
                  <a:solidFill>
                    <a:schemeClr val="tx1"/>
                  </a:solidFill>
                  <a:latin typeface="Times New Roman" panose="02020603050405020304" pitchFamily="18" charset="0"/>
                  <a:ea typeface="宋体" pitchFamily="2" charset="-122"/>
                  <a:sym typeface="Symbol" panose="05050102010706020507" pitchFamily="18" charset="2"/>
                </a:endParaRPr>
              </a:p>
            </p:txBody>
          </p:sp>
          <p:sp>
            <p:nvSpPr>
              <p:cNvPr id="34847" name="文本框 27679"/>
              <p:cNvSpPr txBox="true"/>
              <p:nvPr/>
            </p:nvSpPr>
            <p:spPr>
              <a:xfrm>
                <a:off x="307" y="573"/>
                <a:ext cx="518" cy="211"/>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next</a:t>
                </a:r>
                <a:endParaRPr lang="en-US" altLang="zh-CN" sz="1600">
                  <a:solidFill>
                    <a:schemeClr val="tx1"/>
                  </a:solidFill>
                  <a:latin typeface="Times New Roman" panose="02020603050405020304" pitchFamily="18" charset="0"/>
                  <a:ea typeface="宋体" pitchFamily="2" charset="-122"/>
                </a:endParaRPr>
              </a:p>
            </p:txBody>
          </p:sp>
          <p:sp>
            <p:nvSpPr>
              <p:cNvPr id="34848" name="文本框 27680"/>
              <p:cNvSpPr txBox="true"/>
              <p:nvPr/>
            </p:nvSpPr>
            <p:spPr>
              <a:xfrm>
                <a:off x="757" y="779"/>
                <a:ext cx="717"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运行指针</a:t>
                </a:r>
                <a:endParaRPr lang="zh-CN" altLang="en-US" sz="1600">
                  <a:solidFill>
                    <a:schemeClr val="tx1"/>
                  </a:solidFill>
                  <a:latin typeface="Times New Roman" panose="02020603050405020304" pitchFamily="18" charset="0"/>
                  <a:ea typeface="宋体" pitchFamily="2" charset="-122"/>
                </a:endParaRPr>
              </a:p>
            </p:txBody>
          </p:sp>
        </p:grpSp>
        <p:sp>
          <p:nvSpPr>
            <p:cNvPr id="27682" name="矩形 27681"/>
            <p:cNvSpPr/>
            <p:nvPr/>
          </p:nvSpPr>
          <p:spPr>
            <a:xfrm>
              <a:off x="158" y="222"/>
              <a:ext cx="561" cy="162"/>
            </a:xfrm>
            <a:prstGeom prst="rect">
              <a:avLst/>
            </a:prstGeom>
            <a:solidFill>
              <a:srgbClr val="FFFF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27683" name="矩形 27682"/>
            <p:cNvSpPr/>
            <p:nvPr/>
          </p:nvSpPr>
          <p:spPr>
            <a:xfrm>
              <a:off x="2990" y="321"/>
              <a:ext cx="486" cy="422"/>
            </a:xfrm>
            <a:prstGeom prst="rect">
              <a:avLst/>
            </a:prstGeom>
            <a:solidFill>
              <a:srgbClr val="FF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34851" name="直接连接符 27683"/>
            <p:cNvSpPr/>
            <p:nvPr/>
          </p:nvSpPr>
          <p:spPr>
            <a:xfrm>
              <a:off x="2990" y="613"/>
              <a:ext cx="486"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grpSp>
          <p:nvGrpSpPr>
            <p:cNvPr id="34852" name="组合 27684"/>
            <p:cNvGrpSpPr/>
            <p:nvPr/>
          </p:nvGrpSpPr>
          <p:grpSpPr>
            <a:xfrm>
              <a:off x="1777" y="303"/>
              <a:ext cx="485" cy="422"/>
              <a:chOff x="0" y="0"/>
              <a:chExt cx="576" cy="624"/>
            </a:xfrm>
          </p:grpSpPr>
          <p:sp>
            <p:nvSpPr>
              <p:cNvPr id="34853" name="矩形 27685"/>
              <p:cNvSpPr/>
              <p:nvPr/>
            </p:nvSpPr>
            <p:spPr>
              <a:xfrm>
                <a:off x="0" y="0"/>
                <a:ext cx="576" cy="624"/>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34854" name="直接连接符 27686"/>
              <p:cNvSpPr/>
              <p:nvPr/>
            </p:nvSpPr>
            <p:spPr>
              <a:xfrm>
                <a:off x="0" y="432"/>
                <a:ext cx="576"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grpSp>
        <p:sp>
          <p:nvSpPr>
            <p:cNvPr id="27688" name="矩形 27687"/>
            <p:cNvSpPr/>
            <p:nvPr/>
          </p:nvSpPr>
          <p:spPr>
            <a:xfrm>
              <a:off x="967" y="303"/>
              <a:ext cx="486" cy="422"/>
            </a:xfrm>
            <a:prstGeom prst="rect">
              <a:avLst/>
            </a:prstGeom>
            <a:solidFill>
              <a:srgbClr val="FF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34856" name="直接连接符 27688"/>
            <p:cNvSpPr/>
            <p:nvPr/>
          </p:nvSpPr>
          <p:spPr>
            <a:xfrm>
              <a:off x="967" y="595"/>
              <a:ext cx="486"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34857" name="直接连接符 27689"/>
            <p:cNvSpPr/>
            <p:nvPr/>
          </p:nvSpPr>
          <p:spPr>
            <a:xfrm>
              <a:off x="643" y="301"/>
              <a:ext cx="324" cy="0"/>
            </a:xfrm>
            <a:prstGeom prst="line">
              <a:avLst/>
            </a:prstGeom>
            <a:ln w="9525"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34858" name="直接连接符 27690"/>
            <p:cNvSpPr/>
            <p:nvPr/>
          </p:nvSpPr>
          <p:spPr>
            <a:xfrm>
              <a:off x="1371" y="659"/>
              <a:ext cx="202"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34859" name="直接连接符 27691"/>
            <p:cNvSpPr/>
            <p:nvPr/>
          </p:nvSpPr>
          <p:spPr>
            <a:xfrm>
              <a:off x="1573" y="302"/>
              <a:ext cx="0" cy="357"/>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34860" name="直接连接符 27692"/>
            <p:cNvSpPr/>
            <p:nvPr/>
          </p:nvSpPr>
          <p:spPr>
            <a:xfrm>
              <a:off x="2181" y="676"/>
              <a:ext cx="202"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34861" name="直接连接符 27693"/>
            <p:cNvSpPr/>
            <p:nvPr/>
          </p:nvSpPr>
          <p:spPr>
            <a:xfrm>
              <a:off x="2383" y="319"/>
              <a:ext cx="203" cy="0"/>
            </a:xfrm>
            <a:prstGeom prst="line">
              <a:avLst/>
            </a:prstGeom>
            <a:ln w="9525"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34862" name="直接连接符 27694"/>
            <p:cNvSpPr/>
            <p:nvPr/>
          </p:nvSpPr>
          <p:spPr>
            <a:xfrm>
              <a:off x="2383" y="319"/>
              <a:ext cx="0" cy="357"/>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34863" name="直接连接符 27695"/>
            <p:cNvSpPr/>
            <p:nvPr/>
          </p:nvSpPr>
          <p:spPr>
            <a:xfrm>
              <a:off x="2788" y="319"/>
              <a:ext cx="202" cy="0"/>
            </a:xfrm>
            <a:prstGeom prst="line">
              <a:avLst/>
            </a:prstGeom>
            <a:ln w="9525"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34864" name="文本框 27696"/>
            <p:cNvSpPr txBox="true"/>
            <p:nvPr/>
          </p:nvSpPr>
          <p:spPr>
            <a:xfrm>
              <a:off x="-48" y="0"/>
              <a:ext cx="1071" cy="211"/>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ready_q_start</a:t>
              </a:r>
              <a:endParaRPr lang="en-US" altLang="zh-CN" sz="1600">
                <a:solidFill>
                  <a:schemeClr val="tx1"/>
                </a:solidFill>
                <a:latin typeface="Times New Roman" panose="02020603050405020304" pitchFamily="18" charset="0"/>
                <a:ea typeface="宋体" pitchFamily="2" charset="-122"/>
              </a:endParaRPr>
            </a:p>
          </p:txBody>
        </p:sp>
        <p:sp>
          <p:nvSpPr>
            <p:cNvPr id="34865" name="文本框 27697"/>
            <p:cNvSpPr txBox="true"/>
            <p:nvPr/>
          </p:nvSpPr>
          <p:spPr>
            <a:xfrm>
              <a:off x="3152" y="565"/>
              <a:ext cx="284" cy="213"/>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sym typeface="Symbol" panose="05050102010706020507" pitchFamily="18" charset="2"/>
                </a:rPr>
                <a:t></a:t>
              </a:r>
              <a:endParaRPr lang="zh-CN" altLang="en-US" sz="1600">
                <a:solidFill>
                  <a:schemeClr val="tx1"/>
                </a:solidFill>
                <a:latin typeface="Times New Roman" panose="02020603050405020304" pitchFamily="18" charset="0"/>
                <a:ea typeface="宋体" pitchFamily="2" charset="-122"/>
                <a:sym typeface="Symbol" panose="05050102010706020507" pitchFamily="18" charset="2"/>
              </a:endParaRPr>
            </a:p>
          </p:txBody>
        </p:sp>
        <p:sp>
          <p:nvSpPr>
            <p:cNvPr id="27699" name="矩形 27698"/>
            <p:cNvSpPr/>
            <p:nvPr/>
          </p:nvSpPr>
          <p:spPr>
            <a:xfrm>
              <a:off x="158" y="222"/>
              <a:ext cx="561" cy="162"/>
            </a:xfrm>
            <a:prstGeom prst="rect">
              <a:avLst/>
            </a:prstGeom>
            <a:solidFill>
              <a:srgbClr val="FF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34867" name="文本框 27699"/>
            <p:cNvSpPr txBox="true"/>
            <p:nvPr/>
          </p:nvSpPr>
          <p:spPr>
            <a:xfrm>
              <a:off x="1021" y="65"/>
              <a:ext cx="482"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PCB</a:t>
              </a:r>
              <a:r>
                <a:rPr lang="en-US" altLang="zh-CN" sz="1600" baseline="-25000">
                  <a:solidFill>
                    <a:schemeClr val="tx1"/>
                  </a:solidFill>
                  <a:latin typeface="Times New Roman" panose="02020603050405020304" pitchFamily="18" charset="0"/>
                  <a:ea typeface="宋体" pitchFamily="2" charset="-122"/>
                </a:rPr>
                <a:t>1</a:t>
              </a:r>
              <a:endParaRPr lang="en-US" altLang="zh-CN" sz="1600">
                <a:solidFill>
                  <a:schemeClr val="tx1"/>
                </a:solidFill>
                <a:latin typeface="Times New Roman" panose="02020603050405020304" pitchFamily="18" charset="0"/>
                <a:ea typeface="宋体" pitchFamily="2" charset="-122"/>
              </a:endParaRPr>
            </a:p>
          </p:txBody>
        </p:sp>
        <p:sp>
          <p:nvSpPr>
            <p:cNvPr id="34868" name="文本框 27700"/>
            <p:cNvSpPr txBox="true"/>
            <p:nvPr/>
          </p:nvSpPr>
          <p:spPr>
            <a:xfrm>
              <a:off x="1803" y="74"/>
              <a:ext cx="511"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PCB</a:t>
              </a:r>
              <a:r>
                <a:rPr lang="en-US" altLang="zh-CN" sz="1600" baseline="-25000">
                  <a:solidFill>
                    <a:schemeClr val="tx1"/>
                  </a:solidFill>
                  <a:latin typeface="Times New Roman" panose="02020603050405020304" pitchFamily="18" charset="0"/>
                  <a:ea typeface="宋体" pitchFamily="2" charset="-122"/>
                </a:rPr>
                <a:t>2</a:t>
              </a:r>
              <a:endParaRPr lang="en-US" altLang="zh-CN" sz="1600" baseline="-25000">
                <a:solidFill>
                  <a:schemeClr val="tx1"/>
                </a:solidFill>
                <a:latin typeface="Times New Roman" panose="02020603050405020304" pitchFamily="18" charset="0"/>
                <a:ea typeface="宋体" pitchFamily="2" charset="-122"/>
              </a:endParaRPr>
            </a:p>
          </p:txBody>
        </p:sp>
        <p:sp>
          <p:nvSpPr>
            <p:cNvPr id="34869" name="文本框 27701"/>
            <p:cNvSpPr txBox="true"/>
            <p:nvPr/>
          </p:nvSpPr>
          <p:spPr>
            <a:xfrm>
              <a:off x="3036" y="92"/>
              <a:ext cx="456"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PCB</a:t>
              </a:r>
              <a:r>
                <a:rPr lang="en-US" altLang="zh-CN" sz="1600" baseline="-25000">
                  <a:solidFill>
                    <a:schemeClr val="tx1"/>
                  </a:solidFill>
                  <a:latin typeface="Times New Roman" panose="02020603050405020304" pitchFamily="18" charset="0"/>
                  <a:ea typeface="宋体" pitchFamily="2" charset="-122"/>
                </a:rPr>
                <a:t>9</a:t>
              </a:r>
              <a:endParaRPr lang="en-US" altLang="zh-CN" sz="1600">
                <a:solidFill>
                  <a:schemeClr val="tx1"/>
                </a:solidFill>
                <a:latin typeface="Times New Roman" panose="02020603050405020304" pitchFamily="18" charset="0"/>
                <a:ea typeface="宋体" pitchFamily="2" charset="-122"/>
              </a:endParaRPr>
            </a:p>
          </p:txBody>
        </p:sp>
        <p:sp>
          <p:nvSpPr>
            <p:cNvPr id="34870" name="文本框 27702"/>
            <p:cNvSpPr txBox="true"/>
            <p:nvPr/>
          </p:nvSpPr>
          <p:spPr>
            <a:xfrm>
              <a:off x="1570" y="768"/>
              <a:ext cx="1133"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就绪队列结构</a:t>
              </a:r>
              <a:endParaRPr lang="zh-CN" altLang="en-US" sz="1600">
                <a:solidFill>
                  <a:schemeClr val="tx1"/>
                </a:solidFill>
                <a:latin typeface="Times New Roman" panose="02020603050405020304" pitchFamily="18" charset="0"/>
                <a:ea typeface="宋体" pitchFamily="2" charset="-122"/>
              </a:endParaRPr>
            </a:p>
          </p:txBody>
        </p:sp>
        <p:sp>
          <p:nvSpPr>
            <p:cNvPr id="34871" name="文本框 27703"/>
            <p:cNvSpPr txBox="true"/>
            <p:nvPr/>
          </p:nvSpPr>
          <p:spPr>
            <a:xfrm>
              <a:off x="441" y="536"/>
              <a:ext cx="521" cy="211"/>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next</a:t>
              </a:r>
              <a:endParaRPr lang="en-US" altLang="zh-CN" sz="1600">
                <a:solidFill>
                  <a:schemeClr val="tx1"/>
                </a:solidFill>
                <a:latin typeface="Times New Roman" panose="02020603050405020304" pitchFamily="18" charset="0"/>
                <a:ea typeface="宋体" pitchFamily="2" charset="-122"/>
              </a:endParaRPr>
            </a:p>
          </p:txBody>
        </p:sp>
        <p:sp>
          <p:nvSpPr>
            <p:cNvPr id="34872" name="文本框 27704"/>
            <p:cNvSpPr txBox="true"/>
            <p:nvPr/>
          </p:nvSpPr>
          <p:spPr>
            <a:xfrm>
              <a:off x="2560" y="192"/>
              <a:ext cx="283" cy="218"/>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sym typeface="MT Extra" panose="05050102010205020202" pitchFamily="18" charset="2"/>
                </a:rPr>
                <a:t></a:t>
              </a:r>
              <a:endParaRPr lang="zh-CN" altLang="en-US" sz="1600">
                <a:solidFill>
                  <a:schemeClr val="tx1"/>
                </a:solidFill>
                <a:latin typeface="Times New Roman" panose="02020603050405020304" pitchFamily="18" charset="0"/>
                <a:ea typeface="宋体" pitchFamily="2" charset="-122"/>
              </a:endParaRPr>
            </a:p>
          </p:txBody>
        </p:sp>
        <p:sp>
          <p:nvSpPr>
            <p:cNvPr id="34873" name="直接连接符 27705"/>
            <p:cNvSpPr/>
            <p:nvPr/>
          </p:nvSpPr>
          <p:spPr>
            <a:xfrm>
              <a:off x="1577" y="305"/>
              <a:ext cx="210" cy="0"/>
            </a:xfrm>
            <a:prstGeom prst="line">
              <a:avLst/>
            </a:prstGeom>
            <a:ln w="9525"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34874" name="文本框 27706"/>
            <p:cNvSpPr txBox="true"/>
            <p:nvPr/>
          </p:nvSpPr>
          <p:spPr>
            <a:xfrm>
              <a:off x="1352" y="1898"/>
              <a:ext cx="1621" cy="242"/>
            </a:xfrm>
            <a:prstGeom prst="rect">
              <a:avLst/>
            </a:prstGeom>
            <a:noFill/>
            <a:ln w="9525">
              <a:noFill/>
              <a:miter/>
            </a:ln>
          </p:spPr>
          <p:txBody>
            <a:bodyPr anchor="t">
              <a:spAutoFit/>
            </a:bodyPr>
            <a:p>
              <a:pPr lvl="0" algn="just">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进程队列结构示例</a:t>
              </a:r>
              <a:endParaRPr lang="zh-CN" altLang="en-US" sz="1600" b="0">
                <a:solidFill>
                  <a:schemeClr val="tx1"/>
                </a:solidFill>
                <a:latin typeface="Times New Roman" panose="02020603050405020304" pitchFamily="18" charset="0"/>
                <a:ea typeface="宋体" pitchFamily="2" charset="-122"/>
              </a:endParaRPr>
            </a:p>
          </p:txBody>
        </p:sp>
      </p:grpSp>
      <p:sp>
        <p:nvSpPr>
          <p:cNvPr id="27708" name="矩形 27707"/>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进程概念</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650">
                                            <p:txEl>
                                              <p:charRg st="0" end="23"/>
                                            </p:txEl>
                                          </p:spTgt>
                                        </p:tgtEl>
                                        <p:attrNameLst>
                                          <p:attrName>style.visibility</p:attrName>
                                        </p:attrNameLst>
                                      </p:cBhvr>
                                      <p:to>
                                        <p:strVal val="visible"/>
                                      </p:to>
                                    </p:set>
                                    <p:anim calcmode="lin" valueType="num">
                                      <p:cBhvr additive="base">
                                        <p:cTn id="7" dur="1000" fill="hold"/>
                                        <p:tgtEl>
                                          <p:spTgt spid="27650">
                                            <p:txEl>
                                              <p:charRg st="0" end="23"/>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7650">
                                            <p:txEl>
                                              <p:charRg st="0" end="23"/>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7651">
                                            <p:txEl>
                                              <p:charRg st="0" end="28"/>
                                            </p:txEl>
                                          </p:spTgt>
                                        </p:tgtEl>
                                        <p:attrNameLst>
                                          <p:attrName>style.visibility</p:attrName>
                                        </p:attrNameLst>
                                      </p:cBhvr>
                                      <p:to>
                                        <p:strVal val="visible"/>
                                      </p:to>
                                    </p:set>
                                    <p:anim calcmode="lin" valueType="num">
                                      <p:cBhvr additive="base">
                                        <p:cTn id="13" dur="500" fill="hold"/>
                                        <p:tgtEl>
                                          <p:spTgt spid="27651">
                                            <p:txEl>
                                              <p:charRg st="0" end="28"/>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7651">
                                            <p:txEl>
                                              <p:charRg st="0" end="28"/>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7651">
                                            <p:txEl>
                                              <p:charRg st="28" end="52"/>
                                            </p:txEl>
                                          </p:spTgt>
                                        </p:tgtEl>
                                        <p:attrNameLst>
                                          <p:attrName>style.visibility</p:attrName>
                                        </p:attrNameLst>
                                      </p:cBhvr>
                                      <p:to>
                                        <p:strVal val="visible"/>
                                      </p:to>
                                    </p:set>
                                    <p:anim calcmode="lin" valueType="num">
                                      <p:cBhvr additive="base">
                                        <p:cTn id="19" dur="500" fill="hold"/>
                                        <p:tgtEl>
                                          <p:spTgt spid="27651">
                                            <p:txEl>
                                              <p:charRg st="28" end="5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7651">
                                            <p:txEl>
                                              <p:charRg st="28" end="5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7651">
                                            <p:txEl>
                                              <p:charRg st="52" end="63"/>
                                            </p:txEl>
                                          </p:spTgt>
                                        </p:tgtEl>
                                        <p:attrNameLst>
                                          <p:attrName>style.visibility</p:attrName>
                                        </p:attrNameLst>
                                      </p:cBhvr>
                                      <p:to>
                                        <p:strVal val="visible"/>
                                      </p:to>
                                    </p:set>
                                    <p:anim calcmode="lin" valueType="num">
                                      <p:cBhvr additive="base">
                                        <p:cTn id="25" dur="500" fill="hold"/>
                                        <p:tgtEl>
                                          <p:spTgt spid="27651">
                                            <p:txEl>
                                              <p:charRg st="52" end="6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7651">
                                            <p:txEl>
                                              <p:charRg st="52" end="6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7653"/>
                                        </p:tgtEl>
                                        <p:attrNameLst>
                                          <p:attrName>style.visibility</p:attrName>
                                        </p:attrNameLst>
                                      </p:cBhvr>
                                      <p:to>
                                        <p:strVal val="visible"/>
                                      </p:to>
                                    </p:set>
                                    <p:anim calcmode="lin" valueType="num">
                                      <p:cBhvr additive="base">
                                        <p:cTn id="31" dur="500" fill="hold"/>
                                        <p:tgtEl>
                                          <p:spTgt spid="27653"/>
                                        </p:tgtEl>
                                        <p:attrNameLst>
                                          <p:attrName>ppt_x</p:attrName>
                                        </p:attrNameLst>
                                      </p:cBhvr>
                                      <p:tavLst>
                                        <p:tav tm="0">
                                          <p:val>
                                            <p:strVal val="#ppt_x"/>
                                          </p:val>
                                        </p:tav>
                                        <p:tav tm="100000">
                                          <p:val>
                                            <p:strVal val="#ppt_x"/>
                                          </p:val>
                                        </p:tav>
                                      </p:tavLst>
                                    </p:anim>
                                    <p:anim calcmode="lin" valueType="num">
                                      <p:cBhvr additive="base">
                                        <p:cTn id="32" dur="500" fill="hold"/>
                                        <p:tgtEl>
                                          <p:spTgt spid="276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5" name="矩形 28674"/>
          <p:cNvSpPr/>
          <p:nvPr/>
        </p:nvSpPr>
        <p:spPr>
          <a:xfrm>
            <a:off x="471488" y="563563"/>
            <a:ext cx="8483600" cy="5976938"/>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zh-CN" altLang="en-US" sz="2400" b="1" strike="noStrike" noProof="1">
                <a:solidFill>
                  <a:srgbClr val="000099"/>
                </a:solidFill>
                <a:latin typeface="Times New Roman" panose="02020603050405020304" pitchFamily="18" charset="0"/>
                <a:ea typeface="宋体" pitchFamily="2" charset="-122"/>
                <a:cs typeface="+mn-ea"/>
              </a:rPr>
              <a:t>③</a:t>
            </a:r>
            <a:r>
              <a:rPr lang="zh-CN" altLang="en-US" sz="2400" b="1" strike="noStrike" noProof="1">
                <a:solidFill>
                  <a:srgbClr val="000099"/>
                </a:solidFill>
                <a:latin typeface="宋体" pitchFamily="2" charset="-122"/>
                <a:ea typeface="宋体" pitchFamily="2" charset="-122"/>
                <a:cs typeface="+mn-ea"/>
              </a:rPr>
              <a:t> </a:t>
            </a:r>
            <a:r>
              <a:rPr lang="zh-CN" altLang="en-US" sz="2400" b="1" strike="noStrike" noProof="1">
                <a:solidFill>
                  <a:srgbClr val="000099"/>
                </a:solidFill>
                <a:latin typeface="Times New Roman" panose="02020603050405020304" pitchFamily="18" charset="0"/>
                <a:ea typeface="宋体" pitchFamily="2" charset="-122"/>
                <a:cs typeface="+mn-ea"/>
              </a:rPr>
              <a:t>当前队列指针</a:t>
            </a:r>
            <a:r>
              <a:rPr lang="en-US" altLang="zh-CN" sz="2400" b="1" strike="noStrike" noProof="1">
                <a:solidFill>
                  <a:srgbClr val="000099"/>
                </a:solidFill>
                <a:latin typeface="Times New Roman" panose="02020603050405020304" pitchFamily="18" charset="0"/>
                <a:ea typeface="宋体" pitchFamily="2" charset="-122"/>
                <a:cs typeface="+mn-ea"/>
              </a:rPr>
              <a:t>next</a:t>
            </a:r>
            <a:endParaRPr lang="en-US" altLang="zh-CN" sz="2400" b="1" strike="noStrike" noProof="1">
              <a:solidFill>
                <a:srgbClr val="000099"/>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en-US" altLang="zh-CN" sz="2400" strike="noStrike" noProof="1">
                <a:solidFill>
                  <a:schemeClr val="tx1"/>
                </a:solidFill>
                <a:latin typeface="Times New Roman" panose="02020603050405020304" pitchFamily="18" charset="0"/>
                <a:ea typeface="宋体" pitchFamily="2" charset="-122"/>
                <a:cs typeface="+mn-ea"/>
              </a:rPr>
              <a:t>      </a:t>
            </a:r>
            <a:r>
              <a:rPr lang="zh-CN" altLang="en-US" sz="2400" strike="noStrike" noProof="1">
                <a:solidFill>
                  <a:schemeClr val="tx1"/>
                </a:solidFill>
                <a:latin typeface="Times New Roman" panose="02020603050405020304" pitchFamily="18" charset="0"/>
                <a:ea typeface="宋体" pitchFamily="2" charset="-122"/>
                <a:cs typeface="+mn-ea"/>
              </a:rPr>
              <a:t>该项登记了处于同一状态的下一个进程的 </a:t>
            </a:r>
            <a:r>
              <a:rPr lang="en-US" altLang="zh-CN" sz="2400" strike="noStrike" noProof="1">
                <a:solidFill>
                  <a:schemeClr val="tx1"/>
                </a:solidFill>
                <a:latin typeface="Times New Roman" panose="02020603050405020304" pitchFamily="18" charset="0"/>
                <a:ea typeface="宋体" pitchFamily="2" charset="-122"/>
                <a:cs typeface="+mn-ea"/>
              </a:rPr>
              <a:t>PCB</a:t>
            </a:r>
            <a:r>
              <a:rPr lang="zh-CN" altLang="en-US" sz="2400" strike="noStrike" noProof="1">
                <a:solidFill>
                  <a:schemeClr val="tx1"/>
                </a:solidFill>
                <a:latin typeface="Times New Roman" panose="02020603050405020304" pitchFamily="18" charset="0"/>
                <a:ea typeface="宋体" pitchFamily="2" charset="-122"/>
                <a:cs typeface="+mn-ea"/>
              </a:rPr>
              <a:t>地址。</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400" b="1" strike="noStrike" noProof="1">
                <a:solidFill>
                  <a:srgbClr val="000099"/>
                </a:solidFill>
                <a:latin typeface="Times New Roman" panose="02020603050405020304" pitchFamily="18" charset="0"/>
                <a:ea typeface="宋体" pitchFamily="2" charset="-122"/>
                <a:cs typeface="+mn-ea"/>
              </a:rPr>
              <a:t>④</a:t>
            </a:r>
            <a:r>
              <a:rPr lang="zh-CN" altLang="en-US" sz="2400" b="1" strike="noStrike" noProof="1">
                <a:solidFill>
                  <a:srgbClr val="000099"/>
                </a:solidFill>
                <a:latin typeface="宋体" pitchFamily="2" charset="-122"/>
                <a:ea typeface="宋体" pitchFamily="2" charset="-122"/>
                <a:cs typeface="+mn-ea"/>
              </a:rPr>
              <a:t> </a:t>
            </a:r>
            <a:r>
              <a:rPr lang="zh-CN" altLang="en-US" sz="2400" b="1" strike="noStrike" noProof="1">
                <a:solidFill>
                  <a:srgbClr val="000099"/>
                </a:solidFill>
                <a:latin typeface="Times New Roman" panose="02020603050405020304" pitchFamily="18" charset="0"/>
                <a:ea typeface="宋体" pitchFamily="2" charset="-122"/>
                <a:cs typeface="+mn-ea"/>
              </a:rPr>
              <a:t>进程优先级</a:t>
            </a:r>
            <a:endParaRPr lang="zh-CN" altLang="en-US" sz="2400" b="1" strike="noStrike" noProof="1">
              <a:solidFill>
                <a:srgbClr val="000099"/>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400" strike="noStrike" noProof="1">
                <a:solidFill>
                  <a:schemeClr val="tx1"/>
                </a:solidFill>
                <a:latin typeface="Times New Roman" panose="02020603050405020304" pitchFamily="18" charset="0"/>
                <a:ea typeface="宋体" pitchFamily="2" charset="-122"/>
                <a:cs typeface="+mn-ea"/>
              </a:rPr>
              <a:t>      反映了进程要求</a:t>
            </a:r>
            <a:r>
              <a:rPr lang="en-US" altLang="zh-CN" sz="2400" strike="noStrike" noProof="1">
                <a:solidFill>
                  <a:schemeClr val="tx1"/>
                </a:solidFill>
                <a:latin typeface="Times New Roman" panose="02020603050405020304" pitchFamily="18" charset="0"/>
                <a:ea typeface="宋体" pitchFamily="2" charset="-122"/>
                <a:cs typeface="+mn-ea"/>
              </a:rPr>
              <a:t>CPU</a:t>
            </a:r>
            <a:r>
              <a:rPr lang="zh-CN" altLang="en-US" sz="2400" strike="noStrike" noProof="1">
                <a:solidFill>
                  <a:schemeClr val="tx1"/>
                </a:solidFill>
                <a:latin typeface="Times New Roman" panose="02020603050405020304" pitchFamily="18" charset="0"/>
                <a:ea typeface="宋体" pitchFamily="2" charset="-122"/>
                <a:cs typeface="+mn-ea"/>
              </a:rPr>
              <a:t>的紧迫程度。</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400" b="1" strike="noStrike" noProof="1">
                <a:solidFill>
                  <a:srgbClr val="000099"/>
                </a:solidFill>
                <a:latin typeface="Times New Roman" panose="02020603050405020304" pitchFamily="18" charset="0"/>
                <a:ea typeface="宋体" pitchFamily="2" charset="-122"/>
                <a:cs typeface="+mn-ea"/>
              </a:rPr>
              <a:t>⑤</a:t>
            </a:r>
            <a:r>
              <a:rPr lang="zh-CN" altLang="en-US" sz="2400" b="1" strike="noStrike" noProof="1">
                <a:solidFill>
                  <a:srgbClr val="000099"/>
                </a:solidFill>
                <a:latin typeface="宋体" pitchFamily="2" charset="-122"/>
                <a:ea typeface="宋体" pitchFamily="2" charset="-122"/>
                <a:cs typeface="+mn-ea"/>
              </a:rPr>
              <a:t> </a:t>
            </a:r>
            <a:r>
              <a:rPr lang="en-US" altLang="zh-CN" sz="2400" b="1" strike="noStrike" noProof="1">
                <a:solidFill>
                  <a:srgbClr val="000099"/>
                </a:solidFill>
                <a:latin typeface="Times New Roman" panose="02020603050405020304" pitchFamily="18" charset="0"/>
                <a:ea typeface="宋体" pitchFamily="2" charset="-122"/>
                <a:cs typeface="+mn-ea"/>
              </a:rPr>
              <a:t>CPU</a:t>
            </a:r>
            <a:r>
              <a:rPr lang="zh-CN" altLang="en-US" sz="2400" b="1" strike="noStrike" noProof="1">
                <a:solidFill>
                  <a:srgbClr val="000099"/>
                </a:solidFill>
                <a:latin typeface="Times New Roman" panose="02020603050405020304" pitchFamily="18" charset="0"/>
                <a:ea typeface="宋体" pitchFamily="2" charset="-122"/>
                <a:cs typeface="+mn-ea"/>
              </a:rPr>
              <a:t>现场保护区</a:t>
            </a:r>
            <a:endParaRPr lang="zh-CN" altLang="en-US" sz="2400" b="1" strike="noStrike" noProof="1">
              <a:solidFill>
                <a:srgbClr val="000099"/>
              </a:solidFill>
              <a:latin typeface="Times New Roman" panose="02020603050405020304" pitchFamily="18" charset="0"/>
              <a:ea typeface="宋体" pitchFamily="2" charset="-122"/>
            </a:endParaRPr>
          </a:p>
          <a:p>
            <a:pPr marL="533400" lvl="0" indent="-533400" fontAlgn="base">
              <a:lnSpc>
                <a:spcPct val="110000"/>
              </a:lnSpc>
              <a:spcBef>
                <a:spcPct val="10000"/>
              </a:spcBef>
              <a:buNone/>
            </a:pPr>
            <a:r>
              <a:rPr lang="zh-CN" altLang="en-US" sz="2400" strike="noStrike" noProof="1">
                <a:solidFill>
                  <a:schemeClr val="tx1"/>
                </a:solidFill>
                <a:latin typeface="Times New Roman" panose="02020603050405020304" pitchFamily="18" charset="0"/>
                <a:ea typeface="宋体" pitchFamily="2" charset="-122"/>
                <a:cs typeface="+mn-ea"/>
              </a:rPr>
              <a:t>      当进程由于某种原因释放处理机时，</a:t>
            </a:r>
            <a:r>
              <a:rPr lang="en-US" altLang="zh-CN" sz="2400" strike="noStrike" noProof="1">
                <a:solidFill>
                  <a:schemeClr val="tx1"/>
                </a:solidFill>
                <a:latin typeface="Times New Roman" panose="02020603050405020304" pitchFamily="18" charset="0"/>
                <a:ea typeface="宋体" pitchFamily="2" charset="-122"/>
                <a:cs typeface="+mn-ea"/>
              </a:rPr>
              <a:t>CPU</a:t>
            </a:r>
            <a:r>
              <a:rPr lang="zh-CN" altLang="en-US" sz="2400" strike="noStrike" noProof="1">
                <a:solidFill>
                  <a:schemeClr val="tx1"/>
                </a:solidFill>
                <a:latin typeface="Times New Roman" panose="02020603050405020304" pitchFamily="18" charset="0"/>
                <a:ea typeface="宋体" pitchFamily="2" charset="-122"/>
                <a:cs typeface="+mn-ea"/>
              </a:rPr>
              <a:t>现场信息被保存在</a:t>
            </a:r>
            <a:r>
              <a:rPr lang="en-US" altLang="zh-CN" sz="2400" strike="noStrike" noProof="1">
                <a:solidFill>
                  <a:schemeClr val="tx1"/>
                </a:solidFill>
                <a:latin typeface="Times New Roman" panose="02020603050405020304" pitchFamily="18" charset="0"/>
                <a:ea typeface="宋体" pitchFamily="2" charset="-122"/>
                <a:cs typeface="+mn-ea"/>
              </a:rPr>
              <a:t>PCB</a:t>
            </a:r>
            <a:r>
              <a:rPr lang="zh-CN" altLang="en-US" sz="2400" strike="noStrike" noProof="1">
                <a:solidFill>
                  <a:schemeClr val="tx1"/>
                </a:solidFill>
                <a:latin typeface="Times New Roman" panose="02020603050405020304" pitchFamily="18" charset="0"/>
                <a:ea typeface="宋体" pitchFamily="2" charset="-122"/>
                <a:cs typeface="+mn-ea"/>
              </a:rPr>
              <a:t>的该区域中。</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400" b="1" strike="noStrike" noProof="1">
                <a:solidFill>
                  <a:srgbClr val="000099"/>
                </a:solidFill>
                <a:latin typeface="宋体" pitchFamily="2" charset="-122"/>
                <a:ea typeface="宋体" pitchFamily="2" charset="-122"/>
                <a:cs typeface="+mn-ea"/>
              </a:rPr>
              <a:t>⑥ </a:t>
            </a:r>
            <a:r>
              <a:rPr lang="zh-CN" altLang="en-US" sz="2400" b="1" strike="noStrike" noProof="1">
                <a:solidFill>
                  <a:srgbClr val="000099"/>
                </a:solidFill>
                <a:latin typeface="Times New Roman" panose="02020603050405020304" pitchFamily="18" charset="0"/>
                <a:ea typeface="宋体" pitchFamily="2" charset="-122"/>
                <a:cs typeface="+mn-ea"/>
              </a:rPr>
              <a:t>通信信息</a:t>
            </a:r>
            <a:endParaRPr lang="zh-CN" altLang="en-US" sz="2400" b="1" strike="noStrike" noProof="1">
              <a:solidFill>
                <a:srgbClr val="000099"/>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400" strike="noStrike" noProof="1">
                <a:solidFill>
                  <a:schemeClr val="tx1"/>
                </a:solidFill>
                <a:latin typeface="Times New Roman" panose="02020603050405020304" pitchFamily="18" charset="0"/>
                <a:ea typeface="宋体" pitchFamily="2" charset="-122"/>
                <a:cs typeface="+mn-ea"/>
              </a:rPr>
              <a:t>      进程间进行通信时所记录的有关信息。</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400" b="1" strike="noStrike" noProof="1">
                <a:solidFill>
                  <a:srgbClr val="000099"/>
                </a:solidFill>
                <a:latin typeface="宋体" pitchFamily="2" charset="-122"/>
                <a:ea typeface="宋体" pitchFamily="2" charset="-122"/>
                <a:cs typeface="+mn-ea"/>
              </a:rPr>
              <a:t>⑦ </a:t>
            </a:r>
            <a:r>
              <a:rPr lang="zh-CN" altLang="en-US" sz="2400" b="1" strike="noStrike" noProof="1">
                <a:solidFill>
                  <a:srgbClr val="000099"/>
                </a:solidFill>
                <a:latin typeface="Times New Roman" panose="02020603050405020304" pitchFamily="18" charset="0"/>
                <a:ea typeface="宋体" pitchFamily="2" charset="-122"/>
                <a:cs typeface="+mn-ea"/>
              </a:rPr>
              <a:t>家族联系</a:t>
            </a:r>
            <a:endParaRPr lang="zh-CN" altLang="en-US" sz="2400" b="1" strike="noStrike" noProof="1">
              <a:solidFill>
                <a:srgbClr val="000099"/>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400" strike="noStrike" noProof="1">
                <a:solidFill>
                  <a:schemeClr val="tx1"/>
                </a:solidFill>
                <a:latin typeface="Times New Roman" panose="02020603050405020304" pitchFamily="18" charset="0"/>
                <a:ea typeface="宋体" pitchFamily="2" charset="-122"/>
                <a:cs typeface="+mn-ea"/>
              </a:rPr>
              <a:t>      指明本进程与家族的联系</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400" b="1" strike="noStrike" noProof="1">
                <a:solidFill>
                  <a:srgbClr val="000099"/>
                </a:solidFill>
                <a:latin typeface="宋体" pitchFamily="2" charset="-122"/>
                <a:ea typeface="宋体" pitchFamily="2" charset="-122"/>
                <a:cs typeface="+mn-ea"/>
              </a:rPr>
              <a:t>⑧ </a:t>
            </a:r>
            <a:r>
              <a:rPr lang="zh-CN" altLang="en-US" sz="2400" b="1" strike="noStrike" noProof="1">
                <a:solidFill>
                  <a:srgbClr val="000099"/>
                </a:solidFill>
                <a:latin typeface="Times New Roman" panose="02020603050405020304" pitchFamily="18" charset="0"/>
                <a:ea typeface="宋体" pitchFamily="2" charset="-122"/>
                <a:cs typeface="+mn-ea"/>
              </a:rPr>
              <a:t>占有资源清单</a:t>
            </a:r>
            <a:r>
              <a:rPr lang="zh-CN" altLang="en-US" sz="2400" strike="noStrike" noProof="1">
                <a:solidFill>
                  <a:schemeClr val="tx1"/>
                </a:solidFill>
                <a:latin typeface="Times New Roman" panose="02020603050405020304" pitchFamily="18" charset="0"/>
                <a:ea typeface="宋体" pitchFamily="2" charset="-122"/>
                <a:cs typeface="+mn-ea"/>
              </a:rPr>
              <a:t>        </a:t>
            </a:r>
            <a:endParaRPr lang="zh-CN" altLang="en-US" sz="2400" strike="noStrike" noProof="1">
              <a:solidFill>
                <a:schemeClr val="tx1"/>
              </a:solidFill>
              <a:latin typeface="Times New Roman" panose="02020603050405020304" pitchFamily="18" charset="0"/>
              <a:ea typeface="宋体" pitchFamily="2" charset="-122"/>
            </a:endParaRPr>
          </a:p>
        </p:txBody>
      </p:sp>
      <p:sp>
        <p:nvSpPr>
          <p:cNvPr id="28676" name="矩形 28675"/>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进程概念</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8675">
                                            <p:txEl>
                                              <p:charRg st="0" end="13"/>
                                            </p:txEl>
                                          </p:spTgt>
                                        </p:tgtEl>
                                        <p:attrNameLst>
                                          <p:attrName>style.visibility</p:attrName>
                                        </p:attrNameLst>
                                      </p:cBhvr>
                                      <p:to>
                                        <p:strVal val="visible"/>
                                      </p:to>
                                    </p:set>
                                    <p:anim calcmode="lin" valueType="num">
                                      <p:cBhvr additive="base">
                                        <p:cTn id="7" dur="500" fill="hold"/>
                                        <p:tgtEl>
                                          <p:spTgt spid="28675">
                                            <p:txEl>
                                              <p:charRg st="0" end="13"/>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8675">
                                            <p:txEl>
                                              <p:charRg st="0" end="13"/>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8675">
                                            <p:txEl>
                                              <p:charRg st="13" end="45"/>
                                            </p:txEl>
                                          </p:spTgt>
                                        </p:tgtEl>
                                        <p:attrNameLst>
                                          <p:attrName>style.visibility</p:attrName>
                                        </p:attrNameLst>
                                      </p:cBhvr>
                                      <p:to>
                                        <p:strVal val="visible"/>
                                      </p:to>
                                    </p:set>
                                    <p:anim calcmode="lin" valueType="num">
                                      <p:cBhvr additive="base">
                                        <p:cTn id="11" dur="500" fill="hold"/>
                                        <p:tgtEl>
                                          <p:spTgt spid="28675">
                                            <p:txEl>
                                              <p:charRg st="13" end="45"/>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8675">
                                            <p:txEl>
                                              <p:charRg st="13" end="45"/>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8675">
                                            <p:txEl>
                                              <p:charRg st="45" end="53"/>
                                            </p:txEl>
                                          </p:spTgt>
                                        </p:tgtEl>
                                        <p:attrNameLst>
                                          <p:attrName>style.visibility</p:attrName>
                                        </p:attrNameLst>
                                      </p:cBhvr>
                                      <p:to>
                                        <p:strVal val="visible"/>
                                      </p:to>
                                    </p:set>
                                    <p:anim calcmode="lin" valueType="num">
                                      <p:cBhvr additive="base">
                                        <p:cTn id="15" dur="500" fill="hold"/>
                                        <p:tgtEl>
                                          <p:spTgt spid="28675">
                                            <p:txEl>
                                              <p:charRg st="45" end="53"/>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8675">
                                            <p:txEl>
                                              <p:charRg st="45" end="53"/>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8675">
                                            <p:txEl>
                                              <p:charRg st="53" end="76"/>
                                            </p:txEl>
                                          </p:spTgt>
                                        </p:tgtEl>
                                        <p:attrNameLst>
                                          <p:attrName>style.visibility</p:attrName>
                                        </p:attrNameLst>
                                      </p:cBhvr>
                                      <p:to>
                                        <p:strVal val="visible"/>
                                      </p:to>
                                    </p:set>
                                    <p:anim calcmode="lin" valueType="num">
                                      <p:cBhvr additive="base">
                                        <p:cTn id="19" dur="500" fill="hold"/>
                                        <p:tgtEl>
                                          <p:spTgt spid="28675">
                                            <p:txEl>
                                              <p:charRg st="53" end="76"/>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8675">
                                            <p:txEl>
                                              <p:charRg st="53" end="76"/>
                                            </p:txEl>
                                          </p:spTgt>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28675">
                                            <p:txEl>
                                              <p:charRg st="76" end="87"/>
                                            </p:txEl>
                                          </p:spTgt>
                                        </p:tgtEl>
                                        <p:attrNameLst>
                                          <p:attrName>style.visibility</p:attrName>
                                        </p:attrNameLst>
                                      </p:cBhvr>
                                      <p:to>
                                        <p:strVal val="visible"/>
                                      </p:to>
                                    </p:set>
                                    <p:anim calcmode="lin" valueType="num">
                                      <p:cBhvr additive="base">
                                        <p:cTn id="23" dur="500" fill="hold"/>
                                        <p:tgtEl>
                                          <p:spTgt spid="28675">
                                            <p:txEl>
                                              <p:charRg st="76" end="87"/>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28675">
                                            <p:txEl>
                                              <p:charRg st="76" end="87"/>
                                            </p:txEl>
                                          </p:spTgt>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28675">
                                            <p:txEl>
                                              <p:charRg st="87" end="120"/>
                                            </p:txEl>
                                          </p:spTgt>
                                        </p:tgtEl>
                                        <p:attrNameLst>
                                          <p:attrName>style.visibility</p:attrName>
                                        </p:attrNameLst>
                                      </p:cBhvr>
                                      <p:to>
                                        <p:strVal val="visible"/>
                                      </p:to>
                                    </p:set>
                                    <p:anim calcmode="lin" valueType="num">
                                      <p:cBhvr additive="base">
                                        <p:cTn id="27" dur="500" fill="hold"/>
                                        <p:tgtEl>
                                          <p:spTgt spid="28675">
                                            <p:txEl>
                                              <p:charRg st="87" end="12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28675">
                                            <p:txEl>
                                              <p:charRg st="87" end="120"/>
                                            </p:txEl>
                                          </p:spTgt>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28675">
                                            <p:txEl>
                                              <p:charRg st="137" end="144"/>
                                            </p:txEl>
                                          </p:spTgt>
                                        </p:tgtEl>
                                        <p:attrNameLst>
                                          <p:attrName>style.visibility</p:attrName>
                                        </p:attrNameLst>
                                      </p:cBhvr>
                                      <p:to>
                                        <p:strVal val="visible"/>
                                      </p:to>
                                    </p:set>
                                    <p:anim calcmode="lin" valueType="num">
                                      <p:cBhvr additive="base">
                                        <p:cTn id="31" dur="500" fill="hold"/>
                                        <p:tgtEl>
                                          <p:spTgt spid="28675">
                                            <p:txEl>
                                              <p:charRg st="137" end="14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8675">
                                            <p:txEl>
                                              <p:charRg st="137" end="144"/>
                                            </p:txEl>
                                          </p:spTgt>
                                        </p:tgtEl>
                                        <p:attrNameLst>
                                          <p:attrName>ppt_y</p:attrName>
                                        </p:attrNameLst>
                                      </p:cBhvr>
                                      <p:tavLst>
                                        <p:tav tm="0">
                                          <p:val>
                                            <p:strVal val="#ppt_y"/>
                                          </p:val>
                                        </p:tav>
                                        <p:tav tm="100000">
                                          <p:val>
                                            <p:strVal val="#ppt_y"/>
                                          </p:val>
                                        </p:tav>
                                      </p:tavLst>
                                    </p:anim>
                                  </p:childTnLst>
                                </p:cTn>
                              </p:par>
                              <p:par>
                                <p:cTn id="33" presetID="2" presetClass="entr" presetSubtype="8" fill="hold" nodeType="withEffect">
                                  <p:stCondLst>
                                    <p:cond delay="0"/>
                                  </p:stCondLst>
                                  <p:childTnLst>
                                    <p:set>
                                      <p:cBhvr>
                                        <p:cTn id="34" dur="1" fill="hold">
                                          <p:stCondLst>
                                            <p:cond delay="0"/>
                                          </p:stCondLst>
                                        </p:cTn>
                                        <p:tgtEl>
                                          <p:spTgt spid="28675">
                                            <p:txEl>
                                              <p:charRg st="144" end="168"/>
                                            </p:txEl>
                                          </p:spTgt>
                                        </p:tgtEl>
                                        <p:attrNameLst>
                                          <p:attrName>style.visibility</p:attrName>
                                        </p:attrNameLst>
                                      </p:cBhvr>
                                      <p:to>
                                        <p:strVal val="visible"/>
                                      </p:to>
                                    </p:set>
                                    <p:anim calcmode="lin" valueType="num">
                                      <p:cBhvr additive="base">
                                        <p:cTn id="35" dur="500" fill="hold"/>
                                        <p:tgtEl>
                                          <p:spTgt spid="28675">
                                            <p:txEl>
                                              <p:charRg st="144" end="168"/>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28675">
                                            <p:txEl>
                                              <p:charRg st="144" end="168"/>
                                            </p:txEl>
                                          </p:spTgt>
                                        </p:tgtEl>
                                        <p:attrNameLst>
                                          <p:attrName>ppt_y</p:attrName>
                                        </p:attrNameLst>
                                      </p:cBhvr>
                                      <p:tavLst>
                                        <p:tav tm="0">
                                          <p:val>
                                            <p:strVal val="#ppt_y"/>
                                          </p:val>
                                        </p:tav>
                                        <p:tav tm="100000">
                                          <p:val>
                                            <p:strVal val="#ppt_y"/>
                                          </p:val>
                                        </p:tav>
                                      </p:tavLst>
                                    </p:anim>
                                  </p:childTnLst>
                                </p:cTn>
                              </p:par>
                              <p:par>
                                <p:cTn id="37" presetID="2" presetClass="entr" presetSubtype="8" fill="hold" nodeType="withEffect">
                                  <p:stCondLst>
                                    <p:cond delay="0"/>
                                  </p:stCondLst>
                                  <p:childTnLst>
                                    <p:set>
                                      <p:cBhvr>
                                        <p:cTn id="38" dur="1" fill="hold">
                                          <p:stCondLst>
                                            <p:cond delay="0"/>
                                          </p:stCondLst>
                                        </p:cTn>
                                        <p:tgtEl>
                                          <p:spTgt spid="28675">
                                            <p:txEl>
                                              <p:charRg st="168" end="175"/>
                                            </p:txEl>
                                          </p:spTgt>
                                        </p:tgtEl>
                                        <p:attrNameLst>
                                          <p:attrName>style.visibility</p:attrName>
                                        </p:attrNameLst>
                                      </p:cBhvr>
                                      <p:to>
                                        <p:strVal val="visible"/>
                                      </p:to>
                                    </p:set>
                                    <p:anim calcmode="lin" valueType="num">
                                      <p:cBhvr additive="base">
                                        <p:cTn id="39" dur="500" fill="hold"/>
                                        <p:tgtEl>
                                          <p:spTgt spid="28675">
                                            <p:txEl>
                                              <p:charRg st="168" end="175"/>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28675">
                                            <p:txEl>
                                              <p:charRg st="168" end="175"/>
                                            </p:txEl>
                                          </p:spTgt>
                                        </p:tgtEl>
                                        <p:attrNameLst>
                                          <p:attrName>ppt_y</p:attrName>
                                        </p:attrNameLst>
                                      </p:cBhvr>
                                      <p:tavLst>
                                        <p:tav tm="0">
                                          <p:val>
                                            <p:strVal val="#ppt_y"/>
                                          </p:val>
                                        </p:tav>
                                        <p:tav tm="100000">
                                          <p:val>
                                            <p:strVal val="#ppt_y"/>
                                          </p:val>
                                        </p:tav>
                                      </p:tavLst>
                                    </p:anim>
                                  </p:childTnLst>
                                </p:cTn>
                              </p:par>
                              <p:par>
                                <p:cTn id="41" presetID="2" presetClass="entr" presetSubtype="8" fill="hold" nodeType="withEffect">
                                  <p:stCondLst>
                                    <p:cond delay="0"/>
                                  </p:stCondLst>
                                  <p:childTnLst>
                                    <p:set>
                                      <p:cBhvr>
                                        <p:cTn id="42" dur="1" fill="hold">
                                          <p:stCondLst>
                                            <p:cond delay="0"/>
                                          </p:stCondLst>
                                        </p:cTn>
                                        <p:tgtEl>
                                          <p:spTgt spid="28675">
                                            <p:txEl>
                                              <p:charRg st="175" end="193"/>
                                            </p:txEl>
                                          </p:spTgt>
                                        </p:tgtEl>
                                        <p:attrNameLst>
                                          <p:attrName>style.visibility</p:attrName>
                                        </p:attrNameLst>
                                      </p:cBhvr>
                                      <p:to>
                                        <p:strVal val="visible"/>
                                      </p:to>
                                    </p:set>
                                    <p:anim calcmode="lin" valueType="num">
                                      <p:cBhvr additive="base">
                                        <p:cTn id="43" dur="500" fill="hold"/>
                                        <p:tgtEl>
                                          <p:spTgt spid="28675">
                                            <p:txEl>
                                              <p:charRg st="175" end="193"/>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8675">
                                            <p:txEl>
                                              <p:charRg st="175" end="193"/>
                                            </p:txEl>
                                          </p:spTgt>
                                        </p:tgtEl>
                                        <p:attrNameLst>
                                          <p:attrName>ppt_y</p:attrName>
                                        </p:attrNameLst>
                                      </p:cBhvr>
                                      <p:tavLst>
                                        <p:tav tm="0">
                                          <p:val>
                                            <p:strVal val="#ppt_y"/>
                                          </p:val>
                                        </p:tav>
                                        <p:tav tm="100000">
                                          <p:val>
                                            <p:strVal val="#ppt_y"/>
                                          </p:val>
                                        </p:tav>
                                      </p:tavLst>
                                    </p:anim>
                                  </p:childTnLst>
                                </p:cTn>
                              </p:par>
                              <p:par>
                                <p:cTn id="45" presetID="2" presetClass="entr" presetSubtype="8" fill="hold" nodeType="withEffect">
                                  <p:stCondLst>
                                    <p:cond delay="0"/>
                                  </p:stCondLst>
                                  <p:childTnLst>
                                    <p:set>
                                      <p:cBhvr>
                                        <p:cTn id="46" dur="1" fill="hold">
                                          <p:stCondLst>
                                            <p:cond delay="0"/>
                                          </p:stCondLst>
                                        </p:cTn>
                                        <p:tgtEl>
                                          <p:spTgt spid="28675">
                                            <p:txEl>
                                              <p:charRg st="193" end="210"/>
                                            </p:txEl>
                                          </p:spTgt>
                                        </p:tgtEl>
                                        <p:attrNameLst>
                                          <p:attrName>style.visibility</p:attrName>
                                        </p:attrNameLst>
                                      </p:cBhvr>
                                      <p:to>
                                        <p:strVal val="visible"/>
                                      </p:to>
                                    </p:set>
                                    <p:anim calcmode="lin" valueType="num">
                                      <p:cBhvr additive="base">
                                        <p:cTn id="47" dur="500" fill="hold"/>
                                        <p:tgtEl>
                                          <p:spTgt spid="28675">
                                            <p:txEl>
                                              <p:charRg st="193" end="210"/>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28675">
                                            <p:txEl>
                                              <p:charRg st="193" end="2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矩形 29697"/>
          <p:cNvSpPr/>
          <p:nvPr/>
        </p:nvSpPr>
        <p:spPr>
          <a:xfrm>
            <a:off x="706438" y="1562100"/>
            <a:ext cx="7696200" cy="213995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ctr" fontAlgn="base">
              <a:lnSpc>
                <a:spcPct val="120000"/>
              </a:lnSpc>
              <a:spcBef>
                <a:spcPct val="0"/>
              </a:spcBef>
              <a:buFont typeface="Wingdings" panose="05000000000000000000" pitchFamily="2" charset="2"/>
              <a:buNone/>
            </a:pPr>
            <a:endParaRPr lang="zh-CN" altLang="en-US" sz="2800" b="1" strike="noStrike" noProof="1">
              <a:ea typeface="宋体" pitchFamily="2" charset="-122"/>
            </a:endParaRPr>
          </a:p>
          <a:p>
            <a:pPr marL="533400" lvl="0" indent="-533400" algn="ctr" fontAlgn="base">
              <a:lnSpc>
                <a:spcPct val="120000"/>
              </a:lnSpc>
              <a:spcBef>
                <a:spcPct val="0"/>
              </a:spcBef>
              <a:buFont typeface="Wingdings" panose="05000000000000000000" pitchFamily="2" charset="2"/>
              <a:buNone/>
            </a:pPr>
            <a:r>
              <a:rPr lang="zh-CN" altLang="en-US" sz="4000" b="1" strike="noStrike" noProof="1">
                <a:solidFill>
                  <a:srgbClr val="663300"/>
                </a:solidFill>
                <a:latin typeface="Arial" panose="02080604020202020204" pitchFamily="34" charset="0"/>
                <a:ea typeface="宋体" pitchFamily="2" charset="-122"/>
                <a:cs typeface="+mn-ea"/>
              </a:rPr>
              <a:t>进程控制</a:t>
            </a:r>
            <a:endParaRPr lang="zh-CN" altLang="en-US" sz="4000" b="1" strike="noStrike" noProof="1">
              <a:solidFill>
                <a:srgbClr val="663300"/>
              </a:solidFill>
              <a:ea typeface="宋体" pitchFamily="2" charset="-122"/>
            </a:endParaRPr>
          </a:p>
          <a:p>
            <a:pPr marL="533400" lvl="0" indent="-533400" algn="ctr" fontAlgn="base">
              <a:lnSpc>
                <a:spcPct val="120000"/>
              </a:lnSpc>
              <a:spcBef>
                <a:spcPct val="0"/>
              </a:spcBef>
              <a:buFont typeface="Wingdings" panose="05000000000000000000" pitchFamily="2" charset="2"/>
              <a:buNone/>
            </a:pPr>
            <a:endParaRPr lang="zh-CN" altLang="en-US" sz="4400" b="1" strike="noStrike" noProof="1">
              <a:solidFill>
                <a:schemeClr val="tx2"/>
              </a:solidFill>
              <a:ea typeface="宋体" pitchFamily="2" charset="-122"/>
            </a:endParaRPr>
          </a:p>
        </p:txBody>
      </p:sp>
      <p:graphicFrame>
        <p:nvGraphicFramePr>
          <p:cNvPr id="36866" name="内容占位符 29698"/>
          <p:cNvGraphicFramePr>
            <a:graphicFrameLocks noChangeAspect="true"/>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7" name="" r:id="rId2" imgW="838200" imgH="647700" progId="Paint.Picture">
                  <p:embed/>
                </p:oleObj>
              </mc:Choice>
              <mc:Fallback>
                <p:oleObj name="" r:id="rId2" imgW="838200" imgH="647700" progId="Paint.Picture">
                  <p:embed/>
                  <p:pic>
                    <p:nvPicPr>
                      <p:cNvPr id="0" name="图片 3076"/>
                      <p:cNvPicPr/>
                      <p:nvPr/>
                    </p:nvPicPr>
                    <p:blipFill>
                      <a:blip r:embed="rId3"/>
                      <a:stretch>
                        <a:fillRect/>
                      </a:stretch>
                    </p:blipFill>
                    <p:spPr>
                      <a:xfrm>
                        <a:off x="0" y="0"/>
                        <a:ext cx="838200" cy="517525"/>
                      </a:xfrm>
                      <a:prstGeom prst="rect">
                        <a:avLst/>
                      </a:prstGeom>
                      <a:noFill/>
                      <a:ln w="38100">
                        <a:miter/>
                      </a:ln>
                    </p:spPr>
                  </p:pic>
                </p:oleObj>
              </mc:Fallback>
            </mc:AlternateContent>
          </a:graphicData>
        </a:graphic>
      </p:graphicFrame>
      <p:sp>
        <p:nvSpPr>
          <p:cNvPr id="29700" name="矩形 29699"/>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进程控制</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698">
                                            <p:txEl>
                                              <p:charRg st="1" end="6"/>
                                            </p:txEl>
                                          </p:spTgt>
                                        </p:tgtEl>
                                        <p:attrNameLst>
                                          <p:attrName>style.visibility</p:attrName>
                                        </p:attrNameLst>
                                      </p:cBhvr>
                                      <p:to>
                                        <p:strVal val="visible"/>
                                      </p:to>
                                    </p:set>
                                    <p:anim calcmode="lin" valueType="num">
                                      <p:cBhvr additive="base">
                                        <p:cTn id="7" dur="1000" fill="hold"/>
                                        <p:tgtEl>
                                          <p:spTgt spid="29698">
                                            <p:txEl>
                                              <p:charRg st="1" end="6"/>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9698">
                                            <p:txEl>
                                              <p:charRg st="1"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3" name="矩形 30722"/>
          <p:cNvSpPr/>
          <p:nvPr/>
        </p:nvSpPr>
        <p:spPr>
          <a:xfrm>
            <a:off x="171450" y="515938"/>
            <a:ext cx="8775700" cy="241808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trike="noStrike" noProof="1">
                <a:solidFill>
                  <a:srgbClr val="990000"/>
                </a:solidFill>
                <a:latin typeface="Times New Roman" panose="02020603050405020304" pitchFamily="18" charset="0"/>
                <a:ea typeface="宋体" pitchFamily="2" charset="-122"/>
                <a:cs typeface="+mn-ea"/>
              </a:rPr>
              <a:t>1.  </a:t>
            </a:r>
            <a:r>
              <a:rPr lang="zh-CN" altLang="en-US" strike="noStrike" noProof="1">
                <a:solidFill>
                  <a:srgbClr val="990000"/>
                </a:solidFill>
                <a:latin typeface="Arial" panose="02080604020202020204" pitchFamily="34" charset="0"/>
                <a:ea typeface="宋体" pitchFamily="2" charset="-122"/>
                <a:cs typeface="+mn-ea"/>
              </a:rPr>
              <a:t>进程控制的概念</a:t>
            </a:r>
            <a:endParaRPr lang="zh-CN" altLang="en-US" strike="noStrike" noProof="1">
              <a:solidFill>
                <a:srgbClr val="990000"/>
              </a:solidFill>
              <a:ea typeface="宋体" pitchFamily="2" charset="-122"/>
            </a:endParaRPr>
          </a:p>
          <a:p>
            <a:pPr marL="533400" lvl="0" indent="-533400" fontAlgn="base">
              <a:lnSpc>
                <a:spcPct val="120000"/>
              </a:lnSpc>
              <a:spcBef>
                <a:spcPct val="20000"/>
              </a:spcBef>
              <a:buNone/>
            </a:pPr>
            <a:r>
              <a:rPr lang="zh-CN" altLang="en-US" sz="2800" strike="noStrike" noProof="1">
                <a:solidFill>
                  <a:srgbClr val="A50021"/>
                </a:solidFill>
                <a:latin typeface="Times New Roman" panose="02020603050405020304" pitchFamily="18" charset="0"/>
                <a:ea typeface="宋体" pitchFamily="2" charset="-122"/>
                <a:cs typeface="+mn-ea"/>
              </a:rPr>
              <a:t>      </a:t>
            </a:r>
            <a:r>
              <a:rPr lang="en-US" altLang="zh-CN" sz="2800" strike="noStrike" noProof="1">
                <a:solidFill>
                  <a:srgbClr val="A50021"/>
                </a:solidFill>
                <a:latin typeface="Times New Roman" panose="02020603050405020304" pitchFamily="18" charset="0"/>
                <a:ea typeface="宋体" pitchFamily="2" charset="-122"/>
                <a:cs typeface="+mn-ea"/>
              </a:rPr>
              <a:t>(1) </a:t>
            </a:r>
            <a:r>
              <a:rPr lang="zh-CN" altLang="en-US" sz="2800" strike="noStrike" noProof="1">
                <a:solidFill>
                  <a:srgbClr val="A50021"/>
                </a:solidFill>
                <a:latin typeface="Times New Roman" panose="02020603050405020304" pitchFamily="18" charset="0"/>
                <a:ea typeface="宋体" pitchFamily="2" charset="-122"/>
                <a:cs typeface="+mn-ea"/>
              </a:rPr>
              <a:t>进程控制的职责</a:t>
            </a:r>
            <a:endParaRPr lang="zh-CN" altLang="en-US" sz="2800" strike="noStrike" noProof="1">
              <a:solidFill>
                <a:srgbClr val="A50021"/>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000" strike="noStrike" noProof="1">
                <a:solidFill>
                  <a:schemeClr val="tx1"/>
                </a:solidFill>
                <a:latin typeface="Times New Roman" panose="02020603050405020304" pitchFamily="18" charset="0"/>
                <a:ea typeface="宋体" pitchFamily="2" charset="-122"/>
                <a:cs typeface="+mn-ea"/>
              </a:rPr>
              <a:t>          </a:t>
            </a:r>
            <a:r>
              <a:rPr lang="zh-CN" altLang="en-US" sz="2400" strike="noStrike" noProof="1">
                <a:solidFill>
                  <a:schemeClr val="tx1"/>
                </a:solidFill>
                <a:effectLst/>
                <a:latin typeface="Times New Roman" panose="02020603050405020304" pitchFamily="18" charset="0"/>
                <a:ea typeface="宋体" pitchFamily="2" charset="-122"/>
                <a:cs typeface="+mn-ea"/>
              </a:rPr>
              <a:t>对系统中的进程实施有效的管理，</a:t>
            </a:r>
            <a:r>
              <a:rPr lang="x-none" altLang="zh-CN" sz="2400" b="1" strike="noStrike" noProof="1">
                <a:solidFill>
                  <a:schemeClr val="tx1"/>
                </a:solidFill>
                <a:effectLst/>
                <a:latin typeface="Times New Roman" panose="02020603050405020304" pitchFamily="18" charset="0"/>
                <a:ea typeface="宋体" pitchFamily="2" charset="-122"/>
                <a:cs typeface="+mn-ea"/>
              </a:rPr>
              <a:t>实现</a:t>
            </a:r>
            <a:r>
              <a:rPr lang="zh-CN" altLang="en-US" sz="2400" b="1" strike="noStrike" noProof="1">
                <a:solidFill>
                  <a:schemeClr val="tx1"/>
                </a:solidFill>
                <a:effectLst/>
                <a:latin typeface="Times New Roman" panose="02020603050405020304" pitchFamily="18" charset="0"/>
                <a:ea typeface="宋体" pitchFamily="2" charset="-122"/>
                <a:cs typeface="+mn-ea"/>
              </a:rPr>
              <a:t>进程状态的改变</a:t>
            </a:r>
            <a:r>
              <a:rPr lang="zh-CN" altLang="en-US" sz="2400" strike="noStrike" noProof="1">
                <a:solidFill>
                  <a:schemeClr val="tx1"/>
                </a:solidFill>
                <a:effectLst/>
                <a:latin typeface="Times New Roman" panose="02020603050405020304" pitchFamily="18" charset="0"/>
                <a:ea typeface="宋体" pitchFamily="2" charset="-122"/>
                <a:cs typeface="+mn-ea"/>
              </a:rPr>
              <a:t>。</a:t>
            </a:r>
            <a:endParaRPr lang="zh-CN" altLang="en-US" sz="2400" strike="noStrike" noProof="1">
              <a:solidFill>
                <a:schemeClr val="tx1"/>
              </a:solidFill>
              <a:effectLst/>
              <a:latin typeface="Times New Roman" panose="02020603050405020304" pitchFamily="18" charset="0"/>
              <a:ea typeface="宋体" pitchFamily="2" charset="-122"/>
              <a:cs typeface="+mn-ea"/>
            </a:endParaRPr>
          </a:p>
          <a:p>
            <a:pPr marL="533400" lvl="0" indent="-533400" fontAlgn="base">
              <a:lnSpc>
                <a:spcPct val="130000"/>
              </a:lnSpc>
              <a:buNone/>
            </a:pPr>
            <a:r>
              <a:rPr lang="zh-CN" altLang="en-US" sz="2400" strike="noStrike" noProof="1">
                <a:solidFill>
                  <a:schemeClr val="tx1"/>
                </a:solidFill>
                <a:latin typeface="Times New Roman" panose="02020603050405020304" pitchFamily="18" charset="0"/>
                <a:ea typeface="宋体" pitchFamily="2" charset="-122"/>
                <a:cs typeface="+mn-ea"/>
              </a:rPr>
              <a:t>      </a:t>
            </a:r>
            <a:r>
              <a:rPr lang="zh-CN" altLang="en-US" sz="2400" b="1" strike="noStrike" noProof="1">
                <a:solidFill>
                  <a:srgbClr val="000099"/>
                </a:solidFill>
                <a:latin typeface="Times New Roman" panose="02020603050405020304" pitchFamily="18" charset="0"/>
                <a:ea typeface="宋体" pitchFamily="2" charset="-122"/>
                <a:cs typeface="+mn-ea"/>
              </a:rPr>
              <a:t>①</a:t>
            </a:r>
            <a:r>
              <a:rPr lang="zh-CN" altLang="en-US" sz="2400" b="1" strike="noStrike" noProof="1">
                <a:solidFill>
                  <a:srgbClr val="000099"/>
                </a:solidFill>
                <a:latin typeface="宋体" pitchFamily="2" charset="-122"/>
                <a:ea typeface="宋体" pitchFamily="2" charset="-122"/>
                <a:cs typeface="+mn-ea"/>
              </a:rPr>
              <a:t> </a:t>
            </a:r>
            <a:r>
              <a:rPr lang="zh-CN" altLang="en-US" sz="2400" b="1" strike="noStrike" noProof="1">
                <a:solidFill>
                  <a:srgbClr val="000099"/>
                </a:solidFill>
                <a:latin typeface="Times New Roman" panose="02020603050405020304" pitchFamily="18" charset="0"/>
                <a:ea typeface="宋体" pitchFamily="2" charset="-122"/>
                <a:cs typeface="+mn-ea"/>
              </a:rPr>
              <a:t>进程状态变化</a:t>
            </a:r>
            <a:endParaRPr lang="zh-CN" altLang="en-US" sz="2400" b="1" strike="noStrike" noProof="1">
              <a:solidFill>
                <a:srgbClr val="000099"/>
              </a:solidFill>
              <a:latin typeface="Times New Roman" panose="02020603050405020304" pitchFamily="18" charset="0"/>
              <a:ea typeface="宋体" pitchFamily="2" charset="-122"/>
            </a:endParaRPr>
          </a:p>
        </p:txBody>
      </p:sp>
      <p:sp>
        <p:nvSpPr>
          <p:cNvPr id="30724" name="矩形 30723"/>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进程控制</a:t>
            </a:r>
            <a:endParaRPr lang="zh-CN" altLang="en-US" sz="2400" strike="noStrike" noProof="1">
              <a:ea typeface="宋体" pitchFamily="2" charset="-122"/>
            </a:endParaRPr>
          </a:p>
        </p:txBody>
      </p:sp>
      <p:sp>
        <p:nvSpPr>
          <p:cNvPr id="30725" name="文本框 30724"/>
          <p:cNvSpPr txBox="true"/>
          <p:nvPr/>
        </p:nvSpPr>
        <p:spPr>
          <a:xfrm>
            <a:off x="2401888" y="3011488"/>
            <a:ext cx="785812" cy="336550"/>
          </a:xfrm>
          <a:prstGeom prst="rect">
            <a:avLst/>
          </a:prstGeom>
          <a:noFill/>
          <a:ln w="9525">
            <a:noFill/>
            <a:miter/>
          </a:ln>
        </p:spPr>
        <p:txBody>
          <a:bodyPr anchor="t">
            <a:spAutoFit/>
          </a:bodyPr>
          <a:p>
            <a:pPr lvl="0">
              <a:spcBef>
                <a:spcPct val="50000"/>
              </a:spcBef>
            </a:pPr>
            <a:r>
              <a:rPr lang="zh-CN" altLang="en-US" sz="1600" b="0">
                <a:solidFill>
                  <a:schemeClr val="tx1"/>
                </a:solidFill>
                <a:latin typeface="Times New Roman" panose="02020603050405020304" pitchFamily="18" charset="0"/>
                <a:ea typeface="宋体" pitchFamily="2" charset="-122"/>
              </a:rPr>
              <a:t>创建</a:t>
            </a:r>
            <a:endParaRPr lang="zh-CN" altLang="en-US" sz="1600" b="0">
              <a:solidFill>
                <a:schemeClr val="tx1"/>
              </a:solidFill>
              <a:latin typeface="Times New Roman" panose="02020603050405020304" pitchFamily="18" charset="0"/>
              <a:ea typeface="宋体" pitchFamily="2" charset="-122"/>
            </a:endParaRPr>
          </a:p>
        </p:txBody>
      </p:sp>
      <p:sp>
        <p:nvSpPr>
          <p:cNvPr id="30726" name="文本框 30725"/>
          <p:cNvSpPr txBox="true"/>
          <p:nvPr/>
        </p:nvSpPr>
        <p:spPr>
          <a:xfrm>
            <a:off x="3536950" y="2997200"/>
            <a:ext cx="593725" cy="336550"/>
          </a:xfrm>
          <a:prstGeom prst="rect">
            <a:avLst/>
          </a:prstGeom>
          <a:noFill/>
          <a:ln w="9525">
            <a:noFill/>
            <a:miter/>
          </a:ln>
        </p:spPr>
        <p:txBody>
          <a:bodyPr anchor="t">
            <a:spAutoFit/>
          </a:bodyPr>
          <a:p>
            <a:pPr lvl="0">
              <a:spcBef>
                <a:spcPct val="50000"/>
              </a:spcBef>
            </a:pPr>
            <a:r>
              <a:rPr lang="zh-CN" altLang="en-US" sz="1600" b="0">
                <a:solidFill>
                  <a:schemeClr val="tx1"/>
                </a:solidFill>
                <a:latin typeface="Times New Roman" panose="02020603050405020304" pitchFamily="18" charset="0"/>
                <a:ea typeface="宋体" pitchFamily="2" charset="-122"/>
              </a:rPr>
              <a:t>撤销</a:t>
            </a:r>
            <a:endParaRPr lang="zh-CN" altLang="en-US" sz="1600" b="0">
              <a:solidFill>
                <a:schemeClr val="tx1"/>
              </a:solidFill>
              <a:latin typeface="Times New Roman" panose="02020603050405020304" pitchFamily="18" charset="0"/>
              <a:ea typeface="宋体" pitchFamily="2" charset="-122"/>
            </a:endParaRPr>
          </a:p>
        </p:txBody>
      </p:sp>
      <p:grpSp>
        <p:nvGrpSpPr>
          <p:cNvPr id="30727" name="组合 30726"/>
          <p:cNvGrpSpPr/>
          <p:nvPr/>
        </p:nvGrpSpPr>
        <p:grpSpPr>
          <a:xfrm>
            <a:off x="1878013" y="3287713"/>
            <a:ext cx="3108325" cy="368300"/>
            <a:chOff x="0" y="0"/>
            <a:chExt cx="1958" cy="232"/>
          </a:xfrm>
        </p:grpSpPr>
        <p:sp>
          <p:nvSpPr>
            <p:cNvPr id="37895" name="直接连接符 30727"/>
            <p:cNvSpPr/>
            <p:nvPr/>
          </p:nvSpPr>
          <p:spPr>
            <a:xfrm>
              <a:off x="299" y="116"/>
              <a:ext cx="453" cy="0"/>
            </a:xfrm>
            <a:prstGeom prst="line">
              <a:avLst/>
            </a:prstGeom>
            <a:ln w="9525"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37896" name="直接连接符 30728"/>
            <p:cNvSpPr/>
            <p:nvPr/>
          </p:nvSpPr>
          <p:spPr>
            <a:xfrm>
              <a:off x="1020" y="116"/>
              <a:ext cx="453" cy="0"/>
            </a:xfrm>
            <a:prstGeom prst="line">
              <a:avLst/>
            </a:prstGeom>
            <a:ln w="9525"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37897" name="文本框 30729"/>
            <p:cNvSpPr txBox="true"/>
            <p:nvPr/>
          </p:nvSpPr>
          <p:spPr>
            <a:xfrm>
              <a:off x="0" y="0"/>
              <a:ext cx="357" cy="231"/>
            </a:xfrm>
            <a:prstGeom prst="rect">
              <a:avLst/>
            </a:prstGeom>
            <a:noFill/>
            <a:ln w="9525">
              <a:noFill/>
              <a:miter/>
            </a:ln>
          </p:spPr>
          <p:txBody>
            <a:bodyPr anchor="t">
              <a:spAutoFit/>
            </a:bodyPr>
            <a:p>
              <a:pPr lvl="0">
                <a:spcBef>
                  <a:spcPct val="50000"/>
                </a:spcBef>
              </a:pPr>
              <a:r>
                <a:rPr lang="zh-CN" altLang="en-US" sz="1800">
                  <a:solidFill>
                    <a:schemeClr val="tx1"/>
                  </a:solidFill>
                  <a:latin typeface="Arial" panose="02080604020202020204" pitchFamily="34" charset="0"/>
                  <a:ea typeface="宋体" pitchFamily="2" charset="-122"/>
                </a:rPr>
                <a:t>无</a:t>
              </a:r>
              <a:endParaRPr lang="zh-CN" altLang="en-US" sz="1800">
                <a:solidFill>
                  <a:schemeClr val="tx1"/>
                </a:solidFill>
                <a:latin typeface="Arial" panose="02080604020202020204" pitchFamily="34" charset="0"/>
                <a:ea typeface="宋体" pitchFamily="2" charset="-122"/>
              </a:endParaRPr>
            </a:p>
          </p:txBody>
        </p:sp>
        <p:sp>
          <p:nvSpPr>
            <p:cNvPr id="37898" name="文本框 30730"/>
            <p:cNvSpPr txBox="true"/>
            <p:nvPr/>
          </p:nvSpPr>
          <p:spPr>
            <a:xfrm>
              <a:off x="750" y="1"/>
              <a:ext cx="357" cy="231"/>
            </a:xfrm>
            <a:prstGeom prst="rect">
              <a:avLst/>
            </a:prstGeom>
            <a:noFill/>
            <a:ln w="9525">
              <a:noFill/>
              <a:miter/>
            </a:ln>
          </p:spPr>
          <p:txBody>
            <a:bodyPr anchor="t">
              <a:spAutoFit/>
            </a:bodyPr>
            <a:p>
              <a:pPr lvl="0">
                <a:spcBef>
                  <a:spcPct val="50000"/>
                </a:spcBef>
              </a:pPr>
              <a:r>
                <a:rPr lang="zh-CN" altLang="en-US" sz="1800">
                  <a:solidFill>
                    <a:schemeClr val="tx1"/>
                  </a:solidFill>
                  <a:latin typeface="Arial" panose="02080604020202020204" pitchFamily="34" charset="0"/>
                  <a:ea typeface="宋体" pitchFamily="2" charset="-122"/>
                </a:rPr>
                <a:t>有</a:t>
              </a:r>
              <a:endParaRPr lang="zh-CN" altLang="en-US" sz="1800">
                <a:solidFill>
                  <a:schemeClr val="tx1"/>
                </a:solidFill>
                <a:latin typeface="Arial" panose="02080604020202020204" pitchFamily="34" charset="0"/>
                <a:ea typeface="宋体" pitchFamily="2" charset="-122"/>
              </a:endParaRPr>
            </a:p>
          </p:txBody>
        </p:sp>
        <p:sp>
          <p:nvSpPr>
            <p:cNvPr id="37899" name="文本框 30731"/>
            <p:cNvSpPr txBox="true"/>
            <p:nvPr/>
          </p:nvSpPr>
          <p:spPr>
            <a:xfrm>
              <a:off x="1518" y="1"/>
              <a:ext cx="440" cy="231"/>
            </a:xfrm>
            <a:prstGeom prst="rect">
              <a:avLst/>
            </a:prstGeom>
            <a:noFill/>
            <a:ln w="9525">
              <a:noFill/>
              <a:miter/>
            </a:ln>
          </p:spPr>
          <p:txBody>
            <a:bodyPr anchor="t">
              <a:spAutoFit/>
            </a:bodyPr>
            <a:p>
              <a:pPr lvl="0">
                <a:spcBef>
                  <a:spcPct val="50000"/>
                </a:spcBef>
              </a:pPr>
              <a:r>
                <a:rPr lang="zh-CN" altLang="en-US" sz="1800">
                  <a:solidFill>
                    <a:schemeClr val="tx1"/>
                  </a:solidFill>
                  <a:latin typeface="Arial" panose="02080604020202020204" pitchFamily="34" charset="0"/>
                  <a:ea typeface="宋体" pitchFamily="2" charset="-122"/>
                  <a:sym typeface="Symbol" panose="05050102010706020507" pitchFamily="18" charset="2"/>
                </a:rPr>
                <a:t>消亡</a:t>
              </a:r>
              <a:endParaRPr lang="zh-CN" altLang="en-US" sz="1800">
                <a:solidFill>
                  <a:schemeClr val="tx1"/>
                </a:solidFill>
                <a:latin typeface="Arial" panose="02080604020202020204" pitchFamily="34" charset="0"/>
                <a:ea typeface="宋体" pitchFamily="2" charset="-122"/>
              </a:endParaRPr>
            </a:p>
          </p:txBody>
        </p:sp>
      </p:grpSp>
      <p:sp>
        <p:nvSpPr>
          <p:cNvPr id="30733" name="文本框 30732"/>
          <p:cNvSpPr txBox="true"/>
          <p:nvPr/>
        </p:nvSpPr>
        <p:spPr>
          <a:xfrm>
            <a:off x="3095625" y="3773488"/>
            <a:ext cx="652463" cy="337185"/>
          </a:xfrm>
          <a:prstGeom prst="rect">
            <a:avLst/>
          </a:prstGeom>
          <a:noFill/>
          <a:ln w="9525">
            <a:noFill/>
            <a:miter/>
          </a:ln>
        </p:spPr>
        <p:txBody>
          <a:bodyPr anchor="t">
            <a:spAutoFit/>
          </a:bodyPr>
          <a:p>
            <a:pPr lvl="0">
              <a:spcBef>
                <a:spcPct val="50000"/>
              </a:spcBef>
            </a:pPr>
            <a:r>
              <a:rPr lang="zh-CN" altLang="en-US" sz="1600" b="0">
                <a:solidFill>
                  <a:schemeClr val="tx1"/>
                </a:solidFill>
                <a:latin typeface="Times New Roman" panose="02020603050405020304" pitchFamily="18" charset="0"/>
                <a:ea typeface="宋体" pitchFamily="2" charset="-122"/>
              </a:rPr>
              <a:t>阻塞</a:t>
            </a:r>
            <a:endParaRPr lang="zh-CN" altLang="en-US" sz="1600" b="0">
              <a:solidFill>
                <a:schemeClr val="tx1"/>
              </a:solidFill>
              <a:latin typeface="Times New Roman" panose="02020603050405020304" pitchFamily="18" charset="0"/>
              <a:ea typeface="宋体" pitchFamily="2" charset="-122"/>
            </a:endParaRPr>
          </a:p>
        </p:txBody>
      </p:sp>
      <p:grpSp>
        <p:nvGrpSpPr>
          <p:cNvPr id="30734" name="组合 30733"/>
          <p:cNvGrpSpPr/>
          <p:nvPr/>
        </p:nvGrpSpPr>
        <p:grpSpPr>
          <a:xfrm>
            <a:off x="1908175" y="4000500"/>
            <a:ext cx="3035300" cy="381000"/>
            <a:chOff x="0" y="0"/>
            <a:chExt cx="1912" cy="240"/>
          </a:xfrm>
        </p:grpSpPr>
        <p:sp>
          <p:nvSpPr>
            <p:cNvPr id="37902" name="直接连接符 30734"/>
            <p:cNvSpPr/>
            <p:nvPr/>
          </p:nvSpPr>
          <p:spPr>
            <a:xfrm>
              <a:off x="497" y="121"/>
              <a:ext cx="907" cy="0"/>
            </a:xfrm>
            <a:prstGeom prst="line">
              <a:avLst/>
            </a:prstGeom>
            <a:ln w="9525"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37903" name="文本框 30735"/>
            <p:cNvSpPr txBox="true"/>
            <p:nvPr/>
          </p:nvSpPr>
          <p:spPr>
            <a:xfrm>
              <a:off x="0" y="0"/>
              <a:ext cx="440" cy="231"/>
            </a:xfrm>
            <a:prstGeom prst="rect">
              <a:avLst/>
            </a:prstGeom>
            <a:noFill/>
            <a:ln w="9525">
              <a:noFill/>
              <a:miter/>
            </a:ln>
          </p:spPr>
          <p:txBody>
            <a:bodyPr anchor="t">
              <a:spAutoFit/>
            </a:bodyPr>
            <a:p>
              <a:pPr lvl="0">
                <a:spcBef>
                  <a:spcPct val="50000"/>
                </a:spcBef>
              </a:pPr>
              <a:r>
                <a:rPr lang="zh-CN" altLang="en-US" sz="1800">
                  <a:solidFill>
                    <a:schemeClr val="tx1"/>
                  </a:solidFill>
                  <a:latin typeface="Arial" panose="02080604020202020204" pitchFamily="34" charset="0"/>
                  <a:ea typeface="宋体" pitchFamily="2" charset="-122"/>
                  <a:sym typeface="Symbol" panose="05050102010706020507" pitchFamily="18" charset="2"/>
                </a:rPr>
                <a:t>运行</a:t>
              </a:r>
              <a:endParaRPr lang="zh-CN" altLang="en-US" sz="1800">
                <a:solidFill>
                  <a:schemeClr val="tx1"/>
                </a:solidFill>
                <a:latin typeface="Arial" panose="02080604020202020204" pitchFamily="34" charset="0"/>
                <a:ea typeface="宋体" pitchFamily="2" charset="-122"/>
                <a:sym typeface="Symbol" panose="05050102010706020507" pitchFamily="18" charset="2"/>
              </a:endParaRPr>
            </a:p>
          </p:txBody>
        </p:sp>
        <p:sp>
          <p:nvSpPr>
            <p:cNvPr id="37904" name="文本框 30736"/>
            <p:cNvSpPr txBox="true"/>
            <p:nvPr/>
          </p:nvSpPr>
          <p:spPr>
            <a:xfrm>
              <a:off x="1472" y="9"/>
              <a:ext cx="440" cy="231"/>
            </a:xfrm>
            <a:prstGeom prst="rect">
              <a:avLst/>
            </a:prstGeom>
            <a:noFill/>
            <a:ln w="9525">
              <a:noFill/>
              <a:miter/>
            </a:ln>
          </p:spPr>
          <p:txBody>
            <a:bodyPr anchor="t">
              <a:spAutoFit/>
            </a:bodyPr>
            <a:p>
              <a:pPr lvl="0">
                <a:spcBef>
                  <a:spcPct val="50000"/>
                </a:spcBef>
              </a:pPr>
              <a:r>
                <a:rPr lang="zh-CN" altLang="en-US" sz="1800">
                  <a:solidFill>
                    <a:schemeClr val="tx1"/>
                  </a:solidFill>
                  <a:latin typeface="Arial" panose="02080604020202020204" pitchFamily="34" charset="0"/>
                  <a:ea typeface="宋体" pitchFamily="2" charset="-122"/>
                  <a:sym typeface="Symbol" panose="05050102010706020507" pitchFamily="18" charset="2"/>
                </a:rPr>
                <a:t>等待</a:t>
              </a:r>
              <a:endParaRPr lang="zh-CN" altLang="en-US" sz="1800">
                <a:solidFill>
                  <a:schemeClr val="tx1"/>
                </a:solidFill>
                <a:latin typeface="Arial" panose="02080604020202020204" pitchFamily="34" charset="0"/>
                <a:ea typeface="宋体" pitchFamily="2" charset="-122"/>
                <a:sym typeface="Symbol" panose="05050102010706020507" pitchFamily="18" charset="2"/>
              </a:endParaRPr>
            </a:p>
          </p:txBody>
        </p:sp>
      </p:grpSp>
      <p:sp>
        <p:nvSpPr>
          <p:cNvPr id="30738" name="文本框 30737"/>
          <p:cNvSpPr txBox="true"/>
          <p:nvPr/>
        </p:nvSpPr>
        <p:spPr>
          <a:xfrm>
            <a:off x="3144838" y="4486275"/>
            <a:ext cx="609600" cy="336550"/>
          </a:xfrm>
          <a:prstGeom prst="rect">
            <a:avLst/>
          </a:prstGeom>
          <a:noFill/>
          <a:ln w="9525">
            <a:noFill/>
            <a:miter/>
          </a:ln>
        </p:spPr>
        <p:txBody>
          <a:bodyPr anchor="t">
            <a:spAutoFit/>
          </a:bodyPr>
          <a:p>
            <a:pPr lvl="0">
              <a:spcBef>
                <a:spcPct val="50000"/>
              </a:spcBef>
            </a:pPr>
            <a:r>
              <a:rPr lang="zh-CN" altLang="en-US" sz="1600" b="0">
                <a:solidFill>
                  <a:schemeClr val="tx1"/>
                </a:solidFill>
                <a:latin typeface="Times New Roman" panose="02020603050405020304" pitchFamily="18" charset="0"/>
                <a:ea typeface="宋体" pitchFamily="2" charset="-122"/>
              </a:rPr>
              <a:t>唤醒</a:t>
            </a:r>
            <a:endParaRPr lang="zh-CN" altLang="en-US" sz="1600" b="0">
              <a:solidFill>
                <a:schemeClr val="tx1"/>
              </a:solidFill>
              <a:latin typeface="Times New Roman" panose="02020603050405020304" pitchFamily="18" charset="0"/>
              <a:ea typeface="宋体" pitchFamily="2" charset="-122"/>
            </a:endParaRPr>
          </a:p>
        </p:txBody>
      </p:sp>
      <p:grpSp>
        <p:nvGrpSpPr>
          <p:cNvPr id="30739" name="组合 30738"/>
          <p:cNvGrpSpPr/>
          <p:nvPr/>
        </p:nvGrpSpPr>
        <p:grpSpPr>
          <a:xfrm>
            <a:off x="1909763" y="4684713"/>
            <a:ext cx="3003550" cy="368300"/>
            <a:chOff x="0" y="0"/>
            <a:chExt cx="1892" cy="232"/>
          </a:xfrm>
        </p:grpSpPr>
        <p:sp>
          <p:nvSpPr>
            <p:cNvPr id="37907" name="直接连接符 30739"/>
            <p:cNvSpPr/>
            <p:nvPr/>
          </p:nvSpPr>
          <p:spPr>
            <a:xfrm>
              <a:off x="497" y="132"/>
              <a:ext cx="907" cy="0"/>
            </a:xfrm>
            <a:prstGeom prst="line">
              <a:avLst/>
            </a:prstGeom>
            <a:ln w="9525" cap="flat" cmpd="sng">
              <a:solidFill>
                <a:schemeClr val="tx1"/>
              </a:solidFill>
              <a:prstDash val="solid"/>
              <a:round/>
              <a:headEnd type="triangle" w="sm"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37908" name="文本框 30740"/>
            <p:cNvSpPr txBox="true"/>
            <p:nvPr/>
          </p:nvSpPr>
          <p:spPr>
            <a:xfrm>
              <a:off x="0" y="1"/>
              <a:ext cx="440" cy="231"/>
            </a:xfrm>
            <a:prstGeom prst="rect">
              <a:avLst/>
            </a:prstGeom>
            <a:noFill/>
            <a:ln w="9525">
              <a:noFill/>
              <a:miter/>
            </a:ln>
          </p:spPr>
          <p:txBody>
            <a:bodyPr anchor="t">
              <a:spAutoFit/>
            </a:bodyPr>
            <a:p>
              <a:pPr lvl="0">
                <a:spcBef>
                  <a:spcPct val="50000"/>
                </a:spcBef>
              </a:pPr>
              <a:r>
                <a:rPr lang="zh-CN" altLang="en-US" sz="1800">
                  <a:solidFill>
                    <a:schemeClr val="tx1"/>
                  </a:solidFill>
                  <a:latin typeface="Arial" panose="02080604020202020204" pitchFamily="34" charset="0"/>
                  <a:ea typeface="宋体" pitchFamily="2" charset="-122"/>
                  <a:sym typeface="Symbol" panose="05050102010706020507" pitchFamily="18" charset="2"/>
                </a:rPr>
                <a:t>就绪</a:t>
              </a:r>
              <a:endParaRPr lang="zh-CN" altLang="en-US" sz="1800">
                <a:solidFill>
                  <a:schemeClr val="tx1"/>
                </a:solidFill>
                <a:latin typeface="Arial" panose="02080604020202020204" pitchFamily="34" charset="0"/>
                <a:ea typeface="宋体" pitchFamily="2" charset="-122"/>
                <a:sym typeface="Symbol" panose="05050102010706020507" pitchFamily="18" charset="2"/>
              </a:endParaRPr>
            </a:p>
          </p:txBody>
        </p:sp>
        <p:sp>
          <p:nvSpPr>
            <p:cNvPr id="37909" name="文本框 30741"/>
            <p:cNvSpPr txBox="true"/>
            <p:nvPr/>
          </p:nvSpPr>
          <p:spPr>
            <a:xfrm>
              <a:off x="1452" y="0"/>
              <a:ext cx="440" cy="231"/>
            </a:xfrm>
            <a:prstGeom prst="rect">
              <a:avLst/>
            </a:prstGeom>
            <a:noFill/>
            <a:ln w="9525">
              <a:noFill/>
              <a:miter/>
            </a:ln>
          </p:spPr>
          <p:txBody>
            <a:bodyPr anchor="t">
              <a:spAutoFit/>
            </a:bodyPr>
            <a:p>
              <a:pPr lvl="0">
                <a:spcBef>
                  <a:spcPct val="50000"/>
                </a:spcBef>
              </a:pPr>
              <a:r>
                <a:rPr lang="zh-CN" altLang="en-US" sz="1800">
                  <a:solidFill>
                    <a:schemeClr val="tx1"/>
                  </a:solidFill>
                  <a:latin typeface="Arial" panose="02080604020202020204" pitchFamily="34" charset="0"/>
                  <a:ea typeface="宋体" pitchFamily="2" charset="-122"/>
                  <a:sym typeface="Symbol" panose="05050102010706020507" pitchFamily="18" charset="2"/>
                </a:rPr>
                <a:t>等待</a:t>
              </a:r>
              <a:endParaRPr lang="zh-CN" altLang="en-US" sz="1800">
                <a:solidFill>
                  <a:schemeClr val="tx1"/>
                </a:solidFill>
                <a:latin typeface="Arial" panose="02080604020202020204" pitchFamily="34" charset="0"/>
                <a:ea typeface="宋体" pitchFamily="2" charset="-122"/>
                <a:sym typeface="Symbol" panose="05050102010706020507" pitchFamily="18" charset="2"/>
              </a:endParaRPr>
            </a:p>
          </p:txBody>
        </p:sp>
      </p:grpSp>
      <p:sp>
        <p:nvSpPr>
          <p:cNvPr id="30743" name="矩形 30742"/>
          <p:cNvSpPr/>
          <p:nvPr/>
        </p:nvSpPr>
        <p:spPr>
          <a:xfrm>
            <a:off x="687388" y="5160963"/>
            <a:ext cx="6926263" cy="115062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x-none" altLang="zh-CN" sz="2400" b="1" strike="noStrike" noProof="1">
                <a:solidFill>
                  <a:srgbClr val="000099"/>
                </a:solidFill>
                <a:latin typeface="宋体" pitchFamily="2" charset="-122"/>
                <a:ea typeface="宋体" pitchFamily="2" charset="-122"/>
                <a:cs typeface="+mn-ea"/>
              </a:rPr>
              <a:t> </a:t>
            </a:r>
            <a:r>
              <a:rPr lang="zh-CN" altLang="en-US" sz="2400" b="1" strike="noStrike" noProof="1">
                <a:solidFill>
                  <a:srgbClr val="000099"/>
                </a:solidFill>
                <a:latin typeface="宋体" pitchFamily="2" charset="-122"/>
                <a:ea typeface="宋体" pitchFamily="2" charset="-122"/>
                <a:cs typeface="+mn-ea"/>
              </a:rPr>
              <a:t>② </a:t>
            </a:r>
            <a:r>
              <a:rPr lang="zh-CN" altLang="en-US" sz="2400" b="1" strike="noStrike" noProof="1">
                <a:solidFill>
                  <a:srgbClr val="000099"/>
                </a:solidFill>
                <a:latin typeface="Times New Roman" panose="02020603050405020304" pitchFamily="18" charset="0"/>
                <a:ea typeface="宋体" pitchFamily="2" charset="-122"/>
                <a:cs typeface="+mn-ea"/>
              </a:rPr>
              <a:t>常用的进程控制原语</a:t>
            </a:r>
            <a:endParaRPr lang="zh-CN" altLang="en-US" sz="2400" b="1" strike="noStrike" noProof="1">
              <a:solidFill>
                <a:srgbClr val="000099"/>
              </a:solidFill>
              <a:latin typeface="Times New Roman" panose="02020603050405020304" pitchFamily="18" charset="0"/>
              <a:ea typeface="宋体" pitchFamily="2" charset="-122"/>
            </a:endParaRPr>
          </a:p>
          <a:p>
            <a:pPr marL="533400" lvl="0" indent="-533400" fontAlgn="base">
              <a:lnSpc>
                <a:spcPct val="130000"/>
              </a:lnSpc>
              <a:buNone/>
            </a:pPr>
            <a:r>
              <a:rPr lang="zh-CN" altLang="en-US" sz="2400" strike="noStrike" noProof="1">
                <a:solidFill>
                  <a:schemeClr val="tx1"/>
                </a:solidFill>
                <a:latin typeface="Times New Roman" panose="02020603050405020304" pitchFamily="18" charset="0"/>
                <a:ea typeface="宋体" pitchFamily="2" charset="-122"/>
                <a:cs typeface="+mn-ea"/>
              </a:rPr>
              <a:t>        </a:t>
            </a:r>
            <a:r>
              <a:rPr lang="zh-CN" altLang="en-US" sz="2400" b="1" strike="noStrike" noProof="1">
                <a:solidFill>
                  <a:schemeClr val="tx1"/>
                </a:solidFill>
                <a:effectLst/>
                <a:latin typeface="Times New Roman" panose="02020603050405020304" pitchFamily="18" charset="0"/>
                <a:ea typeface="宋体" pitchFamily="2" charset="-122"/>
                <a:cs typeface="+mn-ea"/>
              </a:rPr>
              <a:t>创建原语、撤消原语、阻塞原语、唤醒原语</a:t>
            </a:r>
            <a:endParaRPr lang="zh-CN" altLang="en-US" sz="2400" b="1" strike="noStrike" noProof="1">
              <a:solidFill>
                <a:schemeClr val="tx1"/>
              </a:solidFill>
              <a:effectLst/>
              <a:latin typeface="Times New Roman" panose="02020603050405020304"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23">
                                            <p:txEl>
                                              <p:charRg st="0" end="12"/>
                                            </p:txEl>
                                          </p:spTgt>
                                        </p:tgtEl>
                                        <p:attrNameLst>
                                          <p:attrName>style.visibility</p:attrName>
                                        </p:attrNameLst>
                                      </p:cBhvr>
                                      <p:to>
                                        <p:strVal val="visible"/>
                                      </p:to>
                                    </p:set>
                                    <p:anim calcmode="lin" valueType="num">
                                      <p:cBhvr additive="base">
                                        <p:cTn id="7" dur="1000" fill="hold"/>
                                        <p:tgtEl>
                                          <p:spTgt spid="30723">
                                            <p:txEl>
                                              <p:charRg st="0" end="12"/>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0723">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0723">
                                            <p:txEl>
                                              <p:charRg st="12" end="30"/>
                                            </p:txEl>
                                          </p:spTgt>
                                        </p:tgtEl>
                                        <p:attrNameLst>
                                          <p:attrName>style.visibility</p:attrName>
                                        </p:attrNameLst>
                                      </p:cBhvr>
                                      <p:to>
                                        <p:strVal val="visible"/>
                                      </p:to>
                                    </p:set>
                                    <p:anim calcmode="lin" valueType="num">
                                      <p:cBhvr additive="base">
                                        <p:cTn id="13" dur="1000" fill="hold"/>
                                        <p:tgtEl>
                                          <p:spTgt spid="30723">
                                            <p:txEl>
                                              <p:charRg st="12" end="30"/>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30723">
                                            <p:txEl>
                                              <p:charRg st="12" end="3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0723">
                                            <p:txEl>
                                              <p:charRg st="30" end="72"/>
                                            </p:txEl>
                                          </p:spTgt>
                                        </p:tgtEl>
                                        <p:attrNameLst>
                                          <p:attrName>style.visibility</p:attrName>
                                        </p:attrNameLst>
                                      </p:cBhvr>
                                      <p:to>
                                        <p:strVal val="visible"/>
                                      </p:to>
                                    </p:set>
                                    <p:anim calcmode="lin" valueType="num">
                                      <p:cBhvr additive="base">
                                        <p:cTn id="19" dur="1000" fill="hold"/>
                                        <p:tgtEl>
                                          <p:spTgt spid="30723">
                                            <p:txEl>
                                              <p:charRg st="30" end="7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30723">
                                            <p:txEl>
                                              <p:charRg st="30" end="7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0723">
                                            <p:txEl>
                                              <p:charRg st="72" end="88"/>
                                            </p:txEl>
                                          </p:spTgt>
                                        </p:tgtEl>
                                        <p:attrNameLst>
                                          <p:attrName>style.visibility</p:attrName>
                                        </p:attrNameLst>
                                      </p:cBhvr>
                                      <p:to>
                                        <p:strVal val="visible"/>
                                      </p:to>
                                    </p:set>
                                    <p:anim calcmode="lin" valueType="num">
                                      <p:cBhvr additive="base">
                                        <p:cTn id="25" dur="1000" fill="hold"/>
                                        <p:tgtEl>
                                          <p:spTgt spid="30723">
                                            <p:txEl>
                                              <p:charRg st="72" end="88"/>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30723">
                                            <p:txEl>
                                              <p:charRg st="72" end="88"/>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0727"/>
                                        </p:tgtEl>
                                        <p:attrNameLst>
                                          <p:attrName>style.visibility</p:attrName>
                                        </p:attrNameLst>
                                      </p:cBhvr>
                                      <p:to>
                                        <p:strVal val="visible"/>
                                      </p:to>
                                    </p:set>
                                    <p:anim calcmode="lin" valueType="num">
                                      <p:cBhvr additive="base">
                                        <p:cTn id="31" dur="500" fill="hold"/>
                                        <p:tgtEl>
                                          <p:spTgt spid="30727"/>
                                        </p:tgtEl>
                                        <p:attrNameLst>
                                          <p:attrName>ppt_x</p:attrName>
                                        </p:attrNameLst>
                                      </p:cBhvr>
                                      <p:tavLst>
                                        <p:tav tm="0">
                                          <p:val>
                                            <p:strVal val="0-#ppt_w/2"/>
                                          </p:val>
                                        </p:tav>
                                        <p:tav tm="100000">
                                          <p:val>
                                            <p:strVal val="#ppt_x"/>
                                          </p:val>
                                        </p:tav>
                                      </p:tavLst>
                                    </p:anim>
                                    <p:anim calcmode="lin" valueType="num">
                                      <p:cBhvr additive="base">
                                        <p:cTn id="32" dur="500" fill="hold"/>
                                        <p:tgtEl>
                                          <p:spTgt spid="30727"/>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0734"/>
                                        </p:tgtEl>
                                        <p:attrNameLst>
                                          <p:attrName>style.visibility</p:attrName>
                                        </p:attrNameLst>
                                      </p:cBhvr>
                                      <p:to>
                                        <p:strVal val="visible"/>
                                      </p:to>
                                    </p:set>
                                    <p:anim calcmode="lin" valueType="num">
                                      <p:cBhvr additive="base">
                                        <p:cTn id="37" dur="500" fill="hold"/>
                                        <p:tgtEl>
                                          <p:spTgt spid="30734"/>
                                        </p:tgtEl>
                                        <p:attrNameLst>
                                          <p:attrName>ppt_x</p:attrName>
                                        </p:attrNameLst>
                                      </p:cBhvr>
                                      <p:tavLst>
                                        <p:tav tm="0">
                                          <p:val>
                                            <p:strVal val="0-#ppt_w/2"/>
                                          </p:val>
                                        </p:tav>
                                        <p:tav tm="100000">
                                          <p:val>
                                            <p:strVal val="#ppt_x"/>
                                          </p:val>
                                        </p:tav>
                                      </p:tavLst>
                                    </p:anim>
                                    <p:anim calcmode="lin" valueType="num">
                                      <p:cBhvr additive="base">
                                        <p:cTn id="38" dur="500" fill="hold"/>
                                        <p:tgtEl>
                                          <p:spTgt spid="30734"/>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30739"/>
                                        </p:tgtEl>
                                        <p:attrNameLst>
                                          <p:attrName>style.visibility</p:attrName>
                                        </p:attrNameLst>
                                      </p:cBhvr>
                                      <p:to>
                                        <p:strVal val="visible"/>
                                      </p:to>
                                    </p:set>
                                    <p:anim calcmode="lin" valueType="num">
                                      <p:cBhvr additive="base">
                                        <p:cTn id="43" dur="500" fill="hold"/>
                                        <p:tgtEl>
                                          <p:spTgt spid="30739"/>
                                        </p:tgtEl>
                                        <p:attrNameLst>
                                          <p:attrName>ppt_x</p:attrName>
                                        </p:attrNameLst>
                                      </p:cBhvr>
                                      <p:tavLst>
                                        <p:tav tm="0">
                                          <p:val>
                                            <p:strVal val="1+#ppt_w/2"/>
                                          </p:val>
                                        </p:tav>
                                        <p:tav tm="100000">
                                          <p:val>
                                            <p:strVal val="#ppt_x"/>
                                          </p:val>
                                        </p:tav>
                                      </p:tavLst>
                                    </p:anim>
                                    <p:anim calcmode="lin" valueType="num">
                                      <p:cBhvr additive="base">
                                        <p:cTn id="44" dur="500" fill="hold"/>
                                        <p:tgtEl>
                                          <p:spTgt spid="30739"/>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1" fill="hold" grpId="0" nodeType="clickEffect">
                                  <p:stCondLst>
                                    <p:cond delay="0"/>
                                  </p:stCondLst>
                                  <p:childTnLst>
                                    <p:set>
                                      <p:cBhvr>
                                        <p:cTn id="48" dur="1" fill="hold">
                                          <p:stCondLst>
                                            <p:cond delay="0"/>
                                          </p:stCondLst>
                                        </p:cTn>
                                        <p:tgtEl>
                                          <p:spTgt spid="30725"/>
                                        </p:tgtEl>
                                        <p:attrNameLst>
                                          <p:attrName>style.visibility</p:attrName>
                                        </p:attrNameLst>
                                      </p:cBhvr>
                                      <p:to>
                                        <p:strVal val="visible"/>
                                      </p:to>
                                    </p:set>
                                    <p:anim calcmode="lin" valueType="num">
                                      <p:cBhvr additive="base">
                                        <p:cTn id="49" dur="500" fill="hold"/>
                                        <p:tgtEl>
                                          <p:spTgt spid="30725"/>
                                        </p:tgtEl>
                                        <p:attrNameLst>
                                          <p:attrName>ppt_x</p:attrName>
                                        </p:attrNameLst>
                                      </p:cBhvr>
                                      <p:tavLst>
                                        <p:tav tm="0">
                                          <p:val>
                                            <p:strVal val="#ppt_x"/>
                                          </p:val>
                                        </p:tav>
                                        <p:tav tm="100000">
                                          <p:val>
                                            <p:strVal val="#ppt_x"/>
                                          </p:val>
                                        </p:tav>
                                      </p:tavLst>
                                    </p:anim>
                                    <p:anim calcmode="lin" valueType="num">
                                      <p:cBhvr additive="base">
                                        <p:cTn id="50" dur="500" fill="hold"/>
                                        <p:tgtEl>
                                          <p:spTgt spid="30725"/>
                                        </p:tgtEl>
                                        <p:attrNameLst>
                                          <p:attrName>ppt_y</p:attrName>
                                        </p:attrNameLst>
                                      </p:cBhvr>
                                      <p:tavLst>
                                        <p:tav tm="0">
                                          <p:val>
                                            <p:strVal val="0-#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1" fill="hold" grpId="0" nodeType="clickEffect">
                                  <p:stCondLst>
                                    <p:cond delay="0"/>
                                  </p:stCondLst>
                                  <p:childTnLst>
                                    <p:set>
                                      <p:cBhvr>
                                        <p:cTn id="54" dur="1" fill="hold">
                                          <p:stCondLst>
                                            <p:cond delay="0"/>
                                          </p:stCondLst>
                                        </p:cTn>
                                        <p:tgtEl>
                                          <p:spTgt spid="30726"/>
                                        </p:tgtEl>
                                        <p:attrNameLst>
                                          <p:attrName>style.visibility</p:attrName>
                                        </p:attrNameLst>
                                      </p:cBhvr>
                                      <p:to>
                                        <p:strVal val="visible"/>
                                      </p:to>
                                    </p:set>
                                    <p:anim calcmode="lin" valueType="num">
                                      <p:cBhvr additive="base">
                                        <p:cTn id="55" dur="500" fill="hold"/>
                                        <p:tgtEl>
                                          <p:spTgt spid="30726"/>
                                        </p:tgtEl>
                                        <p:attrNameLst>
                                          <p:attrName>ppt_x</p:attrName>
                                        </p:attrNameLst>
                                      </p:cBhvr>
                                      <p:tavLst>
                                        <p:tav tm="0">
                                          <p:val>
                                            <p:strVal val="#ppt_x"/>
                                          </p:val>
                                        </p:tav>
                                        <p:tav tm="100000">
                                          <p:val>
                                            <p:strVal val="#ppt_x"/>
                                          </p:val>
                                        </p:tav>
                                      </p:tavLst>
                                    </p:anim>
                                    <p:anim calcmode="lin" valueType="num">
                                      <p:cBhvr additive="base">
                                        <p:cTn id="56" dur="500" fill="hold"/>
                                        <p:tgtEl>
                                          <p:spTgt spid="30726"/>
                                        </p:tgtEl>
                                        <p:attrNameLst>
                                          <p:attrName>ppt_y</p:attrName>
                                        </p:attrNameLst>
                                      </p:cBhvr>
                                      <p:tavLst>
                                        <p:tav tm="0">
                                          <p:val>
                                            <p:strVal val="0-#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1" fill="hold" grpId="0" nodeType="clickEffect">
                                  <p:stCondLst>
                                    <p:cond delay="0"/>
                                  </p:stCondLst>
                                  <p:childTnLst>
                                    <p:set>
                                      <p:cBhvr>
                                        <p:cTn id="60" dur="1" fill="hold">
                                          <p:stCondLst>
                                            <p:cond delay="0"/>
                                          </p:stCondLst>
                                        </p:cTn>
                                        <p:tgtEl>
                                          <p:spTgt spid="30733"/>
                                        </p:tgtEl>
                                        <p:attrNameLst>
                                          <p:attrName>style.visibility</p:attrName>
                                        </p:attrNameLst>
                                      </p:cBhvr>
                                      <p:to>
                                        <p:strVal val="visible"/>
                                      </p:to>
                                    </p:set>
                                    <p:anim calcmode="lin" valueType="num">
                                      <p:cBhvr additive="base">
                                        <p:cTn id="61" dur="500" fill="hold"/>
                                        <p:tgtEl>
                                          <p:spTgt spid="30733"/>
                                        </p:tgtEl>
                                        <p:attrNameLst>
                                          <p:attrName>ppt_x</p:attrName>
                                        </p:attrNameLst>
                                      </p:cBhvr>
                                      <p:tavLst>
                                        <p:tav tm="0">
                                          <p:val>
                                            <p:strVal val="#ppt_x"/>
                                          </p:val>
                                        </p:tav>
                                        <p:tav tm="100000">
                                          <p:val>
                                            <p:strVal val="#ppt_x"/>
                                          </p:val>
                                        </p:tav>
                                      </p:tavLst>
                                    </p:anim>
                                    <p:anim calcmode="lin" valueType="num">
                                      <p:cBhvr additive="base">
                                        <p:cTn id="62" dur="500" fill="hold"/>
                                        <p:tgtEl>
                                          <p:spTgt spid="30733"/>
                                        </p:tgtEl>
                                        <p:attrNameLst>
                                          <p:attrName>ppt_y</p:attrName>
                                        </p:attrNameLst>
                                      </p:cBhvr>
                                      <p:tavLst>
                                        <p:tav tm="0">
                                          <p:val>
                                            <p:strVal val="0-#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1" fill="hold" grpId="0" nodeType="clickEffect">
                                  <p:stCondLst>
                                    <p:cond delay="0"/>
                                  </p:stCondLst>
                                  <p:childTnLst>
                                    <p:set>
                                      <p:cBhvr>
                                        <p:cTn id="66" dur="1" fill="hold">
                                          <p:stCondLst>
                                            <p:cond delay="0"/>
                                          </p:stCondLst>
                                        </p:cTn>
                                        <p:tgtEl>
                                          <p:spTgt spid="30738"/>
                                        </p:tgtEl>
                                        <p:attrNameLst>
                                          <p:attrName>style.visibility</p:attrName>
                                        </p:attrNameLst>
                                      </p:cBhvr>
                                      <p:to>
                                        <p:strVal val="visible"/>
                                      </p:to>
                                    </p:set>
                                    <p:anim calcmode="lin" valueType="num">
                                      <p:cBhvr additive="base">
                                        <p:cTn id="67" dur="500" fill="hold"/>
                                        <p:tgtEl>
                                          <p:spTgt spid="30738"/>
                                        </p:tgtEl>
                                        <p:attrNameLst>
                                          <p:attrName>ppt_x</p:attrName>
                                        </p:attrNameLst>
                                      </p:cBhvr>
                                      <p:tavLst>
                                        <p:tav tm="0">
                                          <p:val>
                                            <p:strVal val="#ppt_x"/>
                                          </p:val>
                                        </p:tav>
                                        <p:tav tm="100000">
                                          <p:val>
                                            <p:strVal val="#ppt_x"/>
                                          </p:val>
                                        </p:tav>
                                      </p:tavLst>
                                    </p:anim>
                                    <p:anim calcmode="lin" valueType="num">
                                      <p:cBhvr additive="base">
                                        <p:cTn id="68" dur="500" fill="hold"/>
                                        <p:tgtEl>
                                          <p:spTgt spid="30738"/>
                                        </p:tgtEl>
                                        <p:attrNameLst>
                                          <p:attrName>ppt_y</p:attrName>
                                        </p:attrNameLst>
                                      </p:cBhvr>
                                      <p:tavLst>
                                        <p:tav tm="0">
                                          <p:val>
                                            <p:strVal val="0-#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30743">
                                            <p:txEl>
                                              <p:charRg st="0" end="12"/>
                                            </p:txEl>
                                          </p:spTgt>
                                        </p:tgtEl>
                                        <p:attrNameLst>
                                          <p:attrName>style.visibility</p:attrName>
                                        </p:attrNameLst>
                                      </p:cBhvr>
                                      <p:to>
                                        <p:strVal val="visible"/>
                                      </p:to>
                                    </p:set>
                                    <p:anim calcmode="lin" valueType="num">
                                      <p:cBhvr additive="base">
                                        <p:cTn id="73" dur="1000" fill="hold"/>
                                        <p:tgtEl>
                                          <p:spTgt spid="30743">
                                            <p:txEl>
                                              <p:charRg st="0" end="12"/>
                                            </p:txEl>
                                          </p:spTgt>
                                        </p:tgtEl>
                                        <p:attrNameLst>
                                          <p:attrName>ppt_x</p:attrName>
                                        </p:attrNameLst>
                                      </p:cBhvr>
                                      <p:tavLst>
                                        <p:tav tm="0">
                                          <p:val>
                                            <p:strVal val="0-#ppt_w/2"/>
                                          </p:val>
                                        </p:tav>
                                        <p:tav tm="100000">
                                          <p:val>
                                            <p:strVal val="#ppt_x"/>
                                          </p:val>
                                        </p:tav>
                                      </p:tavLst>
                                    </p:anim>
                                    <p:anim calcmode="lin" valueType="num">
                                      <p:cBhvr additive="base">
                                        <p:cTn id="74" dur="1000" fill="hold"/>
                                        <p:tgtEl>
                                          <p:spTgt spid="30743">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30743">
                                            <p:txEl>
                                              <p:charRg st="12" end="40"/>
                                            </p:txEl>
                                          </p:spTgt>
                                        </p:tgtEl>
                                        <p:attrNameLst>
                                          <p:attrName>style.visibility</p:attrName>
                                        </p:attrNameLst>
                                      </p:cBhvr>
                                      <p:to>
                                        <p:strVal val="visible"/>
                                      </p:to>
                                    </p:set>
                                    <p:anim calcmode="lin" valueType="num">
                                      <p:cBhvr additive="base">
                                        <p:cTn id="79" dur="1000" fill="hold"/>
                                        <p:tgtEl>
                                          <p:spTgt spid="30743">
                                            <p:txEl>
                                              <p:charRg st="12" end="40"/>
                                            </p:txEl>
                                          </p:spTgt>
                                        </p:tgtEl>
                                        <p:attrNameLst>
                                          <p:attrName>ppt_x</p:attrName>
                                        </p:attrNameLst>
                                      </p:cBhvr>
                                      <p:tavLst>
                                        <p:tav tm="0">
                                          <p:val>
                                            <p:strVal val="0-#ppt_w/2"/>
                                          </p:val>
                                        </p:tav>
                                        <p:tav tm="100000">
                                          <p:val>
                                            <p:strVal val="#ppt_x"/>
                                          </p:val>
                                        </p:tav>
                                      </p:tavLst>
                                    </p:anim>
                                    <p:anim calcmode="lin" valueType="num">
                                      <p:cBhvr additive="base">
                                        <p:cTn id="80" dur="1000" fill="hold"/>
                                        <p:tgtEl>
                                          <p:spTgt spid="30743">
                                            <p:txEl>
                                              <p:charRg st="12" end="4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P spid="30725" grpId="0"/>
      <p:bldP spid="30726" grpId="0"/>
      <p:bldP spid="30733" grpId="0"/>
      <p:bldP spid="30738" grpId="0"/>
      <p:bldP spid="3074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7" name="矩形 31746"/>
          <p:cNvSpPr/>
          <p:nvPr/>
        </p:nvSpPr>
        <p:spPr>
          <a:xfrm>
            <a:off x="669925" y="673100"/>
            <a:ext cx="8318500" cy="603250"/>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en-US" altLang="zh-CN" sz="2800" b="1" strike="noStrike" noProof="1">
                <a:solidFill>
                  <a:srgbClr val="A50021"/>
                </a:solidFill>
                <a:latin typeface="Times New Roman" panose="02020603050405020304" pitchFamily="18" charset="0"/>
                <a:ea typeface="宋体" pitchFamily="2" charset="-122"/>
                <a:cs typeface="+mn-ea"/>
              </a:rPr>
              <a:t>(2)  </a:t>
            </a:r>
            <a:r>
              <a:rPr lang="zh-CN" altLang="en-US" sz="2800" b="1" strike="noStrike" noProof="1">
                <a:solidFill>
                  <a:srgbClr val="A50021"/>
                </a:solidFill>
                <a:latin typeface="Times New Roman" panose="02020603050405020304" pitchFamily="18" charset="0"/>
                <a:ea typeface="宋体" pitchFamily="2" charset="-122"/>
                <a:cs typeface="+mn-ea"/>
              </a:rPr>
              <a:t>进程创建</a:t>
            </a:r>
            <a:r>
              <a:rPr lang="en-US" altLang="zh-CN" sz="2400" strike="noStrike" noProof="1">
                <a:solidFill>
                  <a:schemeClr val="tx1"/>
                </a:solidFill>
                <a:latin typeface="Times New Roman" panose="02020603050405020304" pitchFamily="18" charset="0"/>
                <a:ea typeface="宋体" pitchFamily="2" charset="-122"/>
                <a:cs typeface="+mn-ea"/>
              </a:rPr>
              <a:t>    </a:t>
            </a:r>
            <a:endParaRPr lang="en-US" altLang="zh-CN" sz="2400" strike="noStrike" noProof="1">
              <a:solidFill>
                <a:schemeClr val="tx1"/>
              </a:solidFill>
              <a:latin typeface="Times New Roman" panose="02020603050405020304" pitchFamily="18" charset="0"/>
              <a:ea typeface="宋体" pitchFamily="2" charset="-122"/>
            </a:endParaRPr>
          </a:p>
        </p:txBody>
      </p:sp>
      <p:sp>
        <p:nvSpPr>
          <p:cNvPr id="31750" name="矩形 31749"/>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进程控制</a:t>
            </a:r>
            <a:endParaRPr lang="zh-CN" altLang="en-US" sz="2400" strike="noStrike" noProof="1">
              <a:ea typeface="宋体" pitchFamily="2" charset="-122"/>
            </a:endParaRPr>
          </a:p>
        </p:txBody>
      </p:sp>
      <p:sp>
        <p:nvSpPr>
          <p:cNvPr id="38916" name="文本占位符 47106"/>
          <p:cNvSpPr>
            <a:spLocks noGrp="true"/>
          </p:cNvSpPr>
          <p:nvPr>
            <p:ph type="body"/>
          </p:nvPr>
        </p:nvSpPr>
        <p:spPr>
          <a:xfrm>
            <a:off x="306388" y="1444625"/>
            <a:ext cx="8562975" cy="4519613"/>
          </a:xfrm>
          <a:ln>
            <a:miter/>
          </a:ln>
        </p:spPr>
        <p:txBody>
          <a:bodyPr wrap="square" anchor="t">
            <a:spAutoFit/>
          </a:bodyPr>
          <a:p>
            <a:pPr lvl="0"/>
            <a:r>
              <a:rPr lang="zh-CN" altLang="en-US" b="1">
                <a:solidFill>
                  <a:schemeClr val="tx1"/>
                </a:solidFill>
                <a:effectLst/>
                <a:latin typeface="Times New Roman" panose="02020603050405020304" pitchFamily="18" charset="0"/>
                <a:ea typeface="宋体" pitchFamily="2" charset="-122"/>
              </a:rPr>
              <a:t>进程创建</a:t>
            </a:r>
            <a:r>
              <a:rPr lang="zh-CN" altLang="zh-CN" b="1">
                <a:solidFill>
                  <a:schemeClr val="tx1"/>
                </a:solidFill>
                <a:effectLst/>
                <a:latin typeface="Times New Roman" panose="02020603050405020304" pitchFamily="18" charset="0"/>
                <a:ea typeface="宋体" pitchFamily="2" charset="-122"/>
              </a:rPr>
              <a:t>的方式和时机</a:t>
            </a:r>
            <a:r>
              <a:rPr lang="zh-CN" altLang="en-US" b="1">
                <a:solidFill>
                  <a:schemeClr val="tx1"/>
                </a:solidFill>
                <a:effectLst/>
                <a:latin typeface="Times New Roman" panose="02020603050405020304" pitchFamily="18" charset="0"/>
                <a:ea typeface="宋体" pitchFamily="2" charset="-122"/>
              </a:rPr>
              <a:t>：</a:t>
            </a:r>
            <a:endParaRPr lang="zh-CN" altLang="en-US" b="1">
              <a:solidFill>
                <a:schemeClr val="tx1"/>
              </a:solidFill>
              <a:effectLst/>
              <a:latin typeface="Times New Roman" panose="02020603050405020304" pitchFamily="18" charset="0"/>
              <a:ea typeface="宋体" pitchFamily="2" charset="-122"/>
            </a:endParaRPr>
          </a:p>
          <a:p>
            <a:pPr lvl="1" indent="-455295" algn="just"/>
            <a:r>
              <a:rPr lang="zh-CN" altLang="zh-CN">
                <a:solidFill>
                  <a:schemeClr val="tx1"/>
                </a:solidFill>
                <a:effectLst/>
                <a:latin typeface="Times New Roman" panose="02020603050405020304" pitchFamily="18" charset="0"/>
                <a:ea typeface="宋体" pitchFamily="2" charset="-122"/>
              </a:rPr>
              <a:t>批处理系统中，</a:t>
            </a:r>
            <a:r>
              <a:rPr lang="zh-CN" altLang="en-US">
                <a:solidFill>
                  <a:schemeClr val="tx1"/>
                </a:solidFill>
                <a:effectLst/>
                <a:latin typeface="Times New Roman" panose="02020603050405020304" pitchFamily="18" charset="0"/>
                <a:ea typeface="宋体" pitchFamily="2" charset="-122"/>
              </a:rPr>
              <a:t>提交一个作业</a:t>
            </a:r>
            <a:r>
              <a:rPr lang="zh-CN" altLang="zh-CN">
                <a:solidFill>
                  <a:schemeClr val="tx1"/>
                </a:solidFill>
                <a:effectLst/>
                <a:latin typeface="Times New Roman" panose="02020603050405020304" pitchFamily="18" charset="0"/>
                <a:ea typeface="宋体" pitchFamily="2" charset="-122"/>
              </a:rPr>
              <a:t>；</a:t>
            </a:r>
            <a:endParaRPr lang="zh-CN" altLang="zh-CN">
              <a:solidFill>
                <a:schemeClr val="tx1"/>
              </a:solidFill>
              <a:effectLst/>
              <a:latin typeface="Times New Roman" panose="02020603050405020304" pitchFamily="18" charset="0"/>
              <a:ea typeface="宋体" pitchFamily="2" charset="-122"/>
            </a:endParaRPr>
          </a:p>
          <a:p>
            <a:pPr lvl="1" indent="-455295" algn="just"/>
            <a:r>
              <a:rPr lang="zh-CN" altLang="zh-CN">
                <a:solidFill>
                  <a:schemeClr val="tx1"/>
                </a:solidFill>
                <a:effectLst/>
                <a:latin typeface="Times New Roman" panose="02020603050405020304" pitchFamily="18" charset="0"/>
                <a:ea typeface="宋体" pitchFamily="2" charset="-122"/>
              </a:rPr>
              <a:t>分时系统中，</a:t>
            </a:r>
            <a:r>
              <a:rPr lang="zh-CN" altLang="en-US">
                <a:solidFill>
                  <a:schemeClr val="tx1"/>
                </a:solidFill>
                <a:effectLst/>
                <a:latin typeface="Times New Roman" panose="02020603050405020304" pitchFamily="18" charset="0"/>
                <a:ea typeface="宋体" pitchFamily="2" charset="-122"/>
              </a:rPr>
              <a:t>在</a:t>
            </a:r>
            <a:r>
              <a:rPr lang="zh-CN" altLang="zh-CN">
                <a:solidFill>
                  <a:schemeClr val="tx1"/>
                </a:solidFill>
                <a:effectLst/>
                <a:latin typeface="Times New Roman" panose="02020603050405020304" pitchFamily="18" charset="0"/>
                <a:ea typeface="宋体" pitchFamily="2" charset="-122"/>
              </a:rPr>
              <a:t>一个</a:t>
            </a:r>
            <a:r>
              <a:rPr lang="zh-CN" altLang="en-US">
                <a:solidFill>
                  <a:schemeClr val="tx1"/>
                </a:solidFill>
                <a:effectLst/>
                <a:latin typeface="Times New Roman" panose="02020603050405020304" pitchFamily="18" charset="0"/>
                <a:ea typeface="宋体" pitchFamily="2" charset="-122"/>
              </a:rPr>
              <a:t>终端登录</a:t>
            </a:r>
            <a:r>
              <a:rPr lang="zh-CN" altLang="zh-CN">
                <a:solidFill>
                  <a:schemeClr val="tx1"/>
                </a:solidFill>
                <a:effectLst/>
                <a:latin typeface="Times New Roman" panose="02020603050405020304" pitchFamily="18" charset="0"/>
                <a:ea typeface="宋体" pitchFamily="2" charset="-122"/>
              </a:rPr>
              <a:t>，交互；</a:t>
            </a:r>
            <a:endParaRPr lang="zh-CN" altLang="zh-CN">
              <a:solidFill>
                <a:schemeClr val="tx1"/>
              </a:solidFill>
              <a:effectLst/>
              <a:latin typeface="Times New Roman" panose="02020603050405020304" pitchFamily="18" charset="0"/>
              <a:ea typeface="宋体" pitchFamily="2" charset="-122"/>
            </a:endParaRPr>
          </a:p>
          <a:p>
            <a:pPr lvl="1" indent="-455295" algn="just"/>
            <a:r>
              <a:rPr lang="zh-CN" altLang="zh-CN">
                <a:solidFill>
                  <a:schemeClr val="tx1"/>
                </a:solidFill>
                <a:effectLst/>
                <a:latin typeface="Times New Roman" panose="02020603050405020304" pitchFamily="18" charset="0"/>
                <a:ea typeface="宋体" pitchFamily="2" charset="-122"/>
              </a:rPr>
              <a:t>启动时，</a:t>
            </a:r>
            <a:r>
              <a:rPr lang="zh-CN" altLang="en-US">
                <a:solidFill>
                  <a:schemeClr val="tx1"/>
                </a:solidFill>
                <a:effectLst/>
                <a:latin typeface="Times New Roman" panose="02020603050405020304" pitchFamily="18" charset="0"/>
                <a:ea typeface="宋体" pitchFamily="2" charset="-122"/>
              </a:rPr>
              <a:t>操作系统创建服务进程</a:t>
            </a:r>
            <a:r>
              <a:rPr lang="zh-CN" altLang="zh-CN">
                <a:solidFill>
                  <a:schemeClr val="tx1"/>
                </a:solidFill>
                <a:effectLst/>
                <a:latin typeface="Times New Roman" panose="02020603050405020304" pitchFamily="18" charset="0"/>
                <a:ea typeface="宋体" pitchFamily="2" charset="-122"/>
              </a:rPr>
              <a:t>；</a:t>
            </a:r>
            <a:endParaRPr lang="zh-CN" altLang="zh-CN">
              <a:solidFill>
                <a:schemeClr val="tx1"/>
              </a:solidFill>
              <a:effectLst/>
              <a:latin typeface="Times New Roman" panose="02020603050405020304" pitchFamily="18" charset="0"/>
              <a:ea typeface="宋体" pitchFamily="2" charset="-122"/>
            </a:endParaRPr>
          </a:p>
          <a:p>
            <a:pPr lvl="1" indent="-455295" algn="just"/>
            <a:r>
              <a:rPr lang="zh-CN" altLang="zh-CN">
                <a:solidFill>
                  <a:schemeClr val="tx1"/>
                </a:solidFill>
                <a:effectLst/>
                <a:latin typeface="Times New Roman" panose="02020603050405020304" pitchFamily="18" charset="0"/>
                <a:ea typeface="宋体" pitchFamily="2" charset="-122"/>
              </a:rPr>
              <a:t>用户程序自己也可以创建</a:t>
            </a:r>
            <a:r>
              <a:rPr lang="zh-CN" altLang="en-US">
                <a:solidFill>
                  <a:schemeClr val="tx1"/>
                </a:solidFill>
                <a:effectLst/>
                <a:latin typeface="Times New Roman" panose="02020603050405020304" pitchFamily="18" charset="0"/>
                <a:ea typeface="宋体" pitchFamily="2" charset="-122"/>
              </a:rPr>
              <a:t>新的进程</a:t>
            </a:r>
            <a:r>
              <a:rPr lang="zh-CN" altLang="zh-CN">
                <a:solidFill>
                  <a:schemeClr val="tx1"/>
                </a:solidFill>
                <a:effectLst/>
                <a:latin typeface="Times New Roman" panose="02020603050405020304" pitchFamily="18" charset="0"/>
                <a:ea typeface="宋体" pitchFamily="2" charset="-122"/>
              </a:rPr>
              <a:t>；</a:t>
            </a:r>
            <a:endParaRPr lang="zh-CN" altLang="zh-CN">
              <a:solidFill>
                <a:schemeClr val="tx1"/>
              </a:solidFill>
              <a:effectLst/>
              <a:latin typeface="Times New Roman" panose="02020603050405020304" pitchFamily="18" charset="0"/>
              <a:ea typeface="宋体" pitchFamily="2" charset="-122"/>
            </a:endParaRPr>
          </a:p>
          <a:p>
            <a:pPr lvl="0"/>
            <a:r>
              <a:rPr lang="zh-CN" altLang="en-US" b="1">
                <a:solidFill>
                  <a:schemeClr val="tx1"/>
                </a:solidFill>
                <a:effectLst/>
                <a:latin typeface="Times New Roman" panose="02020603050405020304" pitchFamily="18" charset="0"/>
                <a:ea typeface="宋体" pitchFamily="2" charset="-122"/>
              </a:rPr>
              <a:t>生成进程称父进程(Parent Process) ，被生成进程称子进程(Child Process) 、即一个父进程可以创建子进程，从而形成树形结构。</a:t>
            </a:r>
            <a:endParaRPr lang="zh-CN" altLang="en-US" b="1">
              <a:solidFill>
                <a:schemeClr val="tx1"/>
              </a:solidFill>
              <a:effectLst/>
              <a:latin typeface="Times New Roman" panose="02020603050405020304"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1747">
                                            <p:txEl>
                                              <p:charRg st="0" end="14"/>
                                            </p:txEl>
                                          </p:spTgt>
                                        </p:tgtEl>
                                        <p:attrNameLst>
                                          <p:attrName>style.visibility</p:attrName>
                                        </p:attrNameLst>
                                      </p:cBhvr>
                                      <p:to>
                                        <p:strVal val="visible"/>
                                      </p:to>
                                    </p:set>
                                    <p:anim calcmode="lin" valueType="num">
                                      <p:cBhvr additive="base">
                                        <p:cTn id="7" dur="1000" fill="hold"/>
                                        <p:tgtEl>
                                          <p:spTgt spid="31747">
                                            <p:txEl>
                                              <p:charRg st="0" end="14"/>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1747">
                                            <p:txEl>
                                              <p:charRg st="0" end="1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7" name="矩形 31746"/>
          <p:cNvSpPr/>
          <p:nvPr/>
        </p:nvSpPr>
        <p:spPr>
          <a:xfrm>
            <a:off x="669925" y="673100"/>
            <a:ext cx="8318500" cy="162718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en-US" altLang="zh-CN" sz="2800" b="1" strike="noStrike" noProof="1">
                <a:solidFill>
                  <a:srgbClr val="A50021"/>
                </a:solidFill>
                <a:latin typeface="Times New Roman" panose="02020603050405020304" pitchFamily="18" charset="0"/>
                <a:ea typeface="宋体" pitchFamily="2" charset="-122"/>
                <a:cs typeface="+mn-ea"/>
              </a:rPr>
              <a:t>(2)  </a:t>
            </a:r>
            <a:r>
              <a:rPr lang="zh-CN" altLang="en-US" sz="2800" b="1" strike="noStrike" noProof="1">
                <a:solidFill>
                  <a:srgbClr val="A50021"/>
                </a:solidFill>
                <a:latin typeface="Times New Roman" panose="02020603050405020304" pitchFamily="18" charset="0"/>
                <a:ea typeface="宋体" pitchFamily="2" charset="-122"/>
                <a:cs typeface="+mn-ea"/>
              </a:rPr>
              <a:t>进程创建</a:t>
            </a:r>
            <a:endParaRPr lang="zh-CN" altLang="en-US" sz="2800" b="1" strike="noStrike" noProof="1">
              <a:solidFill>
                <a:srgbClr val="A50021"/>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400" b="1" strike="noStrike" noProof="1">
                <a:solidFill>
                  <a:srgbClr val="000099"/>
                </a:solidFill>
                <a:latin typeface="宋体" pitchFamily="2" charset="-122"/>
                <a:ea typeface="宋体" pitchFamily="2" charset="-122"/>
                <a:cs typeface="+mn-ea"/>
              </a:rPr>
              <a:t>① </a:t>
            </a:r>
            <a:r>
              <a:rPr lang="zh-CN" altLang="en-US" sz="2400" b="1" strike="noStrike" noProof="1">
                <a:solidFill>
                  <a:srgbClr val="000099"/>
                </a:solidFill>
                <a:latin typeface="Times New Roman" panose="02020603050405020304" pitchFamily="18" charset="0"/>
                <a:ea typeface="宋体" pitchFamily="2" charset="-122"/>
                <a:cs typeface="+mn-ea"/>
              </a:rPr>
              <a:t>进程创建原语的形式</a:t>
            </a:r>
            <a:endParaRPr lang="zh-CN" altLang="en-US" sz="2400" b="1" strike="noStrike" noProof="1">
              <a:solidFill>
                <a:srgbClr val="000099"/>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000" strike="noStrike" noProof="1">
                <a:solidFill>
                  <a:schemeClr val="tx1"/>
                </a:solidFill>
                <a:latin typeface="Times New Roman" panose="02020603050405020304" pitchFamily="18" charset="0"/>
                <a:ea typeface="宋体" pitchFamily="2" charset="-122"/>
                <a:cs typeface="+mn-ea"/>
              </a:rPr>
              <a:t>       </a:t>
            </a:r>
            <a:r>
              <a:rPr lang="en-US" altLang="zh-CN" sz="2400" strike="noStrike" noProof="1">
                <a:solidFill>
                  <a:schemeClr val="tx1"/>
                </a:solidFill>
                <a:latin typeface="Times New Roman" panose="02020603050405020304" pitchFamily="18" charset="0"/>
                <a:ea typeface="宋体" pitchFamily="2" charset="-122"/>
                <a:cs typeface="+mn-ea"/>
              </a:rPr>
              <a:t>create (name</a:t>
            </a:r>
            <a:r>
              <a:rPr lang="zh-CN" altLang="en-US" sz="2400" strike="noStrike" noProof="1">
                <a:solidFill>
                  <a:schemeClr val="tx1"/>
                </a:solidFill>
                <a:latin typeface="Times New Roman" panose="02020603050405020304" pitchFamily="18" charset="0"/>
                <a:ea typeface="宋体" pitchFamily="2" charset="-122"/>
                <a:cs typeface="+mn-ea"/>
              </a:rPr>
              <a:t>，</a:t>
            </a:r>
            <a:r>
              <a:rPr lang="en-US" altLang="zh-CN" sz="2400" strike="noStrike" noProof="1">
                <a:solidFill>
                  <a:schemeClr val="tx1"/>
                </a:solidFill>
                <a:latin typeface="Times New Roman" panose="02020603050405020304" pitchFamily="18" charset="0"/>
                <a:ea typeface="宋体" pitchFamily="2" charset="-122"/>
                <a:cs typeface="+mn-ea"/>
              </a:rPr>
              <a:t>priority)           </a:t>
            </a:r>
            <a:endParaRPr lang="en-US" altLang="zh-CN" sz="2400" strike="noStrike" noProof="1">
              <a:solidFill>
                <a:schemeClr val="tx1"/>
              </a:solidFill>
              <a:latin typeface="Times New Roman" panose="02020603050405020304" pitchFamily="18" charset="0"/>
              <a:ea typeface="宋体" pitchFamily="2" charset="-122"/>
            </a:endParaRPr>
          </a:p>
        </p:txBody>
      </p:sp>
      <p:sp>
        <p:nvSpPr>
          <p:cNvPr id="31748" name="矩形 31747"/>
          <p:cNvSpPr/>
          <p:nvPr/>
        </p:nvSpPr>
        <p:spPr>
          <a:xfrm>
            <a:off x="1104900" y="2225675"/>
            <a:ext cx="5256213" cy="115093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pPr>
            <a:r>
              <a:rPr lang="en-US" altLang="zh-CN" sz="2400" strike="noStrike" noProof="1">
                <a:solidFill>
                  <a:schemeClr val="tx1"/>
                </a:solidFill>
                <a:latin typeface="Times New Roman" panose="02020603050405020304" pitchFamily="18" charset="0"/>
                <a:ea typeface="宋体" pitchFamily="2" charset="-122"/>
                <a:cs typeface="+mn-ea"/>
              </a:rPr>
              <a:t>name</a:t>
            </a:r>
            <a:r>
              <a:rPr lang="zh-CN" altLang="en-US" sz="2400" strike="noStrike" noProof="1">
                <a:solidFill>
                  <a:schemeClr val="tx1"/>
                </a:solidFill>
                <a:latin typeface="Times New Roman" panose="02020603050405020304" pitchFamily="18" charset="0"/>
                <a:ea typeface="宋体" pitchFamily="2" charset="-122"/>
                <a:cs typeface="+mn-ea"/>
              </a:rPr>
              <a:t>为被创建进程的标识符</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pPr>
            <a:r>
              <a:rPr lang="en-US" altLang="zh-CN" sz="2400" strike="noStrike" noProof="1">
                <a:solidFill>
                  <a:schemeClr val="tx1"/>
                </a:solidFill>
                <a:latin typeface="Times New Roman" panose="02020603050405020304" pitchFamily="18" charset="0"/>
                <a:ea typeface="宋体" pitchFamily="2" charset="-122"/>
                <a:cs typeface="+mn-ea"/>
              </a:rPr>
              <a:t>priority</a:t>
            </a:r>
            <a:r>
              <a:rPr lang="zh-CN" altLang="en-US" sz="2400" strike="noStrike" noProof="1">
                <a:solidFill>
                  <a:schemeClr val="tx1"/>
                </a:solidFill>
                <a:latin typeface="Times New Roman" panose="02020603050405020304" pitchFamily="18" charset="0"/>
                <a:ea typeface="宋体" pitchFamily="2" charset="-122"/>
                <a:cs typeface="+mn-ea"/>
              </a:rPr>
              <a:t>为进程优先级</a:t>
            </a:r>
            <a:endParaRPr lang="zh-CN" altLang="en-US" sz="2400" strike="noStrike" noProof="1">
              <a:solidFill>
                <a:schemeClr val="tx1"/>
              </a:solidFill>
              <a:latin typeface="Times New Roman" panose="02020603050405020304" pitchFamily="18" charset="0"/>
              <a:ea typeface="宋体" pitchFamily="2" charset="-122"/>
            </a:endParaRPr>
          </a:p>
        </p:txBody>
      </p:sp>
      <p:sp>
        <p:nvSpPr>
          <p:cNvPr id="31749" name="矩形 31748"/>
          <p:cNvSpPr/>
          <p:nvPr/>
        </p:nvSpPr>
        <p:spPr>
          <a:xfrm>
            <a:off x="658813" y="3532188"/>
            <a:ext cx="8318500" cy="115093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400" b="1" strike="noStrike" noProof="1">
                <a:solidFill>
                  <a:srgbClr val="000099"/>
                </a:solidFill>
                <a:latin typeface="宋体" pitchFamily="2" charset="-122"/>
                <a:ea typeface="宋体" pitchFamily="2" charset="-122"/>
                <a:cs typeface="+mn-ea"/>
              </a:rPr>
              <a:t>② </a:t>
            </a:r>
            <a:r>
              <a:rPr lang="zh-CN" altLang="en-US" sz="2400" b="1" strike="noStrike" noProof="1">
                <a:solidFill>
                  <a:srgbClr val="000099"/>
                </a:solidFill>
                <a:latin typeface="Times New Roman" panose="02020603050405020304" pitchFamily="18" charset="0"/>
                <a:ea typeface="宋体" pitchFamily="2" charset="-122"/>
                <a:cs typeface="+mn-ea"/>
              </a:rPr>
              <a:t>进程创建原语的功能</a:t>
            </a:r>
            <a:endParaRPr lang="zh-CN" altLang="en-US" sz="2400" b="1" strike="noStrike" noProof="1">
              <a:solidFill>
                <a:srgbClr val="000099"/>
              </a:solidFill>
              <a:latin typeface="Times New Roman" panose="02020603050405020304" pitchFamily="18" charset="0"/>
              <a:ea typeface="宋体" pitchFamily="2" charset="-122"/>
            </a:endParaRPr>
          </a:p>
          <a:p>
            <a:pPr marL="533400" lvl="0" indent="-533400" fontAlgn="base">
              <a:lnSpc>
                <a:spcPct val="130000"/>
              </a:lnSpc>
              <a:buNone/>
            </a:pPr>
            <a:r>
              <a:rPr lang="zh-CN" altLang="en-US" sz="2400" strike="noStrike" noProof="1">
                <a:solidFill>
                  <a:schemeClr val="tx1"/>
                </a:solidFill>
                <a:latin typeface="Times New Roman" panose="02020603050405020304" pitchFamily="18" charset="0"/>
                <a:ea typeface="宋体" pitchFamily="2" charset="-122"/>
                <a:cs typeface="+mn-ea"/>
              </a:rPr>
              <a:t>    创建一个具有指定标识符的进程，建立进程的</a:t>
            </a:r>
            <a:r>
              <a:rPr lang="en-US" altLang="zh-CN" sz="2400" strike="noStrike" noProof="1">
                <a:solidFill>
                  <a:schemeClr val="tx1"/>
                </a:solidFill>
                <a:latin typeface="Times New Roman" panose="02020603050405020304" pitchFamily="18" charset="0"/>
                <a:ea typeface="宋体" pitchFamily="2" charset="-122"/>
                <a:cs typeface="+mn-ea"/>
              </a:rPr>
              <a:t>PCB</a:t>
            </a:r>
            <a:r>
              <a:rPr lang="zh-CN" altLang="en-US" sz="2400" strike="noStrike" noProof="1">
                <a:solidFill>
                  <a:schemeClr val="tx1"/>
                </a:solidFill>
                <a:latin typeface="Times New Roman" panose="02020603050405020304" pitchFamily="18" charset="0"/>
                <a:ea typeface="宋体" pitchFamily="2" charset="-122"/>
                <a:cs typeface="+mn-ea"/>
              </a:rPr>
              <a:t>结构。</a:t>
            </a:r>
            <a:endParaRPr lang="zh-CN" altLang="en-US" sz="2400" strike="noStrike" noProof="1">
              <a:solidFill>
                <a:schemeClr val="tx1"/>
              </a:solidFill>
              <a:latin typeface="Times New Roman" panose="02020603050405020304" pitchFamily="18" charset="0"/>
              <a:ea typeface="宋体" pitchFamily="2" charset="-122"/>
            </a:endParaRPr>
          </a:p>
        </p:txBody>
      </p:sp>
      <p:sp>
        <p:nvSpPr>
          <p:cNvPr id="31750" name="矩形 31749"/>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进程控制</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1747">
                                            <p:txEl>
                                              <p:charRg st="0" end="10"/>
                                            </p:txEl>
                                          </p:spTgt>
                                        </p:tgtEl>
                                        <p:attrNameLst>
                                          <p:attrName>style.visibility</p:attrName>
                                        </p:attrNameLst>
                                      </p:cBhvr>
                                      <p:to>
                                        <p:strVal val="visible"/>
                                      </p:to>
                                    </p:set>
                                    <p:anim calcmode="lin" valueType="num">
                                      <p:cBhvr>
                                        <p:cTn id="7" dur="1000" fill="hold"/>
                                        <p:tgtEl>
                                          <p:spTgt spid="31747">
                                            <p:txEl>
                                              <p:charRg st="0" end="10"/>
                                            </p:txEl>
                                          </p:spTgt>
                                        </p:tgtEl>
                                        <p:attrNameLst>
                                          <p:attrName>ppt_x</p:attrName>
                                        </p:attrNameLst>
                                      </p:cBhvr>
                                      <p:tavLst>
                                        <p:tav tm="0">
                                          <p:val>
                                            <p:strVal val="0-#ppt_w/2"/>
                                          </p:val>
                                        </p:tav>
                                        <p:tav tm="100000">
                                          <p:val>
                                            <p:strVal val="#ppt_x"/>
                                          </p:val>
                                        </p:tav>
                                      </p:tavLst>
                                    </p:anim>
                                    <p:anim calcmode="lin" valueType="num">
                                      <p:cBhvr>
                                        <p:cTn id="8" dur="1000" fill="hold"/>
                                        <p:tgtEl>
                                          <p:spTgt spid="31747">
                                            <p:txEl>
                                              <p:charRg st="0" end="1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1747">
                                            <p:txEl>
                                              <p:charRg st="10" end="22"/>
                                            </p:txEl>
                                          </p:spTgt>
                                        </p:tgtEl>
                                        <p:attrNameLst>
                                          <p:attrName>style.visibility</p:attrName>
                                        </p:attrNameLst>
                                      </p:cBhvr>
                                      <p:to>
                                        <p:strVal val="visible"/>
                                      </p:to>
                                    </p:set>
                                    <p:anim calcmode="lin" valueType="num">
                                      <p:cBhvr>
                                        <p:cTn id="13" dur="1000" fill="hold"/>
                                        <p:tgtEl>
                                          <p:spTgt spid="31747">
                                            <p:txEl>
                                              <p:charRg st="10" end="22"/>
                                            </p:txEl>
                                          </p:spTgt>
                                        </p:tgtEl>
                                        <p:attrNameLst>
                                          <p:attrName>ppt_x</p:attrName>
                                        </p:attrNameLst>
                                      </p:cBhvr>
                                      <p:tavLst>
                                        <p:tav tm="0">
                                          <p:val>
                                            <p:strVal val="0-#ppt_w/2"/>
                                          </p:val>
                                        </p:tav>
                                        <p:tav tm="100000">
                                          <p:val>
                                            <p:strVal val="#ppt_x"/>
                                          </p:val>
                                        </p:tav>
                                      </p:tavLst>
                                    </p:anim>
                                    <p:anim calcmode="lin" valueType="num">
                                      <p:cBhvr>
                                        <p:cTn id="14" dur="1000" fill="hold"/>
                                        <p:tgtEl>
                                          <p:spTgt spid="31747">
                                            <p:txEl>
                                              <p:charRg st="10" end="2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1747">
                                            <p:txEl>
                                              <p:charRg st="22" end="63"/>
                                            </p:txEl>
                                          </p:spTgt>
                                        </p:tgtEl>
                                        <p:attrNameLst>
                                          <p:attrName>style.visibility</p:attrName>
                                        </p:attrNameLst>
                                      </p:cBhvr>
                                      <p:to>
                                        <p:strVal val="visible"/>
                                      </p:to>
                                    </p:set>
                                    <p:anim calcmode="lin" valueType="num">
                                      <p:cBhvr>
                                        <p:cTn id="19" dur="1000" fill="hold"/>
                                        <p:tgtEl>
                                          <p:spTgt spid="31747">
                                            <p:txEl>
                                              <p:charRg st="22" end="63"/>
                                            </p:txEl>
                                          </p:spTgt>
                                        </p:tgtEl>
                                        <p:attrNameLst>
                                          <p:attrName>ppt_x</p:attrName>
                                        </p:attrNameLst>
                                      </p:cBhvr>
                                      <p:tavLst>
                                        <p:tav tm="0">
                                          <p:val>
                                            <p:strVal val="0-#ppt_w/2"/>
                                          </p:val>
                                        </p:tav>
                                        <p:tav tm="100000">
                                          <p:val>
                                            <p:strVal val="#ppt_x"/>
                                          </p:val>
                                        </p:tav>
                                      </p:tavLst>
                                    </p:anim>
                                    <p:anim calcmode="lin" valueType="num">
                                      <p:cBhvr>
                                        <p:cTn id="20" dur="1000" fill="hold"/>
                                        <p:tgtEl>
                                          <p:spTgt spid="31747">
                                            <p:txEl>
                                              <p:charRg st="22" end="6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1748"/>
                                        </p:tgtEl>
                                        <p:attrNameLst>
                                          <p:attrName>style.visibility</p:attrName>
                                        </p:attrNameLst>
                                      </p:cBhvr>
                                      <p:to>
                                        <p:strVal val="visible"/>
                                      </p:to>
                                    </p:set>
                                    <p:anim calcmode="lin" valueType="num">
                                      <p:cBhvr>
                                        <p:cTn id="25" dur="500" fill="hold"/>
                                        <p:tgtEl>
                                          <p:spTgt spid="31748"/>
                                        </p:tgtEl>
                                        <p:attrNameLst>
                                          <p:attrName>ppt_x</p:attrName>
                                        </p:attrNameLst>
                                      </p:cBhvr>
                                      <p:tavLst>
                                        <p:tav tm="0">
                                          <p:val>
                                            <p:strVal val="0-#ppt_w/2"/>
                                          </p:val>
                                        </p:tav>
                                        <p:tav tm="100000">
                                          <p:val>
                                            <p:strVal val="#ppt_x"/>
                                          </p:val>
                                        </p:tav>
                                      </p:tavLst>
                                    </p:anim>
                                    <p:anim calcmode="lin" valueType="num">
                                      <p:cBhvr>
                                        <p:cTn id="26" dur="500" fill="hold"/>
                                        <p:tgtEl>
                                          <p:spTgt spid="3174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1749">
                                            <p:txEl>
                                              <p:charRg st="0" end="12"/>
                                            </p:txEl>
                                          </p:spTgt>
                                        </p:tgtEl>
                                        <p:attrNameLst>
                                          <p:attrName>style.visibility</p:attrName>
                                        </p:attrNameLst>
                                      </p:cBhvr>
                                      <p:to>
                                        <p:strVal val="visible"/>
                                      </p:to>
                                    </p:set>
                                    <p:anim calcmode="lin" valueType="num">
                                      <p:cBhvr>
                                        <p:cTn id="31" dur="1000" fill="hold"/>
                                        <p:tgtEl>
                                          <p:spTgt spid="31749">
                                            <p:txEl>
                                              <p:charRg st="0" end="12"/>
                                            </p:txEl>
                                          </p:spTgt>
                                        </p:tgtEl>
                                        <p:attrNameLst>
                                          <p:attrName>ppt_x</p:attrName>
                                        </p:attrNameLst>
                                      </p:cBhvr>
                                      <p:tavLst>
                                        <p:tav tm="0">
                                          <p:val>
                                            <p:strVal val="0-#ppt_w/2"/>
                                          </p:val>
                                        </p:tav>
                                        <p:tav tm="100000">
                                          <p:val>
                                            <p:strVal val="#ppt_x"/>
                                          </p:val>
                                        </p:tav>
                                      </p:tavLst>
                                    </p:anim>
                                    <p:anim calcmode="lin" valueType="num">
                                      <p:cBhvr>
                                        <p:cTn id="32" dur="1000" fill="hold"/>
                                        <p:tgtEl>
                                          <p:spTgt spid="31749">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1749">
                                            <p:txEl>
                                              <p:charRg st="12" end="47"/>
                                            </p:txEl>
                                          </p:spTgt>
                                        </p:tgtEl>
                                        <p:attrNameLst>
                                          <p:attrName>style.visibility</p:attrName>
                                        </p:attrNameLst>
                                      </p:cBhvr>
                                      <p:to>
                                        <p:strVal val="visible"/>
                                      </p:to>
                                    </p:set>
                                    <p:anim calcmode="lin" valueType="num">
                                      <p:cBhvr>
                                        <p:cTn id="37" dur="1000" fill="hold"/>
                                        <p:tgtEl>
                                          <p:spTgt spid="31749">
                                            <p:txEl>
                                              <p:charRg st="12" end="47"/>
                                            </p:txEl>
                                          </p:spTgt>
                                        </p:tgtEl>
                                        <p:attrNameLst>
                                          <p:attrName>ppt_x</p:attrName>
                                        </p:attrNameLst>
                                      </p:cBhvr>
                                      <p:tavLst>
                                        <p:tav tm="0">
                                          <p:val>
                                            <p:strVal val="0-#ppt_w/2"/>
                                          </p:val>
                                        </p:tav>
                                        <p:tav tm="100000">
                                          <p:val>
                                            <p:strVal val="#ppt_x"/>
                                          </p:val>
                                        </p:tav>
                                      </p:tavLst>
                                    </p:anim>
                                    <p:anim calcmode="lin" valueType="num">
                                      <p:cBhvr>
                                        <p:cTn id="38" dur="1000" fill="hold"/>
                                        <p:tgtEl>
                                          <p:spTgt spid="31749">
                                            <p:txEl>
                                              <p:charRg st="12" end="4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uiExpand="1" build="p"/>
      <p:bldP spid="31748" grpId="0"/>
      <p:bldP spid="3174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6434" name="矩形 146433"/>
          <p:cNvSpPr/>
          <p:nvPr/>
        </p:nvSpPr>
        <p:spPr>
          <a:xfrm>
            <a:off x="301625" y="606425"/>
            <a:ext cx="1746250" cy="67627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ctr" fontAlgn="base">
              <a:lnSpc>
                <a:spcPct val="120000"/>
              </a:lnSpc>
              <a:spcBef>
                <a:spcPct val="0"/>
              </a:spcBef>
              <a:buFont typeface="Wingdings" panose="05000000000000000000" pitchFamily="2" charset="2"/>
              <a:buNone/>
            </a:pPr>
            <a:r>
              <a:rPr lang="zh-CN" altLang="en-US" b="1" strike="noStrike" noProof="1" dirty="0">
                <a:solidFill>
                  <a:srgbClr val="990000"/>
                </a:solidFill>
                <a:latin typeface="Arial" panose="02080604020202020204" pitchFamily="34" charset="0"/>
                <a:ea typeface="宋体" pitchFamily="2" charset="-122"/>
                <a:cs typeface="+mn-ea"/>
              </a:rPr>
              <a:t>程序</a:t>
            </a:r>
            <a:endParaRPr lang="zh-CN" altLang="en-US" b="1" strike="noStrike" noProof="1">
              <a:solidFill>
                <a:srgbClr val="990000"/>
              </a:solidFill>
              <a:ea typeface="宋体" pitchFamily="2" charset="-122"/>
            </a:endParaRPr>
          </a:p>
        </p:txBody>
      </p:sp>
      <p:graphicFrame>
        <p:nvGraphicFramePr>
          <p:cNvPr id="7170" name="内容占位符 146434"/>
          <p:cNvGraphicFramePr>
            <a:graphicFrameLocks noChangeAspect="true"/>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0" name="" r:id="rId2" imgW="838200" imgH="647700" progId="Paint.Picture">
                  <p:embed/>
                </p:oleObj>
              </mc:Choice>
              <mc:Fallback>
                <p:oleObj name="" r:id="rId2" imgW="838200" imgH="647700" progId="Paint.Picture">
                  <p:embed/>
                  <p:pic>
                    <p:nvPicPr>
                      <p:cNvPr id="0" name="图片 3079"/>
                      <p:cNvPicPr/>
                      <p:nvPr/>
                    </p:nvPicPr>
                    <p:blipFill>
                      <a:blip r:embed="rId3"/>
                      <a:stretch>
                        <a:fillRect/>
                      </a:stretch>
                    </p:blipFill>
                    <p:spPr>
                      <a:xfrm>
                        <a:off x="0" y="0"/>
                        <a:ext cx="838200" cy="517525"/>
                      </a:xfrm>
                      <a:prstGeom prst="rect">
                        <a:avLst/>
                      </a:prstGeom>
                      <a:noFill/>
                      <a:ln w="38100">
                        <a:miter/>
                      </a:ln>
                    </p:spPr>
                  </p:pic>
                </p:oleObj>
              </mc:Fallback>
            </mc:AlternateContent>
          </a:graphicData>
        </a:graphic>
      </p:graphicFrame>
      <p:sp>
        <p:nvSpPr>
          <p:cNvPr id="146436" name="矩形 146435"/>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进程的引入</a:t>
            </a:r>
            <a:endParaRPr lang="zh-CN" altLang="en-US" sz="2400" strike="noStrike" noProof="1">
              <a:ea typeface="宋体" pitchFamily="2" charset="-122"/>
            </a:endParaRPr>
          </a:p>
        </p:txBody>
      </p:sp>
      <p:sp>
        <p:nvSpPr>
          <p:cNvPr id="146437" name="矩形 146436"/>
          <p:cNvSpPr/>
          <p:nvPr/>
        </p:nvSpPr>
        <p:spPr>
          <a:xfrm>
            <a:off x="234950" y="1479550"/>
            <a:ext cx="8486775" cy="4930775"/>
          </a:xfrm>
          <a:prstGeom prst="rect">
            <a:avLst/>
          </a:prstGeom>
          <a:noFill/>
          <a:ln w="9525">
            <a:noFill/>
          </a:ln>
        </p:spPr>
        <p:txBody>
          <a:bodyPr/>
          <a:p>
            <a:pPr marL="571500" lvl="0" indent="-571500">
              <a:lnSpc>
                <a:spcPct val="90000"/>
              </a:lnSpc>
              <a:spcBef>
                <a:spcPct val="30000"/>
              </a:spcBef>
              <a:buClr>
                <a:schemeClr val="tx2"/>
              </a:buClr>
              <a:buSzPct val="95000"/>
              <a:buFont typeface="Wingdings" panose="05000000000000000000" pitchFamily="2" charset="2"/>
              <a:buChar char="•"/>
            </a:pPr>
            <a:r>
              <a:rPr lang="zh-CN" altLang="en-US" sz="3200" b="0">
                <a:solidFill>
                  <a:schemeClr val="tx1"/>
                </a:solidFill>
                <a:effectLst>
                  <a:outerShdw blurRad="38100" dist="38100" dir="2700000">
                    <a:srgbClr val="FFFFFF"/>
                  </a:outerShdw>
                </a:effectLst>
                <a:latin typeface="楷体_GB2312" pitchFamily="49" charset="-122"/>
                <a:ea typeface="楷体_GB2312" pitchFamily="49" charset="-122"/>
              </a:rPr>
              <a:t>用来表示人们思维对象的抽象概念的物理表现叫做</a:t>
            </a:r>
            <a:r>
              <a:rPr lang="zh-CN" altLang="en-US" sz="3200" b="0">
                <a:solidFill>
                  <a:srgbClr val="990033"/>
                </a:solidFill>
                <a:effectLst>
                  <a:outerShdw blurRad="38100" dist="38100" dir="2700000">
                    <a:srgbClr val="000000"/>
                  </a:outerShdw>
                </a:effectLst>
                <a:latin typeface="楷体_GB2312" pitchFamily="49" charset="-122"/>
                <a:ea typeface="楷体_GB2312" pitchFamily="49" charset="-122"/>
              </a:rPr>
              <a:t>数据</a:t>
            </a:r>
            <a:r>
              <a:rPr lang="zh-CN" altLang="en-US" sz="3200" b="0">
                <a:solidFill>
                  <a:schemeClr val="tx1"/>
                </a:solidFill>
                <a:effectLst>
                  <a:outerShdw blurRad="38100" dist="38100" dir="2700000">
                    <a:srgbClr val="FFFFFF"/>
                  </a:outerShdw>
                </a:effectLst>
                <a:latin typeface="楷体_GB2312" pitchFamily="49" charset="-122"/>
                <a:ea typeface="楷体_GB2312" pitchFamily="49" charset="-122"/>
              </a:rPr>
              <a:t>。</a:t>
            </a:r>
            <a:endParaRPr lang="zh-CN" altLang="en-US" sz="3200" b="0">
              <a:solidFill>
                <a:schemeClr val="tx1"/>
              </a:solidFill>
              <a:effectLst>
                <a:outerShdw blurRad="38100" dist="38100" dir="2700000">
                  <a:srgbClr val="FFFFFF"/>
                </a:outerShdw>
              </a:effectLst>
              <a:latin typeface="楷体_GB2312" pitchFamily="49" charset="-122"/>
              <a:ea typeface="楷体_GB2312" pitchFamily="49" charset="-122"/>
            </a:endParaRPr>
          </a:p>
          <a:p>
            <a:pPr marL="571500" lvl="0" indent="-571500">
              <a:lnSpc>
                <a:spcPct val="90000"/>
              </a:lnSpc>
              <a:spcBef>
                <a:spcPct val="30000"/>
              </a:spcBef>
              <a:buClr>
                <a:schemeClr val="tx2"/>
              </a:buClr>
              <a:buSzPct val="95000"/>
              <a:buFont typeface="Wingdings" panose="05000000000000000000" pitchFamily="2" charset="2"/>
              <a:buChar char="•"/>
            </a:pPr>
            <a:r>
              <a:rPr lang="zh-CN" altLang="en-US" sz="3200" b="0">
                <a:solidFill>
                  <a:schemeClr val="tx1"/>
                </a:solidFill>
                <a:effectLst>
                  <a:outerShdw blurRad="38100" dist="38100" dir="2700000">
                    <a:srgbClr val="FFFFFF"/>
                  </a:outerShdw>
                </a:effectLst>
                <a:latin typeface="楷体_GB2312" pitchFamily="49" charset="-122"/>
                <a:ea typeface="楷体_GB2312" pitchFamily="49" charset="-122"/>
              </a:rPr>
              <a:t>数据处理的规则叫做</a:t>
            </a:r>
            <a:r>
              <a:rPr lang="zh-CN" altLang="en-US" sz="3200" b="0">
                <a:solidFill>
                  <a:srgbClr val="990033"/>
                </a:solidFill>
                <a:effectLst>
                  <a:outerShdw blurRad="38100" dist="38100" dir="2700000">
                    <a:srgbClr val="000000"/>
                  </a:outerShdw>
                </a:effectLst>
                <a:latin typeface="楷体_GB2312" pitchFamily="49" charset="-122"/>
                <a:ea typeface="楷体_GB2312" pitchFamily="49" charset="-122"/>
              </a:rPr>
              <a:t>操作</a:t>
            </a:r>
            <a:r>
              <a:rPr lang="zh-CN" altLang="en-US" sz="3200" b="0">
                <a:solidFill>
                  <a:schemeClr val="tx1"/>
                </a:solidFill>
                <a:effectLst>
                  <a:outerShdw blurRad="38100" dist="38100" dir="2700000">
                    <a:srgbClr val="FFFFFF"/>
                  </a:outerShdw>
                </a:effectLst>
                <a:latin typeface="楷体_GB2312" pitchFamily="49" charset="-122"/>
                <a:ea typeface="楷体_GB2312" pitchFamily="49" charset="-122"/>
              </a:rPr>
              <a:t>（</a:t>
            </a:r>
            <a:r>
              <a:rPr lang="zh-CN" altLang="en-US" sz="3200" b="0">
                <a:solidFill>
                  <a:srgbClr val="990033"/>
                </a:solidFill>
                <a:effectLst>
                  <a:outerShdw blurRad="38100" dist="38100" dir="2700000">
                    <a:srgbClr val="000000"/>
                  </a:outerShdw>
                </a:effectLst>
                <a:latin typeface="楷体_GB2312" pitchFamily="49" charset="-122"/>
                <a:ea typeface="楷体_GB2312" pitchFamily="49" charset="-122"/>
              </a:rPr>
              <a:t>指令</a:t>
            </a:r>
            <a:r>
              <a:rPr lang="zh-CN" altLang="en-US" sz="3200" b="0">
                <a:solidFill>
                  <a:schemeClr val="tx1"/>
                </a:solidFill>
                <a:effectLst>
                  <a:outerShdw blurRad="38100" dist="38100" dir="2700000">
                    <a:srgbClr val="FFFFFF"/>
                  </a:outerShdw>
                </a:effectLst>
                <a:latin typeface="楷体_GB2312" pitchFamily="49" charset="-122"/>
                <a:ea typeface="楷体_GB2312" pitchFamily="49" charset="-122"/>
              </a:rPr>
              <a:t>）。</a:t>
            </a:r>
            <a:endParaRPr lang="zh-CN" altLang="en-US" sz="3200" b="0">
              <a:solidFill>
                <a:schemeClr val="tx1"/>
              </a:solidFill>
              <a:effectLst>
                <a:outerShdw blurRad="38100" dist="38100" dir="2700000">
                  <a:srgbClr val="FFFFFF"/>
                </a:outerShdw>
              </a:effectLst>
              <a:latin typeface="楷体_GB2312" pitchFamily="49" charset="-122"/>
              <a:ea typeface="楷体_GB2312" pitchFamily="49" charset="-122"/>
            </a:endParaRPr>
          </a:p>
          <a:p>
            <a:pPr marL="571500" lvl="0" indent="-571500">
              <a:lnSpc>
                <a:spcPct val="90000"/>
              </a:lnSpc>
              <a:spcBef>
                <a:spcPct val="30000"/>
              </a:spcBef>
              <a:buClr>
                <a:schemeClr val="tx2"/>
              </a:buClr>
              <a:buSzPct val="95000"/>
              <a:buFont typeface="Wingdings" panose="05000000000000000000" pitchFamily="2" charset="2"/>
              <a:buChar char="•"/>
            </a:pPr>
            <a:r>
              <a:rPr lang="zh-CN" altLang="en-US" sz="3200" b="0">
                <a:solidFill>
                  <a:schemeClr val="tx1"/>
                </a:solidFill>
                <a:effectLst>
                  <a:outerShdw blurRad="38100" dist="38100" dir="2700000">
                    <a:srgbClr val="FFFFFF"/>
                  </a:outerShdw>
                </a:effectLst>
                <a:latin typeface="楷体_GB2312" pitchFamily="49" charset="-122"/>
                <a:ea typeface="楷体_GB2312" pitchFamily="49" charset="-122"/>
              </a:rPr>
              <a:t>对某一有限数据的集合所施行的、目的在于解决某一问题的一组有限的操作的集合，称为一个</a:t>
            </a:r>
            <a:r>
              <a:rPr lang="zh-CN" altLang="en-US" sz="3200" b="0">
                <a:solidFill>
                  <a:srgbClr val="990033"/>
                </a:solidFill>
                <a:effectLst>
                  <a:outerShdw blurRad="38100" dist="38100" dir="2700000">
                    <a:srgbClr val="000000"/>
                  </a:outerShdw>
                </a:effectLst>
                <a:latin typeface="楷体_GB2312" pitchFamily="49" charset="-122"/>
                <a:ea typeface="楷体_GB2312" pitchFamily="49" charset="-122"/>
              </a:rPr>
              <a:t>计算</a:t>
            </a:r>
            <a:r>
              <a:rPr lang="zh-CN" altLang="en-US" sz="3200" b="0">
                <a:solidFill>
                  <a:schemeClr val="tx1"/>
                </a:solidFill>
                <a:effectLst>
                  <a:outerShdw blurRad="38100" dist="38100" dir="2700000">
                    <a:srgbClr val="FFFFFF"/>
                  </a:outerShdw>
                </a:effectLst>
                <a:latin typeface="楷体_GB2312" pitchFamily="49" charset="-122"/>
                <a:ea typeface="楷体_GB2312" pitchFamily="49" charset="-122"/>
              </a:rPr>
              <a:t>。</a:t>
            </a:r>
            <a:endParaRPr lang="zh-CN" altLang="en-US" sz="3200" b="0">
              <a:solidFill>
                <a:schemeClr val="tx1"/>
              </a:solidFill>
              <a:effectLst>
                <a:outerShdw blurRad="38100" dist="38100" dir="2700000">
                  <a:srgbClr val="FFFFFF"/>
                </a:outerShdw>
              </a:effectLst>
              <a:latin typeface="楷体_GB2312" pitchFamily="49" charset="-122"/>
              <a:ea typeface="楷体_GB2312" pitchFamily="49" charset="-122"/>
            </a:endParaRPr>
          </a:p>
          <a:p>
            <a:pPr marL="571500" lvl="0" indent="-571500">
              <a:lnSpc>
                <a:spcPct val="90000"/>
              </a:lnSpc>
              <a:spcBef>
                <a:spcPct val="30000"/>
              </a:spcBef>
              <a:buClr>
                <a:schemeClr val="tx2"/>
              </a:buClr>
              <a:buSzPct val="95000"/>
              <a:buFont typeface="Wingdings" panose="05000000000000000000" pitchFamily="2" charset="2"/>
              <a:buChar char="•"/>
            </a:pPr>
            <a:r>
              <a:rPr lang="zh-CN" altLang="en-US" sz="3200" b="0">
                <a:solidFill>
                  <a:schemeClr val="tx1"/>
                </a:solidFill>
                <a:effectLst>
                  <a:outerShdw blurRad="38100" dist="38100" dir="2700000">
                    <a:srgbClr val="FFFFFF"/>
                  </a:outerShdw>
                </a:effectLst>
                <a:latin typeface="楷体_GB2312" pitchFamily="49" charset="-122"/>
                <a:ea typeface="楷体_GB2312" pitchFamily="49" charset="-122"/>
              </a:rPr>
              <a:t>计算机就是用指令来处理数据。</a:t>
            </a:r>
            <a:endParaRPr lang="zh-CN" altLang="en-US" sz="3200" b="0">
              <a:solidFill>
                <a:schemeClr val="tx1"/>
              </a:solidFill>
              <a:effectLst>
                <a:outerShdw blurRad="38100" dist="38100" dir="2700000">
                  <a:srgbClr val="FFFFFF"/>
                </a:outerShdw>
              </a:effectLst>
              <a:latin typeface="楷体_GB2312" pitchFamily="49" charset="-122"/>
              <a:ea typeface="楷体_GB2312" pitchFamily="49" charset="-122"/>
            </a:endParaRPr>
          </a:p>
          <a:p>
            <a:pPr marL="571500" lvl="0" indent="-571500">
              <a:lnSpc>
                <a:spcPct val="90000"/>
              </a:lnSpc>
              <a:spcBef>
                <a:spcPct val="30000"/>
              </a:spcBef>
              <a:buClr>
                <a:schemeClr val="tx2"/>
              </a:buClr>
              <a:buSzPct val="95000"/>
              <a:buFont typeface="Wingdings" panose="05000000000000000000" pitchFamily="2" charset="2"/>
              <a:buChar char="•"/>
            </a:pPr>
            <a:r>
              <a:rPr lang="zh-CN" altLang="en-US" sz="3200" b="0">
                <a:solidFill>
                  <a:srgbClr val="990033"/>
                </a:solidFill>
                <a:effectLst>
                  <a:outerShdw blurRad="38100" dist="38100" dir="2700000">
                    <a:srgbClr val="000000"/>
                  </a:outerShdw>
                </a:effectLst>
                <a:latin typeface="楷体_GB2312" pitchFamily="49" charset="-122"/>
                <a:ea typeface="楷体_GB2312" pitchFamily="49" charset="-122"/>
              </a:rPr>
              <a:t>程序</a:t>
            </a:r>
            <a:r>
              <a:rPr lang="zh-CN" altLang="en-US" sz="3200" b="0">
                <a:solidFill>
                  <a:schemeClr val="tx1"/>
                </a:solidFill>
                <a:effectLst>
                  <a:outerShdw blurRad="38100" dist="38100" dir="2700000">
                    <a:srgbClr val="FFFFFF"/>
                  </a:outerShdw>
                </a:effectLst>
                <a:latin typeface="楷体_GB2312" pitchFamily="49" charset="-122"/>
                <a:ea typeface="楷体_GB2312" pitchFamily="49" charset="-122"/>
              </a:rPr>
              <a:t>是数据和指令的集合 （数据结构</a:t>
            </a:r>
            <a:r>
              <a:rPr lang="en-US" altLang="zh-CN" sz="3200" b="0">
                <a:solidFill>
                  <a:schemeClr val="tx1"/>
                </a:solidFill>
                <a:effectLst>
                  <a:outerShdw blurRad="38100" dist="38100" dir="2700000">
                    <a:srgbClr val="FFFFFF"/>
                  </a:outerShdw>
                </a:effectLst>
                <a:latin typeface="楷体_GB2312" pitchFamily="49" charset="-122"/>
                <a:ea typeface="楷体_GB2312" pitchFamily="49" charset="-122"/>
              </a:rPr>
              <a:t>+</a:t>
            </a:r>
            <a:r>
              <a:rPr lang="zh-CN" altLang="en-US" sz="3200" b="0">
                <a:solidFill>
                  <a:schemeClr val="tx1"/>
                </a:solidFill>
                <a:effectLst>
                  <a:outerShdw blurRad="38100" dist="38100" dir="2700000">
                    <a:srgbClr val="FFFFFF"/>
                  </a:outerShdw>
                </a:effectLst>
                <a:latin typeface="楷体_GB2312" pitchFamily="49" charset="-122"/>
                <a:ea typeface="楷体_GB2312" pitchFamily="49" charset="-122"/>
              </a:rPr>
              <a:t>算法）。一个程序的执行过程就是</a:t>
            </a:r>
            <a:r>
              <a:rPr lang="zh-CN" altLang="en-US" sz="3200" b="0" dirty="0">
                <a:solidFill>
                  <a:schemeClr val="tx1"/>
                </a:solidFill>
                <a:effectLst>
                  <a:outerShdw blurRad="38100" dist="38100" dir="2700000">
                    <a:srgbClr val="FFFFFF"/>
                  </a:outerShdw>
                </a:effectLst>
                <a:latin typeface="楷体_GB2312" pitchFamily="49" charset="-122"/>
                <a:ea typeface="楷体_GB2312" pitchFamily="49" charset="-122"/>
              </a:rPr>
              <a:t>一次计</a:t>
            </a:r>
            <a:r>
              <a:rPr lang="zh-CN" altLang="en-US" sz="3200" b="0">
                <a:solidFill>
                  <a:schemeClr val="tx1"/>
                </a:solidFill>
                <a:effectLst>
                  <a:outerShdw blurRad="38100" dist="38100" dir="2700000">
                    <a:srgbClr val="FFFFFF"/>
                  </a:outerShdw>
                </a:effectLst>
                <a:latin typeface="楷体_GB2312" pitchFamily="49" charset="-122"/>
                <a:ea typeface="楷体_GB2312" pitchFamily="49" charset="-122"/>
              </a:rPr>
              <a:t>算。</a:t>
            </a:r>
            <a:endParaRPr lang="zh-CN" altLang="en-US" sz="3200" b="0">
              <a:solidFill>
                <a:schemeClr val="tx1"/>
              </a:solidFill>
              <a:effectLst>
                <a:outerShdw blurRad="38100" dist="38100" dir="2700000">
                  <a:srgbClr val="FFFFFF"/>
                </a:outerShdw>
              </a:effectLst>
              <a:latin typeface="楷体_GB2312" pitchFamily="49" charset="-122"/>
              <a:ea typeface="楷体_GB2312" pitchFamily="49"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6434">
                                            <p:txEl>
                                              <p:charRg st="0" end="3"/>
                                            </p:txEl>
                                          </p:spTgt>
                                        </p:tgtEl>
                                        <p:attrNameLst>
                                          <p:attrName>style.visibility</p:attrName>
                                        </p:attrNameLst>
                                      </p:cBhvr>
                                      <p:to>
                                        <p:strVal val="visible"/>
                                      </p:to>
                                    </p:set>
                                    <p:anim calcmode="lin" valueType="num">
                                      <p:cBhvr additive="base">
                                        <p:cTn id="7" dur="1000" fill="hold"/>
                                        <p:tgtEl>
                                          <p:spTgt spid="146434">
                                            <p:txEl>
                                              <p:charRg st="0" end="3"/>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46434">
                                            <p:txEl>
                                              <p:charRg st="0"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4"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1" name="矩形 32770"/>
          <p:cNvSpPr/>
          <p:nvPr/>
        </p:nvSpPr>
        <p:spPr>
          <a:xfrm>
            <a:off x="1005205" y="1643380"/>
            <a:ext cx="1287780" cy="534035"/>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0" lvl="0" indent="0" fontAlgn="base">
              <a:lnSpc>
                <a:spcPct val="120000"/>
              </a:lnSpc>
              <a:spcBef>
                <a:spcPct val="20000"/>
              </a:spcBef>
              <a:buNone/>
            </a:pPr>
            <a:r>
              <a:rPr lang="en-US" altLang="zh-CN" sz="2400" b="1" strike="noStrike" noProof="1">
                <a:solidFill>
                  <a:schemeClr val="tx1"/>
                </a:solidFill>
                <a:latin typeface="Times New Roman" panose="02020603050405020304" pitchFamily="18" charset="0"/>
                <a:ea typeface="宋体" pitchFamily="2" charset="-122"/>
                <a:cs typeface="+mn-ea"/>
              </a:rPr>
              <a:t>PCB</a:t>
            </a:r>
            <a:r>
              <a:rPr lang="zh-CN" altLang="en-US" sz="2400" b="1" strike="noStrike" noProof="1">
                <a:solidFill>
                  <a:schemeClr val="tx1"/>
                </a:solidFill>
                <a:latin typeface="Times New Roman" panose="02020603050405020304" pitchFamily="18" charset="0"/>
                <a:ea typeface="宋体" pitchFamily="2" charset="-122"/>
                <a:cs typeface="+mn-ea"/>
              </a:rPr>
              <a:t>池</a:t>
            </a:r>
            <a:endParaRPr lang="zh-CN" altLang="en-US" sz="2400" b="1" strike="noStrike" noProof="1">
              <a:solidFill>
                <a:schemeClr val="tx1"/>
              </a:solidFill>
              <a:latin typeface="Times New Roman" panose="02020603050405020304" pitchFamily="18" charset="0"/>
              <a:ea typeface="宋体" pitchFamily="2" charset="-122"/>
            </a:endParaRPr>
          </a:p>
        </p:txBody>
      </p:sp>
      <p:sp>
        <p:nvSpPr>
          <p:cNvPr id="32772" name="矩形 32771"/>
          <p:cNvSpPr/>
          <p:nvPr/>
        </p:nvSpPr>
        <p:spPr>
          <a:xfrm>
            <a:off x="657225" y="571500"/>
            <a:ext cx="6489700" cy="53022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zh-CN" altLang="en-US" sz="2400" b="1" strike="noStrike" noProof="1">
                <a:solidFill>
                  <a:srgbClr val="000099"/>
                </a:solidFill>
                <a:latin typeface="宋体" pitchFamily="2" charset="-122"/>
                <a:ea typeface="宋体" pitchFamily="2" charset="-122"/>
                <a:cs typeface="+mn-ea"/>
              </a:rPr>
              <a:t>③ </a:t>
            </a:r>
            <a:r>
              <a:rPr lang="zh-CN" altLang="en-US" sz="2400" b="1" strike="noStrike" noProof="1">
                <a:solidFill>
                  <a:srgbClr val="000099"/>
                </a:solidFill>
                <a:latin typeface="Times New Roman" panose="02020603050405020304" pitchFamily="18" charset="0"/>
                <a:ea typeface="宋体" pitchFamily="2" charset="-122"/>
                <a:cs typeface="+mn-ea"/>
              </a:rPr>
              <a:t>进程创建原语的实现</a:t>
            </a:r>
            <a:r>
              <a:rPr lang="zh-CN" altLang="en-US" sz="2000" strike="noStrike" noProof="1">
                <a:solidFill>
                  <a:schemeClr val="tx1"/>
                </a:solidFill>
                <a:latin typeface="Times New Roman" panose="02020603050405020304" pitchFamily="18" charset="0"/>
                <a:ea typeface="宋体" pitchFamily="2" charset="-122"/>
                <a:cs typeface="+mn-ea"/>
              </a:rPr>
              <a:t>        </a:t>
            </a:r>
            <a:endParaRPr lang="zh-CN" altLang="en-US" sz="2000" strike="noStrike" noProof="1">
              <a:solidFill>
                <a:schemeClr val="tx1"/>
              </a:solidFill>
              <a:latin typeface="Times New Roman" panose="02020603050405020304" pitchFamily="18" charset="0"/>
              <a:ea typeface="宋体" pitchFamily="2" charset="-122"/>
            </a:endParaRPr>
          </a:p>
        </p:txBody>
      </p:sp>
      <p:grpSp>
        <p:nvGrpSpPr>
          <p:cNvPr id="32773" name="组合 32772"/>
          <p:cNvGrpSpPr/>
          <p:nvPr/>
        </p:nvGrpSpPr>
        <p:grpSpPr>
          <a:xfrm>
            <a:off x="1004888" y="2136775"/>
            <a:ext cx="1524000" cy="2898775"/>
            <a:chOff x="0" y="0"/>
            <a:chExt cx="960" cy="1826"/>
          </a:xfrm>
        </p:grpSpPr>
        <p:sp>
          <p:nvSpPr>
            <p:cNvPr id="32774" name="矩形 32773"/>
            <p:cNvSpPr/>
            <p:nvPr/>
          </p:nvSpPr>
          <p:spPr>
            <a:xfrm>
              <a:off x="0" y="64"/>
              <a:ext cx="960" cy="1762"/>
            </a:xfrm>
            <a:prstGeom prst="rect">
              <a:avLst/>
            </a:prstGeom>
            <a:solidFill>
              <a:srgbClr val="CCECFF"/>
            </a:solidFill>
            <a:ln w="254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40966" name="文本框 32774"/>
            <p:cNvSpPr txBox="true"/>
            <p:nvPr/>
          </p:nvSpPr>
          <p:spPr>
            <a:xfrm>
              <a:off x="353" y="0"/>
              <a:ext cx="282" cy="288"/>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a</a:t>
              </a:r>
              <a:endParaRPr lang="en-US" altLang="zh-CN" sz="1600">
                <a:solidFill>
                  <a:schemeClr val="tx1"/>
                </a:solidFill>
                <a:latin typeface="Times New Roman" panose="02020603050405020304" pitchFamily="18" charset="0"/>
                <a:ea typeface="宋体" pitchFamily="2" charset="-122"/>
              </a:endParaRPr>
            </a:p>
          </p:txBody>
        </p:sp>
        <p:sp>
          <p:nvSpPr>
            <p:cNvPr id="40967" name="文本框 32775"/>
            <p:cNvSpPr txBox="true"/>
            <p:nvPr/>
          </p:nvSpPr>
          <p:spPr>
            <a:xfrm>
              <a:off x="371" y="510"/>
              <a:ext cx="232" cy="254"/>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b</a:t>
              </a:r>
              <a:endParaRPr lang="en-US" altLang="zh-CN" sz="1600">
                <a:solidFill>
                  <a:schemeClr val="tx1"/>
                </a:solidFill>
                <a:latin typeface="Times New Roman" panose="02020603050405020304" pitchFamily="18" charset="0"/>
                <a:ea typeface="宋体" pitchFamily="2" charset="-122"/>
              </a:endParaRPr>
            </a:p>
          </p:txBody>
        </p:sp>
        <p:sp>
          <p:nvSpPr>
            <p:cNvPr id="40968" name="文本框 32776"/>
            <p:cNvSpPr txBox="true"/>
            <p:nvPr/>
          </p:nvSpPr>
          <p:spPr>
            <a:xfrm>
              <a:off x="317" y="918"/>
              <a:ext cx="351" cy="229"/>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-1</a:t>
              </a:r>
              <a:endParaRPr lang="en-US" altLang="zh-CN" sz="1600">
                <a:solidFill>
                  <a:schemeClr val="tx1"/>
                </a:solidFill>
                <a:latin typeface="Times New Roman" panose="02020603050405020304" pitchFamily="18" charset="0"/>
                <a:ea typeface="宋体" pitchFamily="2" charset="-122"/>
              </a:endParaRPr>
            </a:p>
          </p:txBody>
        </p:sp>
        <p:sp>
          <p:nvSpPr>
            <p:cNvPr id="40969" name="直接连接符 32777"/>
            <p:cNvSpPr/>
            <p:nvPr/>
          </p:nvSpPr>
          <p:spPr>
            <a:xfrm>
              <a:off x="0" y="213"/>
              <a:ext cx="96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40970" name="直接连接符 32778"/>
            <p:cNvSpPr/>
            <p:nvPr/>
          </p:nvSpPr>
          <p:spPr>
            <a:xfrm>
              <a:off x="0" y="510"/>
              <a:ext cx="960" cy="0"/>
            </a:xfrm>
            <a:prstGeom prst="line">
              <a:avLst/>
            </a:prstGeom>
            <a:ln w="25400" cap="flat" cmpd="sng">
              <a:solidFill>
                <a:srgbClr val="000000"/>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40971" name="直接连接符 32779"/>
            <p:cNvSpPr/>
            <p:nvPr/>
          </p:nvSpPr>
          <p:spPr>
            <a:xfrm>
              <a:off x="0" y="694"/>
              <a:ext cx="96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40972" name="直接连接符 32780"/>
            <p:cNvSpPr/>
            <p:nvPr/>
          </p:nvSpPr>
          <p:spPr>
            <a:xfrm>
              <a:off x="0" y="1143"/>
              <a:ext cx="96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40973" name="直接连接符 32781"/>
            <p:cNvSpPr/>
            <p:nvPr/>
          </p:nvSpPr>
          <p:spPr>
            <a:xfrm>
              <a:off x="0" y="1399"/>
              <a:ext cx="960" cy="0"/>
            </a:xfrm>
            <a:prstGeom prst="line">
              <a:avLst/>
            </a:prstGeom>
            <a:ln w="25400" cap="flat" cmpd="sng">
              <a:solidFill>
                <a:srgbClr val="000000"/>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40974" name="文本框 32782"/>
            <p:cNvSpPr txBox="true"/>
            <p:nvPr/>
          </p:nvSpPr>
          <p:spPr>
            <a:xfrm>
              <a:off x="369" y="1474"/>
              <a:ext cx="266" cy="225"/>
            </a:xfrm>
            <a:prstGeom prst="rect">
              <a:avLst/>
            </a:prstGeom>
            <a:noFill/>
            <a:ln w="9525">
              <a:noFill/>
              <a:miter/>
            </a:ln>
          </p:spPr>
          <p:txBody>
            <a:bodyPr anchor="t"/>
            <a:p>
              <a:pPr lvl="0" algn="just"/>
              <a:r>
                <a:rPr lang="en-US" altLang="zh-CN" sz="1600">
                  <a:solidFill>
                    <a:schemeClr val="tx1"/>
                  </a:solidFill>
                  <a:latin typeface="宋体" pitchFamily="2" charset="-122"/>
                  <a:ea typeface="宋体" pitchFamily="2" charset="-122"/>
                  <a:sym typeface="MT Extra" panose="05050102010205020202" pitchFamily="18" charset="2"/>
                </a:rPr>
                <a:t>...</a:t>
              </a:r>
              <a:endParaRPr lang="en-US" altLang="zh-CN" sz="1600">
                <a:solidFill>
                  <a:schemeClr val="tx1"/>
                </a:solidFill>
                <a:latin typeface="宋体" pitchFamily="2" charset="-122"/>
                <a:ea typeface="宋体" pitchFamily="2" charset="-122"/>
                <a:sym typeface="MT Extra" panose="05050102010205020202" pitchFamily="18" charset="2"/>
              </a:endParaRPr>
            </a:p>
          </p:txBody>
        </p:sp>
        <p:sp>
          <p:nvSpPr>
            <p:cNvPr id="40975" name="直接连接符 32783"/>
            <p:cNvSpPr/>
            <p:nvPr/>
          </p:nvSpPr>
          <p:spPr>
            <a:xfrm>
              <a:off x="0" y="934"/>
              <a:ext cx="960" cy="0"/>
            </a:xfrm>
            <a:prstGeom prst="line">
              <a:avLst/>
            </a:prstGeom>
            <a:ln w="25400" cap="flat" cmpd="sng">
              <a:solidFill>
                <a:srgbClr val="000000"/>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grpSp>
      <p:sp>
        <p:nvSpPr>
          <p:cNvPr id="32785" name="矩形 32784"/>
          <p:cNvSpPr/>
          <p:nvPr/>
        </p:nvSpPr>
        <p:spPr>
          <a:xfrm>
            <a:off x="2905125" y="1055688"/>
            <a:ext cx="4152900" cy="53022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pPr>
            <a:r>
              <a:rPr lang="zh-CN" altLang="en-US" sz="2400" b="1" strike="noStrike" noProof="1">
                <a:solidFill>
                  <a:schemeClr val="tx1"/>
                </a:solidFill>
                <a:latin typeface="Times New Roman" panose="02020603050405020304" pitchFamily="18" charset="0"/>
                <a:ea typeface="宋体" pitchFamily="2" charset="-122"/>
                <a:cs typeface="+mn-ea"/>
              </a:rPr>
              <a:t>进程创建原语的实现框图</a:t>
            </a:r>
            <a:endParaRPr lang="zh-CN" altLang="en-US" sz="2400" b="1" strike="noStrike" noProof="1">
              <a:solidFill>
                <a:schemeClr val="tx1"/>
              </a:solidFill>
              <a:latin typeface="Times New Roman" panose="02020603050405020304" pitchFamily="18" charset="0"/>
              <a:ea typeface="宋体" pitchFamily="2" charset="-122"/>
            </a:endParaRPr>
          </a:p>
        </p:txBody>
      </p:sp>
      <p:grpSp>
        <p:nvGrpSpPr>
          <p:cNvPr id="32786" name="组合 32785"/>
          <p:cNvGrpSpPr/>
          <p:nvPr/>
        </p:nvGrpSpPr>
        <p:grpSpPr>
          <a:xfrm>
            <a:off x="2932113" y="1643063"/>
            <a:ext cx="5970587" cy="4132262"/>
            <a:chOff x="0" y="0"/>
            <a:chExt cx="3761" cy="2529"/>
          </a:xfrm>
        </p:grpSpPr>
        <p:sp>
          <p:nvSpPr>
            <p:cNvPr id="32787" name="圆角矩形 32786"/>
            <p:cNvSpPr/>
            <p:nvPr/>
          </p:nvSpPr>
          <p:spPr>
            <a:xfrm>
              <a:off x="1107" y="4"/>
              <a:ext cx="537" cy="225"/>
            </a:xfrm>
            <a:prstGeom prst="roundRect">
              <a:avLst>
                <a:gd name="adj" fmla="val 16667"/>
              </a:avLst>
            </a:prstGeom>
            <a:solidFill>
              <a:srgbClr val="FFCCFF"/>
            </a:solidFill>
            <a:ln w="9525"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40979" name="文本框 32787"/>
            <p:cNvSpPr txBox="true"/>
            <p:nvPr/>
          </p:nvSpPr>
          <p:spPr>
            <a:xfrm>
              <a:off x="1210" y="0"/>
              <a:ext cx="476" cy="179"/>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入口</a:t>
              </a:r>
              <a:endParaRPr lang="zh-CN" altLang="en-US" sz="1600">
                <a:solidFill>
                  <a:schemeClr val="tx1"/>
                </a:solidFill>
                <a:latin typeface="Times New Roman" panose="02020603050405020304" pitchFamily="18" charset="0"/>
                <a:ea typeface="宋体" pitchFamily="2" charset="-122"/>
              </a:endParaRPr>
            </a:p>
          </p:txBody>
        </p:sp>
        <p:sp>
          <p:nvSpPr>
            <p:cNvPr id="40980" name="文本框 32788"/>
            <p:cNvSpPr txBox="true"/>
            <p:nvPr/>
          </p:nvSpPr>
          <p:spPr>
            <a:xfrm>
              <a:off x="902" y="418"/>
              <a:ext cx="946" cy="245"/>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just"/>
              <a:r>
                <a:rPr lang="zh-CN" altLang="en-US" sz="1600">
                  <a:solidFill>
                    <a:schemeClr val="tx1"/>
                  </a:solidFill>
                  <a:latin typeface="Times New Roman" panose="02020603050405020304" pitchFamily="18" charset="0"/>
                  <a:ea typeface="宋体" pitchFamily="2" charset="-122"/>
                </a:rPr>
                <a:t>   查</a:t>
              </a:r>
              <a:r>
                <a:rPr lang="en-US" altLang="zh-CN" sz="1600">
                  <a:solidFill>
                    <a:schemeClr val="tx1"/>
                  </a:solidFill>
                  <a:latin typeface="Times New Roman" panose="02020603050405020304" pitchFamily="18" charset="0"/>
                  <a:ea typeface="宋体" pitchFamily="2" charset="-122"/>
                </a:rPr>
                <a:t>PCB</a:t>
              </a:r>
              <a:r>
                <a:rPr lang="zh-CN" altLang="en-US" sz="1600">
                  <a:solidFill>
                    <a:schemeClr val="tx1"/>
                  </a:solidFill>
                  <a:latin typeface="Times New Roman" panose="02020603050405020304" pitchFamily="18" charset="0"/>
                  <a:ea typeface="宋体" pitchFamily="2" charset="-122"/>
                </a:rPr>
                <a:t>总链</a:t>
              </a:r>
              <a:endParaRPr lang="zh-CN" altLang="en-US" sz="1600">
                <a:solidFill>
                  <a:schemeClr val="tx1"/>
                </a:solidFill>
                <a:latin typeface="Times New Roman" panose="02020603050405020304" pitchFamily="18" charset="0"/>
                <a:ea typeface="宋体" pitchFamily="2" charset="-122"/>
              </a:endParaRPr>
            </a:p>
          </p:txBody>
        </p:sp>
        <p:sp>
          <p:nvSpPr>
            <p:cNvPr id="32790" name="流程图: 决策 32789"/>
            <p:cNvSpPr/>
            <p:nvPr/>
          </p:nvSpPr>
          <p:spPr>
            <a:xfrm>
              <a:off x="911" y="852"/>
              <a:ext cx="935" cy="323"/>
            </a:xfrm>
            <a:prstGeom prst="flowChartDecision">
              <a:avLst/>
            </a:prstGeom>
            <a:solidFill>
              <a:srgbClr val="FF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40982" name="文本框 32790"/>
            <p:cNvSpPr txBox="true"/>
            <p:nvPr/>
          </p:nvSpPr>
          <p:spPr>
            <a:xfrm>
              <a:off x="1131" y="879"/>
              <a:ext cx="633" cy="199"/>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有同名 </a:t>
              </a:r>
              <a:r>
                <a:rPr lang="en-US" altLang="zh-CN" sz="1600">
                  <a:solidFill>
                    <a:schemeClr val="tx1"/>
                  </a:solidFill>
                  <a:latin typeface="Times New Roman" panose="02020603050405020304" pitchFamily="18" charset="0"/>
                  <a:ea typeface="宋体" pitchFamily="2" charset="-122"/>
                </a:rPr>
                <a:t>?</a:t>
              </a:r>
              <a:endParaRPr lang="en-US" altLang="zh-CN" sz="1600">
                <a:solidFill>
                  <a:schemeClr val="tx1"/>
                </a:solidFill>
                <a:latin typeface="Times New Roman" panose="02020603050405020304" pitchFamily="18" charset="0"/>
                <a:ea typeface="宋体" pitchFamily="2" charset="-122"/>
              </a:endParaRPr>
            </a:p>
          </p:txBody>
        </p:sp>
        <p:sp>
          <p:nvSpPr>
            <p:cNvPr id="32792" name="文本框 32791"/>
            <p:cNvSpPr txBox="true"/>
            <p:nvPr/>
          </p:nvSpPr>
          <p:spPr>
            <a:xfrm>
              <a:off x="826" y="1368"/>
              <a:ext cx="1104" cy="370"/>
            </a:xfrm>
            <a:prstGeom prst="rect">
              <a:avLst/>
            </a:prstGeom>
            <a:solidFill>
              <a:srgbClr val="FFCCFF"/>
            </a:solidFill>
            <a:ln w="9525" cap="flat" cmpd="sng">
              <a:solidFill>
                <a:srgbClr val="000000"/>
              </a:solidFill>
              <a:prstDash val="solid"/>
              <a:miter/>
              <a:headEnd type="none" w="med" len="med"/>
              <a:tailEnd type="none" w="med" len="med"/>
            </a:ln>
          </p:spPr>
          <p:txBody>
            <a:bodyPr/>
            <a:p>
              <a:pPr lvl="0" algn="just" fontAlgn="base"/>
              <a:r>
                <a:rPr lang="zh-CN" altLang="en-US" sz="1600" b="1" strike="noStrike" noProof="1">
                  <a:solidFill>
                    <a:schemeClr val="tx1"/>
                  </a:solidFill>
                  <a:latin typeface="Times New Roman" panose="02020603050405020304" pitchFamily="18" charset="0"/>
                  <a:ea typeface="宋体" pitchFamily="2" charset="-122"/>
                  <a:cs typeface="+mn-ea"/>
                </a:rPr>
                <a:t> 向系统申请一个空的</a:t>
              </a:r>
              <a:r>
                <a:rPr lang="en-US" altLang="zh-CN" sz="1600" b="1" strike="noStrike" noProof="1">
                  <a:solidFill>
                    <a:schemeClr val="tx1"/>
                  </a:solidFill>
                  <a:latin typeface="Times New Roman" panose="02020603050405020304" pitchFamily="18" charset="0"/>
                  <a:ea typeface="宋体" pitchFamily="2" charset="-122"/>
                  <a:cs typeface="+mn-ea"/>
                </a:rPr>
                <a:t>PCB</a:t>
              </a:r>
              <a:r>
                <a:rPr lang="en-US" altLang="zh-CN" sz="1600" b="1" strike="noStrike" noProof="1">
                  <a:solidFill>
                    <a:srgbClr val="4138FA"/>
                  </a:solidFill>
                  <a:effectLst>
                    <a:outerShdw blurRad="38100" dist="38100" dir="2700000">
                      <a:srgbClr val="000000"/>
                    </a:outerShdw>
                  </a:effectLst>
                  <a:latin typeface="Times New Roman" panose="02020603050405020304" pitchFamily="18" charset="0"/>
                  <a:ea typeface="宋体" pitchFamily="2" charset="-122"/>
                  <a:cs typeface="+mn-ea"/>
                </a:rPr>
                <a:t> </a:t>
              </a:r>
              <a:r>
                <a:rPr lang="zh-CN" altLang="en-US" sz="1600" b="1" strike="noStrike" noProof="1">
                  <a:solidFill>
                    <a:schemeClr val="tx1"/>
                  </a:solidFill>
                  <a:latin typeface="Times New Roman" panose="02020603050405020304" pitchFamily="18" charset="0"/>
                  <a:ea typeface="宋体" pitchFamily="2" charset="-122"/>
                  <a:cs typeface="+mn-ea"/>
                </a:rPr>
                <a:t>结构</a:t>
              </a:r>
              <a:endParaRPr lang="zh-CN" altLang="en-US" sz="1600" b="1" strike="noStrike" noProof="1">
                <a:solidFill>
                  <a:schemeClr val="tx1"/>
                </a:solidFill>
                <a:latin typeface="Times New Roman" panose="02020603050405020304" pitchFamily="18" charset="0"/>
                <a:ea typeface="宋体" pitchFamily="2" charset="-122"/>
              </a:endParaRPr>
            </a:p>
          </p:txBody>
        </p:sp>
        <p:grpSp>
          <p:nvGrpSpPr>
            <p:cNvPr id="40984" name="组合 32792"/>
            <p:cNvGrpSpPr/>
            <p:nvPr/>
          </p:nvGrpSpPr>
          <p:grpSpPr>
            <a:xfrm>
              <a:off x="836" y="1922"/>
              <a:ext cx="1088" cy="356"/>
              <a:chOff x="0" y="0"/>
              <a:chExt cx="1313" cy="434"/>
            </a:xfrm>
          </p:grpSpPr>
          <p:sp>
            <p:nvSpPr>
              <p:cNvPr id="40985" name="流程图: 决策 32793"/>
              <p:cNvSpPr/>
              <p:nvPr/>
            </p:nvSpPr>
            <p:spPr>
              <a:xfrm>
                <a:off x="0" y="0"/>
                <a:ext cx="1313" cy="434"/>
              </a:xfrm>
              <a:prstGeom prst="flowChartDecision">
                <a:avLst/>
              </a:prstGeom>
              <a:solidFill>
                <a:srgbClr val="FFCCFF"/>
              </a:solidFill>
              <a:ln w="9525" cap="flat" cmpd="sng">
                <a:solidFill>
                  <a:srgbClr val="000000"/>
                </a:solidFill>
                <a:prstDash val="solid"/>
                <a:miter/>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40986" name="文本框 32794"/>
              <p:cNvSpPr txBox="true"/>
              <p:nvPr/>
            </p:nvSpPr>
            <p:spPr>
              <a:xfrm>
                <a:off x="292" y="74"/>
                <a:ext cx="875" cy="289"/>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有空</a:t>
                </a:r>
                <a:r>
                  <a:rPr lang="en-US" altLang="zh-CN" sz="1600">
                    <a:solidFill>
                      <a:schemeClr val="tx1"/>
                    </a:solidFill>
                    <a:latin typeface="Times New Roman" panose="02020603050405020304" pitchFamily="18" charset="0"/>
                    <a:ea typeface="宋体" pitchFamily="2" charset="-122"/>
                  </a:rPr>
                  <a:t>PCB ?</a:t>
                </a:r>
                <a:endParaRPr lang="en-US" altLang="zh-CN" sz="1600">
                  <a:solidFill>
                    <a:schemeClr val="tx1"/>
                  </a:solidFill>
                  <a:latin typeface="Times New Roman" panose="02020603050405020304" pitchFamily="18" charset="0"/>
                  <a:ea typeface="宋体" pitchFamily="2" charset="-122"/>
                </a:endParaRPr>
              </a:p>
            </p:txBody>
          </p:sp>
        </p:grpSp>
        <p:sp>
          <p:nvSpPr>
            <p:cNvPr id="40987" name="文本框 32795"/>
            <p:cNvSpPr txBox="true"/>
            <p:nvPr/>
          </p:nvSpPr>
          <p:spPr>
            <a:xfrm>
              <a:off x="2578" y="648"/>
              <a:ext cx="1142" cy="369"/>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just"/>
              <a:r>
                <a:rPr lang="zh-CN" altLang="en-US" sz="1600">
                  <a:solidFill>
                    <a:schemeClr val="tx1"/>
                  </a:solidFill>
                  <a:latin typeface="Times New Roman" panose="02020603050405020304" pitchFamily="18" charset="0"/>
                  <a:ea typeface="宋体" pitchFamily="2" charset="-122"/>
                </a:rPr>
                <a:t> 将入口信息填入</a:t>
              </a:r>
              <a:endParaRPr lang="zh-CN" altLang="en-US" sz="1600">
                <a:solidFill>
                  <a:schemeClr val="tx1"/>
                </a:solidFill>
                <a:latin typeface="Times New Roman" panose="02020603050405020304" pitchFamily="18" charset="0"/>
                <a:ea typeface="宋体" pitchFamily="2" charset="-122"/>
              </a:endParaRPr>
            </a:p>
            <a:p>
              <a:pPr lvl="0" algn="just"/>
              <a:r>
                <a:rPr lang="en-US" altLang="zh-CN" sz="1600">
                  <a:solidFill>
                    <a:schemeClr val="tx1"/>
                  </a:solidFill>
                  <a:latin typeface="Times New Roman" panose="02020603050405020304" pitchFamily="18" charset="0"/>
                  <a:ea typeface="宋体" pitchFamily="2" charset="-122"/>
                </a:rPr>
                <a:t>PCB</a:t>
              </a:r>
              <a:r>
                <a:rPr lang="zh-CN" altLang="en-US" sz="1600">
                  <a:solidFill>
                    <a:schemeClr val="tx1"/>
                  </a:solidFill>
                  <a:latin typeface="Times New Roman" panose="02020603050405020304" pitchFamily="18" charset="0"/>
                  <a:ea typeface="宋体" pitchFamily="2" charset="-122"/>
                </a:rPr>
                <a:t>相应项</a:t>
              </a:r>
              <a:endParaRPr lang="zh-CN" altLang="en-US" sz="1600">
                <a:solidFill>
                  <a:schemeClr val="tx1"/>
                </a:solidFill>
                <a:latin typeface="Times New Roman" panose="02020603050405020304" pitchFamily="18" charset="0"/>
                <a:ea typeface="宋体" pitchFamily="2" charset="-122"/>
              </a:endParaRPr>
            </a:p>
          </p:txBody>
        </p:sp>
        <p:sp>
          <p:nvSpPr>
            <p:cNvPr id="40988" name="文本框 32796"/>
            <p:cNvSpPr txBox="true"/>
            <p:nvPr/>
          </p:nvSpPr>
          <p:spPr>
            <a:xfrm>
              <a:off x="2488" y="1262"/>
              <a:ext cx="1273" cy="414"/>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just"/>
              <a:r>
                <a:rPr lang="zh-CN" altLang="en-US" sz="1600">
                  <a:solidFill>
                    <a:schemeClr val="tx1"/>
                  </a:solidFill>
                  <a:latin typeface="Times New Roman" panose="02020603050405020304" pitchFamily="18" charset="0"/>
                  <a:ea typeface="宋体" pitchFamily="2" charset="-122"/>
                </a:rPr>
                <a:t>  将</a:t>
              </a:r>
              <a:r>
                <a:rPr lang="en-US" altLang="zh-CN" sz="1600">
                  <a:solidFill>
                    <a:schemeClr val="tx1"/>
                  </a:solidFill>
                  <a:latin typeface="Times New Roman" panose="02020603050405020304" pitchFamily="18" charset="0"/>
                  <a:ea typeface="宋体" pitchFamily="2" charset="-122"/>
                </a:rPr>
                <a:t>PCB</a:t>
              </a:r>
              <a:r>
                <a:rPr lang="zh-CN" altLang="en-US" sz="1600">
                  <a:solidFill>
                    <a:schemeClr val="tx1"/>
                  </a:solidFill>
                  <a:latin typeface="Times New Roman" panose="02020603050405020304" pitchFamily="18" charset="0"/>
                  <a:ea typeface="宋体" pitchFamily="2" charset="-122"/>
                </a:rPr>
                <a:t>入就绪队列</a:t>
              </a:r>
              <a:endParaRPr lang="zh-CN" altLang="en-US" sz="1600">
                <a:solidFill>
                  <a:schemeClr val="tx1"/>
                </a:solidFill>
                <a:latin typeface="Times New Roman" panose="02020603050405020304" pitchFamily="18" charset="0"/>
                <a:ea typeface="宋体" pitchFamily="2" charset="-122"/>
              </a:endParaRPr>
            </a:p>
            <a:p>
              <a:pPr lvl="0" algn="just"/>
              <a:r>
                <a:rPr lang="zh-CN" altLang="en-US" sz="1600">
                  <a:solidFill>
                    <a:schemeClr val="tx1"/>
                  </a:solidFill>
                  <a:latin typeface="Times New Roman" panose="02020603050405020304" pitchFamily="18" charset="0"/>
                  <a:ea typeface="宋体" pitchFamily="2" charset="-122"/>
                </a:rPr>
                <a:t>  将</a:t>
              </a:r>
              <a:r>
                <a:rPr lang="en-US" altLang="zh-CN" sz="1600">
                  <a:solidFill>
                    <a:schemeClr val="tx1"/>
                  </a:solidFill>
                  <a:latin typeface="Times New Roman" panose="02020603050405020304" pitchFamily="18" charset="0"/>
                  <a:ea typeface="宋体" pitchFamily="2" charset="-122"/>
                </a:rPr>
                <a:t>PCB</a:t>
              </a:r>
              <a:r>
                <a:rPr lang="zh-CN" altLang="en-US" sz="1600">
                  <a:solidFill>
                    <a:schemeClr val="tx1"/>
                  </a:solidFill>
                  <a:latin typeface="Times New Roman" panose="02020603050405020304" pitchFamily="18" charset="0"/>
                  <a:ea typeface="宋体" pitchFamily="2" charset="-122"/>
                </a:rPr>
                <a:t>入总链队列</a:t>
              </a:r>
              <a:endParaRPr lang="zh-CN" altLang="en-US" sz="1600">
                <a:solidFill>
                  <a:schemeClr val="tx1"/>
                </a:solidFill>
                <a:latin typeface="Times New Roman" panose="02020603050405020304" pitchFamily="18" charset="0"/>
                <a:ea typeface="宋体" pitchFamily="2" charset="-122"/>
              </a:endParaRPr>
            </a:p>
          </p:txBody>
        </p:sp>
        <p:sp>
          <p:nvSpPr>
            <p:cNvPr id="32798" name="圆角矩形 32797"/>
            <p:cNvSpPr/>
            <p:nvPr/>
          </p:nvSpPr>
          <p:spPr>
            <a:xfrm>
              <a:off x="2803" y="1919"/>
              <a:ext cx="552" cy="348"/>
            </a:xfrm>
            <a:prstGeom prst="roundRect">
              <a:avLst>
                <a:gd name="adj" fmla="val 16667"/>
              </a:avLst>
            </a:prstGeom>
            <a:solidFill>
              <a:srgbClr val="FFCCFF"/>
            </a:solidFill>
            <a:ln w="9525"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40990" name="文本框 32798"/>
            <p:cNvSpPr txBox="true"/>
            <p:nvPr/>
          </p:nvSpPr>
          <p:spPr>
            <a:xfrm>
              <a:off x="2835" y="1884"/>
              <a:ext cx="597" cy="267"/>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返回进</a:t>
              </a:r>
              <a:endParaRPr lang="zh-CN" altLang="en-US" sz="1600">
                <a:solidFill>
                  <a:schemeClr val="tx1"/>
                </a:solidFill>
                <a:latin typeface="Times New Roman" panose="02020603050405020304" pitchFamily="18" charset="0"/>
                <a:ea typeface="宋体" pitchFamily="2" charset="-122"/>
              </a:endParaRPr>
            </a:p>
            <a:p>
              <a:pPr lvl="0" algn="just"/>
              <a:r>
                <a:rPr lang="zh-CN" altLang="en-US" sz="1600">
                  <a:solidFill>
                    <a:schemeClr val="tx1"/>
                  </a:solidFill>
                  <a:latin typeface="Times New Roman" panose="02020603050405020304" pitchFamily="18" charset="0"/>
                  <a:ea typeface="宋体" pitchFamily="2" charset="-122"/>
                </a:rPr>
                <a:t>程</a:t>
              </a:r>
              <a:r>
                <a:rPr lang="en-US" altLang="zh-CN" sz="1600">
                  <a:solidFill>
                    <a:schemeClr val="tx1"/>
                  </a:solidFill>
                  <a:latin typeface="Times New Roman" panose="02020603050405020304" pitchFamily="18" charset="0"/>
                  <a:ea typeface="宋体" pitchFamily="2" charset="-122"/>
                </a:rPr>
                <a:t>pid</a:t>
              </a:r>
              <a:endParaRPr lang="en-US" altLang="zh-CN" sz="1600">
                <a:solidFill>
                  <a:schemeClr val="tx1"/>
                </a:solidFill>
                <a:latin typeface="Times New Roman" panose="02020603050405020304" pitchFamily="18" charset="0"/>
                <a:ea typeface="宋体" pitchFamily="2" charset="-122"/>
              </a:endParaRPr>
            </a:p>
          </p:txBody>
        </p:sp>
        <p:sp>
          <p:nvSpPr>
            <p:cNvPr id="40991" name="直接连接符 32799"/>
            <p:cNvSpPr/>
            <p:nvPr/>
          </p:nvSpPr>
          <p:spPr>
            <a:xfrm>
              <a:off x="1388" y="229"/>
              <a:ext cx="0" cy="187"/>
            </a:xfrm>
            <a:prstGeom prst="line">
              <a:avLst/>
            </a:prstGeom>
            <a:ln w="9525" cap="flat" cmpd="sng">
              <a:solidFill>
                <a:srgbClr val="000000"/>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grpSp>
          <p:nvGrpSpPr>
            <p:cNvPr id="40992" name="组合 32800"/>
            <p:cNvGrpSpPr/>
            <p:nvPr/>
          </p:nvGrpSpPr>
          <p:grpSpPr>
            <a:xfrm>
              <a:off x="0" y="1207"/>
              <a:ext cx="477" cy="244"/>
              <a:chOff x="0" y="0"/>
              <a:chExt cx="576" cy="296"/>
            </a:xfrm>
          </p:grpSpPr>
          <p:sp>
            <p:nvSpPr>
              <p:cNvPr id="40993" name="圆角矩形 32801"/>
              <p:cNvSpPr/>
              <p:nvPr/>
            </p:nvSpPr>
            <p:spPr>
              <a:xfrm>
                <a:off x="0" y="22"/>
                <a:ext cx="576" cy="274"/>
              </a:xfrm>
              <a:prstGeom prst="roundRect">
                <a:avLst>
                  <a:gd name="adj" fmla="val 16667"/>
                </a:avLst>
              </a:prstGeom>
              <a:solidFill>
                <a:srgbClr val="FFCCFF"/>
              </a:solidFill>
              <a:ln w="9525" cap="flat" cmpd="sng">
                <a:solidFill>
                  <a:srgbClr val="000000"/>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40994" name="文本框 32802"/>
              <p:cNvSpPr txBox="true"/>
              <p:nvPr/>
            </p:nvSpPr>
            <p:spPr>
              <a:xfrm>
                <a:off x="36" y="0"/>
                <a:ext cx="504" cy="274"/>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出错</a:t>
                </a:r>
                <a:endParaRPr lang="zh-CN" altLang="en-US" sz="1600">
                  <a:solidFill>
                    <a:schemeClr val="tx1"/>
                  </a:solidFill>
                  <a:latin typeface="Times New Roman" panose="02020603050405020304" pitchFamily="18" charset="0"/>
                  <a:ea typeface="宋体" pitchFamily="2" charset="-122"/>
                </a:endParaRPr>
              </a:p>
            </p:txBody>
          </p:sp>
        </p:grpSp>
        <p:sp>
          <p:nvSpPr>
            <p:cNvPr id="40995" name="直接连接符 32803"/>
            <p:cNvSpPr/>
            <p:nvPr/>
          </p:nvSpPr>
          <p:spPr>
            <a:xfrm>
              <a:off x="1388" y="668"/>
              <a:ext cx="0" cy="187"/>
            </a:xfrm>
            <a:prstGeom prst="line">
              <a:avLst/>
            </a:prstGeom>
            <a:ln w="9525" cap="flat" cmpd="sng">
              <a:solidFill>
                <a:srgbClr val="000000"/>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40996" name="直接连接符 32804"/>
            <p:cNvSpPr/>
            <p:nvPr/>
          </p:nvSpPr>
          <p:spPr>
            <a:xfrm>
              <a:off x="1388" y="1175"/>
              <a:ext cx="0" cy="186"/>
            </a:xfrm>
            <a:prstGeom prst="line">
              <a:avLst/>
            </a:prstGeom>
            <a:ln w="9525" cap="flat" cmpd="sng">
              <a:solidFill>
                <a:srgbClr val="000000"/>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40997" name="直接连接符 32805"/>
            <p:cNvSpPr/>
            <p:nvPr/>
          </p:nvSpPr>
          <p:spPr>
            <a:xfrm>
              <a:off x="1388" y="1738"/>
              <a:ext cx="0" cy="186"/>
            </a:xfrm>
            <a:prstGeom prst="line">
              <a:avLst/>
            </a:prstGeom>
            <a:ln w="9525" cap="flat" cmpd="sng">
              <a:solidFill>
                <a:srgbClr val="000000"/>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40998" name="直接连接符 32806"/>
            <p:cNvSpPr/>
            <p:nvPr/>
          </p:nvSpPr>
          <p:spPr>
            <a:xfrm>
              <a:off x="1388" y="2293"/>
              <a:ext cx="0" cy="138"/>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40999" name="直接连接符 32807"/>
            <p:cNvSpPr/>
            <p:nvPr/>
          </p:nvSpPr>
          <p:spPr>
            <a:xfrm>
              <a:off x="1388" y="2441"/>
              <a:ext cx="850"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41000" name="直接连接符 32808"/>
            <p:cNvSpPr/>
            <p:nvPr/>
          </p:nvSpPr>
          <p:spPr>
            <a:xfrm flipV="true">
              <a:off x="2238" y="116"/>
              <a:ext cx="0" cy="2329"/>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41001" name="直接连接符 32809"/>
            <p:cNvSpPr/>
            <p:nvPr/>
          </p:nvSpPr>
          <p:spPr>
            <a:xfrm>
              <a:off x="2238" y="106"/>
              <a:ext cx="850"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41002" name="直接连接符 32810"/>
            <p:cNvSpPr/>
            <p:nvPr/>
          </p:nvSpPr>
          <p:spPr>
            <a:xfrm>
              <a:off x="241" y="1013"/>
              <a:ext cx="680"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41003" name="直接连接符 32811"/>
            <p:cNvSpPr/>
            <p:nvPr/>
          </p:nvSpPr>
          <p:spPr>
            <a:xfrm>
              <a:off x="241" y="1013"/>
              <a:ext cx="0" cy="204"/>
            </a:xfrm>
            <a:prstGeom prst="line">
              <a:avLst/>
            </a:prstGeom>
            <a:ln w="9525"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41004" name="直接连接符 32812"/>
            <p:cNvSpPr/>
            <p:nvPr/>
          </p:nvSpPr>
          <p:spPr>
            <a:xfrm>
              <a:off x="293" y="2102"/>
              <a:ext cx="564"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41005" name="文本框 32813"/>
            <p:cNvSpPr txBox="true"/>
            <p:nvPr/>
          </p:nvSpPr>
          <p:spPr>
            <a:xfrm>
              <a:off x="751" y="787"/>
              <a:ext cx="255" cy="206"/>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Y</a:t>
              </a:r>
              <a:endParaRPr lang="en-US" altLang="zh-CN" sz="1600">
                <a:solidFill>
                  <a:schemeClr val="tx1"/>
                </a:solidFill>
                <a:latin typeface="Times New Roman" panose="02020603050405020304" pitchFamily="18" charset="0"/>
                <a:ea typeface="宋体" pitchFamily="2" charset="-122"/>
              </a:endParaRPr>
            </a:p>
          </p:txBody>
        </p:sp>
        <p:sp>
          <p:nvSpPr>
            <p:cNvPr id="41006" name="文本框 32814"/>
            <p:cNvSpPr txBox="true"/>
            <p:nvPr/>
          </p:nvSpPr>
          <p:spPr>
            <a:xfrm>
              <a:off x="751" y="1800"/>
              <a:ext cx="255" cy="206"/>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N</a:t>
              </a:r>
              <a:endParaRPr lang="en-US" altLang="zh-CN" sz="1600">
                <a:solidFill>
                  <a:schemeClr val="tx1"/>
                </a:solidFill>
                <a:latin typeface="Times New Roman" panose="02020603050405020304" pitchFamily="18" charset="0"/>
                <a:ea typeface="宋体" pitchFamily="2" charset="-122"/>
              </a:endParaRPr>
            </a:p>
          </p:txBody>
        </p:sp>
        <p:sp>
          <p:nvSpPr>
            <p:cNvPr id="41007" name="直接连接符 32815"/>
            <p:cNvSpPr/>
            <p:nvPr/>
          </p:nvSpPr>
          <p:spPr>
            <a:xfrm>
              <a:off x="288" y="2101"/>
              <a:ext cx="0" cy="197"/>
            </a:xfrm>
            <a:prstGeom prst="line">
              <a:avLst/>
            </a:prstGeom>
            <a:ln w="9525"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41008" name="直接连接符 32816"/>
            <p:cNvSpPr/>
            <p:nvPr/>
          </p:nvSpPr>
          <p:spPr>
            <a:xfrm>
              <a:off x="3083" y="99"/>
              <a:ext cx="0" cy="552"/>
            </a:xfrm>
            <a:prstGeom prst="line">
              <a:avLst/>
            </a:prstGeom>
            <a:ln w="9525"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41009" name="直接连接符 32817"/>
            <p:cNvSpPr/>
            <p:nvPr/>
          </p:nvSpPr>
          <p:spPr>
            <a:xfrm>
              <a:off x="3083" y="1026"/>
              <a:ext cx="0" cy="236"/>
            </a:xfrm>
            <a:prstGeom prst="line">
              <a:avLst/>
            </a:prstGeom>
            <a:ln w="9525"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41010" name="直接连接符 32818"/>
            <p:cNvSpPr/>
            <p:nvPr/>
          </p:nvSpPr>
          <p:spPr>
            <a:xfrm>
              <a:off x="3083" y="1677"/>
              <a:ext cx="0" cy="236"/>
            </a:xfrm>
            <a:prstGeom prst="line">
              <a:avLst/>
            </a:prstGeom>
            <a:ln w="9525"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32820" name="圆角矩形 32819"/>
            <p:cNvSpPr/>
            <p:nvPr/>
          </p:nvSpPr>
          <p:spPr>
            <a:xfrm>
              <a:off x="60" y="2304"/>
              <a:ext cx="477" cy="225"/>
            </a:xfrm>
            <a:prstGeom prst="roundRect">
              <a:avLst>
                <a:gd name="adj" fmla="val 16667"/>
              </a:avLst>
            </a:prstGeom>
            <a:solidFill>
              <a:srgbClr val="FFCCFF"/>
            </a:solidFill>
            <a:ln w="9525"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41012" name="文本框 32820"/>
            <p:cNvSpPr txBox="true"/>
            <p:nvPr/>
          </p:nvSpPr>
          <p:spPr>
            <a:xfrm>
              <a:off x="90" y="2286"/>
              <a:ext cx="417" cy="225"/>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出错</a:t>
              </a:r>
              <a:endParaRPr lang="zh-CN" altLang="en-US" sz="1600">
                <a:solidFill>
                  <a:schemeClr val="tx1"/>
                </a:solidFill>
                <a:latin typeface="Times New Roman" panose="02020603050405020304" pitchFamily="18" charset="0"/>
                <a:ea typeface="宋体" pitchFamily="2" charset="-122"/>
              </a:endParaRPr>
            </a:p>
          </p:txBody>
        </p:sp>
      </p:grpSp>
      <p:sp>
        <p:nvSpPr>
          <p:cNvPr id="32822" name="文本框 32821"/>
          <p:cNvSpPr txBox="true"/>
          <p:nvPr/>
        </p:nvSpPr>
        <p:spPr>
          <a:xfrm>
            <a:off x="973138" y="5324475"/>
            <a:ext cx="1804987" cy="422275"/>
          </a:xfrm>
          <a:prstGeom prst="rect">
            <a:avLst/>
          </a:prstGeom>
          <a:noFill/>
          <a:ln w="9525">
            <a:noFill/>
            <a:miter/>
          </a:ln>
        </p:spPr>
        <p:txBody>
          <a:bodyPr anchor="t">
            <a:spAutoFit/>
          </a:bodyPr>
          <a:p>
            <a:pPr lvl="0" algn="just">
              <a:lnSpc>
                <a:spcPct val="120000"/>
              </a:lnSpc>
              <a:buClr>
                <a:schemeClr val="tx2"/>
              </a:buClr>
              <a:buSzPct val="95000"/>
              <a:buFont typeface="Wingdings" panose="05000000000000000000" pitchFamily="2" charset="2"/>
              <a:buNone/>
            </a:pPr>
            <a:r>
              <a:rPr lang="en-US" altLang="zh-CN" sz="1800" b="0">
                <a:solidFill>
                  <a:schemeClr val="tx1"/>
                </a:solidFill>
                <a:latin typeface="Times New Roman" panose="02020603050405020304" pitchFamily="18" charset="0"/>
                <a:ea typeface="宋体" pitchFamily="2" charset="-122"/>
              </a:rPr>
              <a:t>PCB</a:t>
            </a:r>
            <a:r>
              <a:rPr lang="zh-CN" altLang="en-US" sz="1800" b="0">
                <a:solidFill>
                  <a:schemeClr val="tx1"/>
                </a:solidFill>
                <a:latin typeface="Times New Roman" panose="02020603050405020304" pitchFamily="18" charset="0"/>
                <a:ea typeface="宋体" pitchFamily="2" charset="-122"/>
              </a:rPr>
              <a:t>池示意图</a:t>
            </a:r>
            <a:endParaRPr lang="zh-CN" altLang="en-US" sz="1800" b="0">
              <a:solidFill>
                <a:schemeClr val="tx1"/>
              </a:solidFill>
              <a:latin typeface="Times New Roman" panose="02020603050405020304" pitchFamily="18" charset="0"/>
              <a:ea typeface="宋体" pitchFamily="2" charset="-122"/>
            </a:endParaRPr>
          </a:p>
        </p:txBody>
      </p:sp>
      <p:sp>
        <p:nvSpPr>
          <p:cNvPr id="32823" name="文本框 32822"/>
          <p:cNvSpPr txBox="true"/>
          <p:nvPr/>
        </p:nvSpPr>
        <p:spPr>
          <a:xfrm>
            <a:off x="4624388" y="5929313"/>
            <a:ext cx="2092325" cy="385762"/>
          </a:xfrm>
          <a:prstGeom prst="rect">
            <a:avLst/>
          </a:prstGeom>
          <a:noFill/>
          <a:ln w="9525">
            <a:noFill/>
            <a:miter/>
          </a:ln>
        </p:spPr>
        <p:txBody>
          <a:bodyPr anchor="t">
            <a:spAutoFit/>
          </a:bodyPr>
          <a:p>
            <a:pPr lvl="0" algn="just">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进程创建原语流程图</a:t>
            </a:r>
            <a:endParaRPr lang="zh-CN" altLang="en-US" sz="1600" b="0">
              <a:solidFill>
                <a:schemeClr val="tx1"/>
              </a:solidFill>
              <a:latin typeface="Times New Roman" panose="02020603050405020304" pitchFamily="18" charset="0"/>
              <a:ea typeface="宋体" pitchFamily="2" charset="-122"/>
            </a:endParaRPr>
          </a:p>
        </p:txBody>
      </p:sp>
      <p:sp>
        <p:nvSpPr>
          <p:cNvPr id="32824" name="矩形 32823"/>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进程控制</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2772">
                                            <p:txEl>
                                              <p:charRg st="0" end="20"/>
                                            </p:txEl>
                                          </p:spTgt>
                                        </p:tgtEl>
                                        <p:attrNameLst>
                                          <p:attrName>style.visibility</p:attrName>
                                        </p:attrNameLst>
                                      </p:cBhvr>
                                      <p:to>
                                        <p:strVal val="visible"/>
                                      </p:to>
                                    </p:set>
                                    <p:anim calcmode="lin" valueType="num">
                                      <p:cBhvr additive="base">
                                        <p:cTn id="7" dur="1000" fill="hold"/>
                                        <p:tgtEl>
                                          <p:spTgt spid="32772">
                                            <p:txEl>
                                              <p:charRg st="0" end="2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2772">
                                            <p:txEl>
                                              <p:charRg st="0" end="2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2771"/>
                                        </p:tgtEl>
                                        <p:attrNameLst>
                                          <p:attrName>style.visibility</p:attrName>
                                        </p:attrNameLst>
                                      </p:cBhvr>
                                      <p:to>
                                        <p:strVal val="visible"/>
                                      </p:to>
                                    </p:set>
                                    <p:anim calcmode="lin" valueType="num">
                                      <p:cBhvr additive="base">
                                        <p:cTn id="13" dur="500" fill="hold"/>
                                        <p:tgtEl>
                                          <p:spTgt spid="32771"/>
                                        </p:tgtEl>
                                        <p:attrNameLst>
                                          <p:attrName>ppt_x</p:attrName>
                                        </p:attrNameLst>
                                      </p:cBhvr>
                                      <p:tavLst>
                                        <p:tav tm="0">
                                          <p:val>
                                            <p:strVal val="0-#ppt_w/2"/>
                                          </p:val>
                                        </p:tav>
                                        <p:tav tm="100000">
                                          <p:val>
                                            <p:strVal val="#ppt_x"/>
                                          </p:val>
                                        </p:tav>
                                      </p:tavLst>
                                    </p:anim>
                                    <p:anim calcmode="lin" valueType="num">
                                      <p:cBhvr additive="base">
                                        <p:cTn id="14" dur="500" fill="hold"/>
                                        <p:tgtEl>
                                          <p:spTgt spid="3277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2773"/>
                                        </p:tgtEl>
                                        <p:attrNameLst>
                                          <p:attrName>style.visibility</p:attrName>
                                        </p:attrNameLst>
                                      </p:cBhvr>
                                      <p:to>
                                        <p:strVal val="visible"/>
                                      </p:to>
                                    </p:set>
                                    <p:anim calcmode="lin" valueType="num">
                                      <p:cBhvr additive="base">
                                        <p:cTn id="19" dur="500" fill="hold"/>
                                        <p:tgtEl>
                                          <p:spTgt spid="32773"/>
                                        </p:tgtEl>
                                        <p:attrNameLst>
                                          <p:attrName>ppt_x</p:attrName>
                                        </p:attrNameLst>
                                      </p:cBhvr>
                                      <p:tavLst>
                                        <p:tav tm="0">
                                          <p:val>
                                            <p:strVal val="0-#ppt_w/2"/>
                                          </p:val>
                                        </p:tav>
                                        <p:tav tm="100000">
                                          <p:val>
                                            <p:strVal val="#ppt_x"/>
                                          </p:val>
                                        </p:tav>
                                      </p:tavLst>
                                    </p:anim>
                                    <p:anim calcmode="lin" valueType="num">
                                      <p:cBhvr additive="base">
                                        <p:cTn id="20" dur="500" fill="hold"/>
                                        <p:tgtEl>
                                          <p:spTgt spid="3277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28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32785"/>
                                        </p:tgtEl>
                                        <p:attrNameLst>
                                          <p:attrName>style.visibility</p:attrName>
                                        </p:attrNameLst>
                                      </p:cBhvr>
                                      <p:to>
                                        <p:strVal val="visible"/>
                                      </p:to>
                                    </p:set>
                                    <p:anim calcmode="lin" valueType="num">
                                      <p:cBhvr additive="base">
                                        <p:cTn id="29" dur="500" fill="hold"/>
                                        <p:tgtEl>
                                          <p:spTgt spid="32785"/>
                                        </p:tgtEl>
                                        <p:attrNameLst>
                                          <p:attrName>ppt_x</p:attrName>
                                        </p:attrNameLst>
                                      </p:cBhvr>
                                      <p:tavLst>
                                        <p:tav tm="0">
                                          <p:val>
                                            <p:strVal val="1+#ppt_w/2"/>
                                          </p:val>
                                        </p:tav>
                                        <p:tav tm="100000">
                                          <p:val>
                                            <p:strVal val="#ppt_x"/>
                                          </p:val>
                                        </p:tav>
                                      </p:tavLst>
                                    </p:anim>
                                    <p:anim calcmode="lin" valueType="num">
                                      <p:cBhvr additive="base">
                                        <p:cTn id="30" dur="500" fill="hold"/>
                                        <p:tgtEl>
                                          <p:spTgt spid="32785"/>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2786"/>
                                        </p:tgtEl>
                                        <p:attrNameLst>
                                          <p:attrName>style.visibility</p:attrName>
                                        </p:attrNameLst>
                                      </p:cBhvr>
                                      <p:to>
                                        <p:strVal val="visible"/>
                                      </p:to>
                                    </p:set>
                                    <p:anim calcmode="lin" valueType="num">
                                      <p:cBhvr additive="base">
                                        <p:cTn id="35" dur="500" fill="hold"/>
                                        <p:tgtEl>
                                          <p:spTgt spid="32786"/>
                                        </p:tgtEl>
                                        <p:attrNameLst>
                                          <p:attrName>ppt_x</p:attrName>
                                        </p:attrNameLst>
                                      </p:cBhvr>
                                      <p:tavLst>
                                        <p:tav tm="0">
                                          <p:val>
                                            <p:strVal val="#ppt_x"/>
                                          </p:val>
                                        </p:tav>
                                        <p:tav tm="100000">
                                          <p:val>
                                            <p:strVal val="#ppt_x"/>
                                          </p:val>
                                        </p:tav>
                                      </p:tavLst>
                                    </p:anim>
                                    <p:anim calcmode="lin" valueType="num">
                                      <p:cBhvr additive="base">
                                        <p:cTn id="36" dur="500" fill="hold"/>
                                        <p:tgtEl>
                                          <p:spTgt spid="32786"/>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28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p:bldP spid="32772" grpId="0" build="p"/>
      <p:bldP spid="32785" grpId="0"/>
      <p:bldP spid="32822" grpId="0"/>
      <p:bldP spid="3282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85" name="矩形 32784"/>
          <p:cNvSpPr/>
          <p:nvPr/>
        </p:nvSpPr>
        <p:spPr>
          <a:xfrm>
            <a:off x="593090" y="1463040"/>
            <a:ext cx="7522845" cy="1050925"/>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0" lvl="0" indent="0" fontAlgn="base">
              <a:lnSpc>
                <a:spcPct val="120000"/>
              </a:lnSpc>
              <a:spcBef>
                <a:spcPct val="20000"/>
              </a:spcBef>
              <a:buNone/>
            </a:pPr>
            <a:r>
              <a:rPr lang="en-US" altLang="zh-CN" sz="2400" strike="noStrike" noProof="1">
                <a:solidFill>
                  <a:schemeClr val="tx1"/>
                </a:solidFill>
                <a:effectLst/>
                <a:latin typeface="Times New Roman" panose="02020603050405020304" pitchFamily="18" charset="0"/>
                <a:ea typeface="宋体" pitchFamily="2" charset="-122"/>
                <a:cs typeface="+mn-ea"/>
              </a:rPr>
              <a:t>linux</a:t>
            </a:r>
            <a:r>
              <a:rPr lang="zh-CN" altLang="en-US" sz="2400" strike="noStrike" noProof="1">
                <a:solidFill>
                  <a:schemeClr val="tx1"/>
                </a:solidFill>
                <a:effectLst/>
                <a:latin typeface="Times New Roman" panose="02020603050405020304" pitchFamily="18" charset="0"/>
                <a:ea typeface="宋体" pitchFamily="2" charset="-122"/>
                <a:cs typeface="+mn-ea"/>
              </a:rPr>
              <a:t>下创建</a:t>
            </a:r>
            <a:r>
              <a:rPr lang="zh-CN" altLang="en-US" sz="2400">
                <a:solidFill>
                  <a:schemeClr val="tx1"/>
                </a:solidFill>
                <a:effectLst/>
                <a:latin typeface="Times New Roman" panose="02020603050405020304" pitchFamily="18" charset="0"/>
                <a:cs typeface="+mn-ea"/>
                <a:sym typeface="+mn-ea"/>
              </a:rPr>
              <a:t>进程的实现：</a:t>
            </a:r>
            <a:endParaRPr lang="zh-CN" altLang="en-US" sz="2400">
              <a:solidFill>
                <a:schemeClr val="tx1"/>
              </a:solidFill>
              <a:effectLst/>
              <a:latin typeface="Times New Roman" panose="02020603050405020304" pitchFamily="18" charset="0"/>
              <a:cs typeface="+mn-ea"/>
              <a:sym typeface="+mn-ea"/>
            </a:endParaRPr>
          </a:p>
          <a:p>
            <a:pPr marL="0" lvl="0" indent="0" fontAlgn="base">
              <a:lnSpc>
                <a:spcPct val="120000"/>
              </a:lnSpc>
              <a:spcBef>
                <a:spcPct val="20000"/>
              </a:spcBef>
              <a:buNone/>
            </a:pPr>
            <a:r>
              <a:rPr lang="en-US" altLang="zh-CN" sz="2400" strike="noStrike" noProof="1">
                <a:solidFill>
                  <a:schemeClr val="tx1"/>
                </a:solidFill>
                <a:effectLst/>
                <a:latin typeface="Times New Roman" panose="02020603050405020304" pitchFamily="18" charset="0"/>
                <a:ea typeface="宋体" pitchFamily="2" charset="-122"/>
                <a:cs typeface="+mn-ea"/>
              </a:rPr>
              <a:t>	pid_t   fork(void)    +    exec(</a:t>
            </a:r>
            <a:r>
              <a:rPr lang="x-none" altLang="en-US" sz="2400" strike="noStrike" noProof="1">
                <a:solidFill>
                  <a:schemeClr val="tx1"/>
                </a:solidFill>
                <a:effectLst/>
                <a:latin typeface="Times New Roman" panose="02020603050405020304" pitchFamily="18" charset="0"/>
                <a:ea typeface="宋体" pitchFamily="2" charset="-122"/>
                <a:cs typeface="+mn-ea"/>
              </a:rPr>
              <a:t>...</a:t>
            </a:r>
            <a:r>
              <a:rPr lang="en-US" altLang="zh-CN" sz="2400" strike="noStrike" noProof="1">
                <a:solidFill>
                  <a:schemeClr val="tx1"/>
                </a:solidFill>
                <a:effectLst/>
                <a:latin typeface="Times New Roman" panose="02020603050405020304" pitchFamily="18" charset="0"/>
                <a:ea typeface="宋体" pitchFamily="2" charset="-122"/>
                <a:cs typeface="+mn-ea"/>
              </a:rPr>
              <a:t>)</a:t>
            </a:r>
            <a:r>
              <a:rPr lang="zh-CN" altLang="en-US" sz="2400" strike="noStrike" noProof="1">
                <a:solidFill>
                  <a:schemeClr val="tx1"/>
                </a:solidFill>
                <a:effectLst/>
                <a:latin typeface="Times New Roman" panose="02020603050405020304" pitchFamily="18" charset="0"/>
                <a:ea typeface="宋体" pitchFamily="2" charset="-122"/>
                <a:cs typeface="+mn-ea"/>
              </a:rPr>
              <a:t>系列函数</a:t>
            </a:r>
            <a:endParaRPr lang="en-US" altLang="zh-CN" sz="2400" strike="noStrike" noProof="1">
              <a:solidFill>
                <a:schemeClr val="tx1"/>
              </a:solidFill>
              <a:effectLst/>
              <a:latin typeface="Times New Roman" panose="02020603050405020304" pitchFamily="18" charset="0"/>
              <a:ea typeface="宋体" pitchFamily="2" charset="-122"/>
              <a:cs typeface="+mn-ea"/>
            </a:endParaRPr>
          </a:p>
        </p:txBody>
      </p:sp>
      <p:sp>
        <p:nvSpPr>
          <p:cNvPr id="32824" name="矩形 32823"/>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进程控制</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2785"/>
                                        </p:tgtEl>
                                        <p:attrNameLst>
                                          <p:attrName>style.visibility</p:attrName>
                                        </p:attrNameLst>
                                      </p:cBhvr>
                                      <p:to>
                                        <p:strVal val="visible"/>
                                      </p:to>
                                    </p:set>
                                    <p:anim calcmode="lin" valueType="num">
                                      <p:cBhvr additive="base">
                                        <p:cTn id="7" dur="500" fill="hold"/>
                                        <p:tgtEl>
                                          <p:spTgt spid="32785"/>
                                        </p:tgtEl>
                                        <p:attrNameLst>
                                          <p:attrName>ppt_x</p:attrName>
                                        </p:attrNameLst>
                                      </p:cBhvr>
                                      <p:tavLst>
                                        <p:tav tm="0">
                                          <p:val>
                                            <p:strVal val="1+#ppt_w/2"/>
                                          </p:val>
                                        </p:tav>
                                        <p:tav tm="100000">
                                          <p:val>
                                            <p:strVal val="#ppt_x"/>
                                          </p:val>
                                        </p:tav>
                                      </p:tavLst>
                                    </p:anim>
                                    <p:anim calcmode="lin" valueType="num">
                                      <p:cBhvr additive="base">
                                        <p:cTn id="8" dur="500" fill="hold"/>
                                        <p:tgtEl>
                                          <p:spTgt spid="3278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8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5" name="矩形 33794"/>
          <p:cNvSpPr/>
          <p:nvPr/>
        </p:nvSpPr>
        <p:spPr>
          <a:xfrm>
            <a:off x="669925" y="673100"/>
            <a:ext cx="8318500" cy="60325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en-US" altLang="zh-CN" sz="2800" b="1" strike="noStrike" noProof="1">
                <a:solidFill>
                  <a:srgbClr val="A50021"/>
                </a:solidFill>
                <a:latin typeface="Times New Roman" panose="02020603050405020304" pitchFamily="18" charset="0"/>
                <a:ea typeface="宋体" pitchFamily="2" charset="-122"/>
                <a:cs typeface="+mn-ea"/>
              </a:rPr>
              <a:t>(3)  </a:t>
            </a:r>
            <a:r>
              <a:rPr lang="zh-CN" altLang="en-US" sz="2800" b="1" strike="noStrike" noProof="1">
                <a:solidFill>
                  <a:srgbClr val="A50021"/>
                </a:solidFill>
                <a:latin typeface="Times New Roman" panose="02020603050405020304" pitchFamily="18" charset="0"/>
                <a:ea typeface="宋体" pitchFamily="2" charset="-122"/>
                <a:cs typeface="+mn-ea"/>
              </a:rPr>
              <a:t>进程撤销</a:t>
            </a:r>
            <a:endParaRPr lang="en-US" altLang="zh-CN" sz="2400" strike="noStrike" noProof="1">
              <a:solidFill>
                <a:schemeClr val="tx1"/>
              </a:solidFill>
              <a:latin typeface="Times New Roman" panose="02020603050405020304" pitchFamily="18" charset="0"/>
              <a:ea typeface="宋体" pitchFamily="2" charset="-122"/>
            </a:endParaRPr>
          </a:p>
        </p:txBody>
      </p:sp>
      <p:sp>
        <p:nvSpPr>
          <p:cNvPr id="33797" name="矩形 33796"/>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进程控制</a:t>
            </a:r>
            <a:endParaRPr lang="zh-CN" altLang="en-US" sz="2400" strike="noStrike" noProof="1">
              <a:ea typeface="宋体" pitchFamily="2" charset="-122"/>
            </a:endParaRPr>
          </a:p>
        </p:txBody>
      </p:sp>
      <p:sp>
        <p:nvSpPr>
          <p:cNvPr id="51203" name="文本占位符 51202"/>
          <p:cNvSpPr>
            <a:spLocks noGrp="true"/>
          </p:cNvSpPr>
          <p:nvPr>
            <p:ph type="body" idx="1"/>
          </p:nvPr>
        </p:nvSpPr>
        <p:spPr>
          <a:xfrm>
            <a:off x="381000" y="1334135"/>
            <a:ext cx="8388350" cy="4792980"/>
          </a:xfrm>
        </p:spPr>
        <p:txBody>
          <a:bodyPr wrap="square">
            <a:spAutoFit/>
          </a:bodyPr>
          <a:p>
            <a:pPr algn="just" fontAlgn="base">
              <a:lnSpc>
                <a:spcPct val="90000"/>
              </a:lnSpc>
              <a:buNone/>
            </a:pPr>
            <a:r>
              <a:rPr lang="zh-CN" altLang="en-US" b="1" strike="noStrike" noProof="1">
                <a:solidFill>
                  <a:schemeClr val="tx1"/>
                </a:solidFill>
                <a:effectLst/>
                <a:latin typeface="Times New Roman" panose="02020603050405020304" pitchFamily="18" charset="0"/>
              </a:rPr>
              <a:t>进程撤销的原因：</a:t>
            </a:r>
            <a:endParaRPr lang="zh-CN" altLang="en-US" b="1" strike="noStrike" noProof="1">
              <a:solidFill>
                <a:schemeClr val="tx1"/>
              </a:solidFill>
              <a:effectLst/>
              <a:latin typeface="Times New Roman" panose="02020603050405020304" pitchFamily="18" charset="0"/>
            </a:endParaRPr>
          </a:p>
          <a:p>
            <a:pPr algn="just" fontAlgn="base">
              <a:lnSpc>
                <a:spcPct val="90000"/>
              </a:lnSpc>
            </a:pPr>
            <a:r>
              <a:rPr lang="zh-CN" altLang="en-US" sz="2800" strike="noStrike" noProof="1">
                <a:solidFill>
                  <a:schemeClr val="tx1"/>
                </a:solidFill>
                <a:effectLst/>
                <a:latin typeface="Times New Roman" panose="02020603050405020304" pitchFamily="18" charset="0"/>
              </a:rPr>
              <a:t>进程正常运行结束</a:t>
            </a:r>
            <a:endParaRPr lang="zh-CN" altLang="en-US" sz="2800" strike="noStrike" noProof="1">
              <a:solidFill>
                <a:schemeClr val="tx1"/>
              </a:solidFill>
              <a:effectLst/>
              <a:latin typeface="Times New Roman" panose="02020603050405020304" pitchFamily="18" charset="0"/>
            </a:endParaRPr>
          </a:p>
          <a:p>
            <a:pPr algn="just" fontAlgn="base">
              <a:lnSpc>
                <a:spcPct val="90000"/>
              </a:lnSpc>
            </a:pPr>
            <a:r>
              <a:rPr lang="zh-CN" altLang="en-US" sz="2800" strike="noStrike" noProof="1">
                <a:solidFill>
                  <a:schemeClr val="tx1"/>
                </a:solidFill>
                <a:effectLst/>
                <a:latin typeface="Times New Roman" panose="02020603050405020304" pitchFamily="18" charset="0"/>
              </a:rPr>
              <a:t>进程运行中出错，如执行了非法指令、在常态下执行了特权指令、运行时间超越了分给的最大时间段、申请的内存超过了系统能提供最大量、越界错误等</a:t>
            </a:r>
            <a:endParaRPr lang="x-none" altLang="zh-CN" sz="2800" strike="noStrike" noProof="1">
              <a:solidFill>
                <a:schemeClr val="tx1"/>
              </a:solidFill>
              <a:effectLst/>
              <a:latin typeface="Times New Roman" panose="02020603050405020304" pitchFamily="18" charset="0"/>
            </a:endParaRPr>
          </a:p>
          <a:p>
            <a:pPr algn="just" fontAlgn="base">
              <a:lnSpc>
                <a:spcPct val="90000"/>
              </a:lnSpc>
            </a:pPr>
            <a:r>
              <a:rPr lang="zh-CN" altLang="en-US" sz="2800" strike="noStrike" noProof="1">
                <a:solidFill>
                  <a:schemeClr val="tx1"/>
                </a:solidFill>
                <a:effectLst/>
                <a:latin typeface="Times New Roman" panose="02020603050405020304" pitchFamily="18" charset="0"/>
              </a:rPr>
              <a:t>操作员或操作系统干预</a:t>
            </a:r>
            <a:endParaRPr lang="zh-CN" altLang="en-US" sz="2800" strike="noStrike" noProof="1">
              <a:solidFill>
                <a:schemeClr val="tx1"/>
              </a:solidFill>
              <a:effectLst/>
              <a:latin typeface="Times New Roman" panose="02020603050405020304" pitchFamily="18" charset="0"/>
            </a:endParaRPr>
          </a:p>
          <a:p>
            <a:pPr algn="just" fontAlgn="base">
              <a:lnSpc>
                <a:spcPct val="90000"/>
              </a:lnSpc>
            </a:pPr>
            <a:r>
              <a:rPr lang="zh-CN" altLang="en-US" sz="2800" strike="noStrike" noProof="1">
                <a:solidFill>
                  <a:schemeClr val="tx1"/>
                </a:solidFill>
                <a:effectLst/>
                <a:latin typeface="Times New Roman" panose="02020603050405020304" pitchFamily="18" charset="0"/>
              </a:rPr>
              <a:t>父进程撤销其子进程</a:t>
            </a:r>
            <a:endParaRPr lang="zh-CN" altLang="en-US" sz="2800" strike="noStrike" noProof="1">
              <a:solidFill>
                <a:schemeClr val="tx1"/>
              </a:solidFill>
              <a:effectLst/>
              <a:latin typeface="Times New Roman" panose="02020603050405020304" pitchFamily="18" charset="0"/>
            </a:endParaRPr>
          </a:p>
          <a:p>
            <a:pPr algn="just" fontAlgn="base">
              <a:lnSpc>
                <a:spcPct val="90000"/>
              </a:lnSpc>
            </a:pPr>
            <a:r>
              <a:rPr lang="zh-CN" altLang="en-US" sz="2800" noProof="1">
                <a:solidFill>
                  <a:schemeClr val="tx1"/>
                </a:solidFill>
                <a:effectLst/>
                <a:uFillTx/>
                <a:latin typeface="Times New Roman" panose="02020603050405020304" pitchFamily="18" charset="0"/>
              </a:rPr>
              <a:t> </a:t>
            </a:r>
            <a:r>
              <a:rPr lang="zh-CN" altLang="en-US" sz="2800" strike="sngStrike" noProof="1">
                <a:solidFill>
                  <a:schemeClr val="tx1"/>
                </a:solidFill>
                <a:effectLst/>
                <a:uFillTx/>
                <a:latin typeface="Times New Roman" panose="02020603050405020304" pitchFamily="18" charset="0"/>
              </a:rPr>
              <a:t>父进程撤销</a:t>
            </a:r>
            <a:endParaRPr lang="zh-CN" altLang="en-US" sz="2800" strike="sngStrike" noProof="1">
              <a:solidFill>
                <a:schemeClr val="tx1"/>
              </a:solidFill>
              <a:effectLst/>
              <a:uFillTx/>
              <a:latin typeface="Times New Roman" panose="02020603050405020304" pitchFamily="18" charset="0"/>
            </a:endParaRPr>
          </a:p>
          <a:p>
            <a:pPr algn="just" fontAlgn="base">
              <a:lnSpc>
                <a:spcPct val="90000"/>
              </a:lnSpc>
            </a:pPr>
            <a:r>
              <a:rPr lang="zh-CN" altLang="en-US" sz="2800" strike="noStrike" noProof="1">
                <a:solidFill>
                  <a:schemeClr val="tx1"/>
                </a:solidFill>
                <a:effectLst/>
                <a:latin typeface="Times New Roman" panose="02020603050405020304" pitchFamily="18" charset="0"/>
              </a:rPr>
              <a:t>操作系统终止</a:t>
            </a:r>
            <a:endParaRPr lang="zh-CN" altLang="en-US" sz="2800" strike="noStrike" noProof="1">
              <a:solidFill>
                <a:schemeClr val="tx1"/>
              </a:solidFill>
              <a:effectLst/>
              <a:latin typeface="Times New Roman" panose="02020603050405020304"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3795">
                                            <p:txEl>
                                              <p:charRg st="0" end="10"/>
                                            </p:txEl>
                                          </p:spTgt>
                                        </p:tgtEl>
                                        <p:attrNameLst>
                                          <p:attrName>style.visibility</p:attrName>
                                        </p:attrNameLst>
                                      </p:cBhvr>
                                      <p:to>
                                        <p:strVal val="visible"/>
                                      </p:to>
                                    </p:set>
                                    <p:anim calcmode="lin" valueType="num">
                                      <p:cBhvr>
                                        <p:cTn id="7" dur="1000" fill="hold"/>
                                        <p:tgtEl>
                                          <p:spTgt spid="33795">
                                            <p:txEl>
                                              <p:charRg st="0" end="10"/>
                                            </p:txEl>
                                          </p:spTgt>
                                        </p:tgtEl>
                                        <p:attrNameLst>
                                          <p:attrName>ppt_x</p:attrName>
                                        </p:attrNameLst>
                                      </p:cBhvr>
                                      <p:tavLst>
                                        <p:tav tm="0">
                                          <p:val>
                                            <p:strVal val="0-#ppt_w/2"/>
                                          </p:val>
                                        </p:tav>
                                        <p:tav tm="100000">
                                          <p:val>
                                            <p:strVal val="#ppt_x"/>
                                          </p:val>
                                        </p:tav>
                                      </p:tavLst>
                                    </p:anim>
                                    <p:anim calcmode="lin" valueType="num">
                                      <p:cBhvr>
                                        <p:cTn id="8" dur="1000" fill="hold"/>
                                        <p:tgtEl>
                                          <p:spTgt spid="33795">
                                            <p:txEl>
                                              <p:charRg st="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5" name="矩形 33794"/>
          <p:cNvSpPr/>
          <p:nvPr/>
        </p:nvSpPr>
        <p:spPr>
          <a:xfrm>
            <a:off x="669925" y="673100"/>
            <a:ext cx="8318500" cy="235743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en-US" altLang="zh-CN" sz="2800" b="1" strike="noStrike" noProof="1">
                <a:solidFill>
                  <a:srgbClr val="A50021"/>
                </a:solidFill>
                <a:latin typeface="Times New Roman" panose="02020603050405020304" pitchFamily="18" charset="0"/>
                <a:ea typeface="宋体" pitchFamily="2" charset="-122"/>
                <a:cs typeface="+mn-ea"/>
              </a:rPr>
              <a:t>(3)  </a:t>
            </a:r>
            <a:r>
              <a:rPr lang="zh-CN" altLang="en-US" sz="2800" b="1" strike="noStrike" noProof="1">
                <a:solidFill>
                  <a:srgbClr val="A50021"/>
                </a:solidFill>
                <a:latin typeface="Times New Roman" panose="02020603050405020304" pitchFamily="18" charset="0"/>
                <a:ea typeface="宋体" pitchFamily="2" charset="-122"/>
                <a:cs typeface="+mn-ea"/>
              </a:rPr>
              <a:t>进程撤销</a:t>
            </a:r>
            <a:endParaRPr lang="zh-CN" altLang="en-US" sz="2800" b="1" strike="noStrike" noProof="1">
              <a:solidFill>
                <a:srgbClr val="A50021"/>
              </a:solidFill>
              <a:latin typeface="Times New Roman" panose="02020603050405020304" pitchFamily="18" charset="0"/>
              <a:ea typeface="宋体" pitchFamily="2" charset="-122"/>
            </a:endParaRPr>
          </a:p>
          <a:p>
            <a:pPr marL="533400" lvl="0" indent="-533400" fontAlgn="base">
              <a:lnSpc>
                <a:spcPct val="130000"/>
              </a:lnSpc>
              <a:buNone/>
            </a:pPr>
            <a:r>
              <a:rPr lang="zh-CN" altLang="en-US" sz="2400" b="1" strike="noStrike" noProof="1">
                <a:solidFill>
                  <a:srgbClr val="000099"/>
                </a:solidFill>
                <a:latin typeface="Times New Roman" panose="02020603050405020304" pitchFamily="18" charset="0"/>
                <a:ea typeface="宋体" pitchFamily="2" charset="-122"/>
                <a:cs typeface="+mn-ea"/>
              </a:rPr>
              <a:t>①</a:t>
            </a:r>
            <a:r>
              <a:rPr lang="zh-CN" altLang="en-US" sz="2400" b="1" strike="noStrike" noProof="1">
                <a:solidFill>
                  <a:srgbClr val="000099"/>
                </a:solidFill>
                <a:latin typeface="宋体" pitchFamily="2" charset="-122"/>
                <a:ea typeface="宋体" pitchFamily="2" charset="-122"/>
                <a:cs typeface="+mn-ea"/>
              </a:rPr>
              <a:t> </a:t>
            </a:r>
            <a:r>
              <a:rPr lang="zh-CN" altLang="en-US" sz="2400" b="1" strike="noStrike" noProof="1">
                <a:solidFill>
                  <a:srgbClr val="000099"/>
                </a:solidFill>
                <a:latin typeface="Times New Roman" panose="02020603050405020304" pitchFamily="18" charset="0"/>
                <a:ea typeface="宋体" pitchFamily="2" charset="-122"/>
                <a:cs typeface="+mn-ea"/>
              </a:rPr>
              <a:t>进程撤销原语的形式</a:t>
            </a:r>
            <a:endParaRPr lang="zh-CN" altLang="en-US" sz="2400" b="1" strike="noStrike" noProof="1">
              <a:solidFill>
                <a:srgbClr val="000099"/>
              </a:solidFill>
              <a:latin typeface="Times New Roman" panose="02020603050405020304" pitchFamily="18" charset="0"/>
              <a:ea typeface="宋体" pitchFamily="2" charset="-122"/>
            </a:endParaRPr>
          </a:p>
          <a:p>
            <a:pPr marL="533400" lvl="0" indent="-533400" fontAlgn="base">
              <a:lnSpc>
                <a:spcPct val="130000"/>
              </a:lnSpc>
              <a:buNone/>
            </a:pPr>
            <a:r>
              <a:rPr lang="zh-CN" altLang="en-US" sz="2000" strike="noStrike" noProof="1">
                <a:solidFill>
                  <a:schemeClr val="tx1"/>
                </a:solidFill>
                <a:latin typeface="Times New Roman" panose="02020603050405020304" pitchFamily="18" charset="0"/>
                <a:ea typeface="宋体" pitchFamily="2" charset="-122"/>
                <a:cs typeface="+mn-ea"/>
              </a:rPr>
              <a:t>       </a:t>
            </a:r>
            <a:r>
              <a:rPr lang="zh-CN" altLang="en-US" sz="2400" strike="noStrike" noProof="1">
                <a:solidFill>
                  <a:schemeClr val="tx1"/>
                </a:solidFill>
                <a:latin typeface="Times New Roman" panose="02020603050405020304" pitchFamily="18" charset="0"/>
                <a:ea typeface="宋体" pitchFamily="2" charset="-122"/>
                <a:cs typeface="+mn-ea"/>
              </a:rPr>
              <a:t>当进程完成任务后希望终止自己时使用进程撤消原语。 </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None/>
            </a:pPr>
            <a:r>
              <a:rPr lang="zh-CN" altLang="en-US" sz="2400" strike="noStrike" noProof="1">
                <a:solidFill>
                  <a:schemeClr val="tx1"/>
                </a:solidFill>
                <a:latin typeface="Times New Roman" panose="02020603050405020304" pitchFamily="18" charset="0"/>
                <a:ea typeface="宋体" pitchFamily="2" charset="-122"/>
                <a:cs typeface="+mn-ea"/>
              </a:rPr>
              <a:t>       </a:t>
            </a:r>
            <a:r>
              <a:rPr lang="en-US" altLang="zh-CN" sz="2400" strike="noStrike" noProof="1">
                <a:solidFill>
                  <a:schemeClr val="tx1"/>
                </a:solidFill>
                <a:latin typeface="Times New Roman" panose="02020603050405020304" pitchFamily="18" charset="0"/>
                <a:ea typeface="宋体" pitchFamily="2" charset="-122"/>
                <a:cs typeface="+mn-ea"/>
              </a:rPr>
              <a:t>Kill (</a:t>
            </a:r>
            <a:r>
              <a:rPr lang="zh-CN" altLang="en-US" sz="2400" strike="noStrike" noProof="1">
                <a:solidFill>
                  <a:schemeClr val="tx1"/>
                </a:solidFill>
                <a:latin typeface="Times New Roman" panose="02020603050405020304" pitchFamily="18" charset="0"/>
                <a:ea typeface="宋体" pitchFamily="2" charset="-122"/>
                <a:cs typeface="+mn-ea"/>
              </a:rPr>
              <a:t>或</a:t>
            </a:r>
            <a:r>
              <a:rPr lang="en-US" altLang="zh-CN" sz="2400" strike="noStrike" noProof="1">
                <a:solidFill>
                  <a:schemeClr val="tx1"/>
                </a:solidFill>
                <a:latin typeface="Times New Roman" panose="02020603050405020304" pitchFamily="18" charset="0"/>
                <a:ea typeface="宋体" pitchFamily="2" charset="-122"/>
                <a:cs typeface="+mn-ea"/>
              </a:rPr>
              <a:t>exit)           </a:t>
            </a:r>
            <a:endParaRPr lang="en-US" altLang="zh-CN" sz="2400" strike="noStrike" noProof="1">
              <a:solidFill>
                <a:schemeClr val="tx1"/>
              </a:solidFill>
              <a:latin typeface="Times New Roman" panose="02020603050405020304" pitchFamily="18" charset="0"/>
              <a:ea typeface="宋体" pitchFamily="2" charset="-122"/>
            </a:endParaRPr>
          </a:p>
        </p:txBody>
      </p:sp>
      <p:sp>
        <p:nvSpPr>
          <p:cNvPr id="33796" name="矩形 33795"/>
          <p:cNvSpPr/>
          <p:nvPr/>
        </p:nvSpPr>
        <p:spPr>
          <a:xfrm>
            <a:off x="671513" y="3262313"/>
            <a:ext cx="8509000" cy="231933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400" b="1" strike="noStrike" noProof="1">
                <a:solidFill>
                  <a:srgbClr val="000099"/>
                </a:solidFill>
                <a:latin typeface="宋体" pitchFamily="2" charset="-122"/>
                <a:ea typeface="宋体" pitchFamily="2" charset="-122"/>
                <a:cs typeface="+mn-ea"/>
              </a:rPr>
              <a:t>② </a:t>
            </a:r>
            <a:r>
              <a:rPr lang="zh-CN" altLang="en-US" sz="2400" b="1" strike="noStrike" noProof="1">
                <a:solidFill>
                  <a:srgbClr val="000099"/>
                </a:solidFill>
                <a:latin typeface="Times New Roman" panose="02020603050405020304" pitchFamily="18" charset="0"/>
                <a:ea typeface="宋体" pitchFamily="2" charset="-122"/>
                <a:cs typeface="+mn-ea"/>
              </a:rPr>
              <a:t>进程撤销原语的功能</a:t>
            </a:r>
            <a:endParaRPr lang="zh-CN" altLang="en-US" sz="2400" b="1" strike="noStrike" noProof="1">
              <a:solidFill>
                <a:srgbClr val="000099"/>
              </a:solidFill>
              <a:latin typeface="Times New Roman" panose="02020603050405020304" pitchFamily="18" charset="0"/>
              <a:ea typeface="宋体" pitchFamily="2" charset="-122"/>
            </a:endParaRPr>
          </a:p>
          <a:p>
            <a:pPr marL="533400" lvl="0" indent="-533400" fontAlgn="base">
              <a:lnSpc>
                <a:spcPct val="130000"/>
              </a:lnSpc>
              <a:buNone/>
            </a:pPr>
            <a:r>
              <a:rPr lang="zh-CN" altLang="en-US" sz="2000" strike="noStrike" noProof="1">
                <a:solidFill>
                  <a:schemeClr val="tx1"/>
                </a:solidFill>
                <a:latin typeface="Times New Roman" panose="02020603050405020304" pitchFamily="18" charset="0"/>
                <a:ea typeface="宋体" pitchFamily="2" charset="-122"/>
                <a:cs typeface="+mn-ea"/>
              </a:rPr>
              <a:t>       </a:t>
            </a:r>
            <a:r>
              <a:rPr lang="zh-CN" altLang="en-US" sz="2400" strike="noStrike" noProof="1">
                <a:solidFill>
                  <a:schemeClr val="tx1"/>
                </a:solidFill>
                <a:latin typeface="Times New Roman" panose="02020603050405020304" pitchFamily="18" charset="0"/>
                <a:ea typeface="宋体" pitchFamily="2" charset="-122"/>
                <a:cs typeface="+mn-ea"/>
              </a:rPr>
              <a:t>撤消当前运行的进程。将该进程的</a:t>
            </a:r>
            <a:r>
              <a:rPr lang="en-US" altLang="zh-CN" sz="2400" strike="noStrike" noProof="1">
                <a:solidFill>
                  <a:schemeClr val="tx1"/>
                </a:solidFill>
                <a:latin typeface="Times New Roman" panose="02020603050405020304" pitchFamily="18" charset="0"/>
                <a:ea typeface="宋体" pitchFamily="2" charset="-122"/>
                <a:cs typeface="+mn-ea"/>
              </a:rPr>
              <a:t>PCB</a:t>
            </a:r>
            <a:r>
              <a:rPr lang="zh-CN" altLang="en-US" sz="2400" strike="noStrike" noProof="1">
                <a:solidFill>
                  <a:schemeClr val="tx1"/>
                </a:solidFill>
                <a:latin typeface="Times New Roman" panose="02020603050405020304" pitchFamily="18" charset="0"/>
                <a:ea typeface="宋体" pitchFamily="2" charset="-122"/>
                <a:cs typeface="+mn-ea"/>
              </a:rPr>
              <a:t>结构归还到</a:t>
            </a:r>
            <a:r>
              <a:rPr lang="en-US" altLang="zh-CN" sz="2400" strike="noStrike" noProof="1">
                <a:solidFill>
                  <a:schemeClr val="tx1"/>
                </a:solidFill>
                <a:latin typeface="Times New Roman" panose="02020603050405020304" pitchFamily="18" charset="0"/>
                <a:ea typeface="宋体" pitchFamily="2" charset="-122"/>
                <a:cs typeface="+mn-ea"/>
              </a:rPr>
              <a:t>PCB</a:t>
            </a:r>
            <a:r>
              <a:rPr lang="zh-CN" altLang="en-US" sz="2400" strike="noStrike" noProof="1">
                <a:solidFill>
                  <a:schemeClr val="tx1"/>
                </a:solidFill>
                <a:latin typeface="Times New Roman" panose="02020603050405020304" pitchFamily="18" charset="0"/>
                <a:ea typeface="宋体" pitchFamily="2" charset="-122"/>
                <a:cs typeface="+mn-ea"/>
              </a:rPr>
              <a:t>资</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None/>
            </a:pPr>
            <a:r>
              <a:rPr lang="zh-CN" altLang="en-US" sz="2400" strike="noStrike" noProof="1">
                <a:solidFill>
                  <a:schemeClr val="tx1"/>
                </a:solidFill>
                <a:latin typeface="Times New Roman" panose="02020603050405020304" pitchFamily="18" charset="0"/>
                <a:ea typeface="宋体" pitchFamily="2" charset="-122"/>
                <a:cs typeface="+mn-ea"/>
              </a:rPr>
              <a:t>      源池，所占用的资源归还给父进程，从总链队列中摘除</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None/>
            </a:pPr>
            <a:r>
              <a:rPr lang="zh-CN" altLang="en-US" sz="2400" strike="noStrike" noProof="1">
                <a:solidFill>
                  <a:schemeClr val="tx1"/>
                </a:solidFill>
                <a:latin typeface="Times New Roman" panose="02020603050405020304" pitchFamily="18" charset="0"/>
                <a:ea typeface="宋体" pitchFamily="2" charset="-122"/>
                <a:cs typeface="+mn-ea"/>
              </a:rPr>
              <a:t>      它，然后转进程调度程序。</a:t>
            </a:r>
            <a:endParaRPr lang="zh-CN" altLang="en-US" sz="2400" strike="noStrike" noProof="1">
              <a:solidFill>
                <a:schemeClr val="tx1"/>
              </a:solidFill>
              <a:latin typeface="Times New Roman" panose="02020603050405020304" pitchFamily="18" charset="0"/>
              <a:ea typeface="宋体" pitchFamily="2" charset="-122"/>
            </a:endParaRPr>
          </a:p>
        </p:txBody>
      </p:sp>
      <p:sp>
        <p:nvSpPr>
          <p:cNvPr id="33797" name="矩形 33796"/>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进程控制</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3795">
                                            <p:txEl>
                                              <p:charRg st="0" end="10"/>
                                            </p:txEl>
                                          </p:spTgt>
                                        </p:tgtEl>
                                        <p:attrNameLst>
                                          <p:attrName>style.visibility</p:attrName>
                                        </p:attrNameLst>
                                      </p:cBhvr>
                                      <p:to>
                                        <p:strVal val="visible"/>
                                      </p:to>
                                    </p:set>
                                    <p:anim calcmode="lin" valueType="num">
                                      <p:cBhvr additive="base">
                                        <p:cTn id="7" dur="1000" fill="hold"/>
                                        <p:tgtEl>
                                          <p:spTgt spid="33795">
                                            <p:txEl>
                                              <p:charRg st="0" end="1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3795">
                                            <p:txEl>
                                              <p:charRg st="0" end="1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3795">
                                            <p:txEl>
                                              <p:charRg st="10" end="22"/>
                                            </p:txEl>
                                          </p:spTgt>
                                        </p:tgtEl>
                                        <p:attrNameLst>
                                          <p:attrName>style.visibility</p:attrName>
                                        </p:attrNameLst>
                                      </p:cBhvr>
                                      <p:to>
                                        <p:strVal val="visible"/>
                                      </p:to>
                                    </p:set>
                                    <p:anim calcmode="lin" valueType="num">
                                      <p:cBhvr additive="base">
                                        <p:cTn id="13" dur="1000" fill="hold"/>
                                        <p:tgtEl>
                                          <p:spTgt spid="33795">
                                            <p:txEl>
                                              <p:charRg st="10" end="22"/>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33795">
                                            <p:txEl>
                                              <p:charRg st="10" end="2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3795">
                                            <p:txEl>
                                              <p:charRg st="22" end="55"/>
                                            </p:txEl>
                                          </p:spTgt>
                                        </p:tgtEl>
                                        <p:attrNameLst>
                                          <p:attrName>style.visibility</p:attrName>
                                        </p:attrNameLst>
                                      </p:cBhvr>
                                      <p:to>
                                        <p:strVal val="visible"/>
                                      </p:to>
                                    </p:set>
                                    <p:anim calcmode="lin" valueType="num">
                                      <p:cBhvr additive="base">
                                        <p:cTn id="19" dur="500" fill="hold"/>
                                        <p:tgtEl>
                                          <p:spTgt spid="33795">
                                            <p:txEl>
                                              <p:charRg st="22" end="5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3795">
                                            <p:txEl>
                                              <p:charRg st="22" end="5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3795">
                                            <p:txEl>
                                              <p:charRg st="55" end="86"/>
                                            </p:txEl>
                                          </p:spTgt>
                                        </p:tgtEl>
                                        <p:attrNameLst>
                                          <p:attrName>style.visibility</p:attrName>
                                        </p:attrNameLst>
                                      </p:cBhvr>
                                      <p:to>
                                        <p:strVal val="visible"/>
                                      </p:to>
                                    </p:set>
                                    <p:anim calcmode="lin" valueType="num">
                                      <p:cBhvr additive="base">
                                        <p:cTn id="23" dur="500" fill="hold"/>
                                        <p:tgtEl>
                                          <p:spTgt spid="33795">
                                            <p:txEl>
                                              <p:charRg st="55" end="8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3795">
                                            <p:txEl>
                                              <p:charRg st="55" end="86"/>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33796">
                                            <p:txEl>
                                              <p:charRg st="0" end="12"/>
                                            </p:txEl>
                                          </p:spTgt>
                                        </p:tgtEl>
                                        <p:attrNameLst>
                                          <p:attrName>style.visibility</p:attrName>
                                        </p:attrNameLst>
                                      </p:cBhvr>
                                      <p:to>
                                        <p:strVal val="visible"/>
                                      </p:to>
                                    </p:set>
                                    <p:anim calcmode="lin" valueType="num">
                                      <p:cBhvr additive="base">
                                        <p:cTn id="29" dur="500" fill="hold"/>
                                        <p:tgtEl>
                                          <p:spTgt spid="33796">
                                            <p:txEl>
                                              <p:charRg st="0" end="12"/>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33796">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3796">
                                            <p:txEl>
                                              <p:charRg st="12" end="47"/>
                                            </p:txEl>
                                          </p:spTgt>
                                        </p:tgtEl>
                                        <p:attrNameLst>
                                          <p:attrName>style.visibility</p:attrName>
                                        </p:attrNameLst>
                                      </p:cBhvr>
                                      <p:to>
                                        <p:strVal val="visible"/>
                                      </p:to>
                                    </p:set>
                                    <p:anim calcmode="lin" valueType="num">
                                      <p:cBhvr additive="base">
                                        <p:cTn id="35" dur="500" fill="hold"/>
                                        <p:tgtEl>
                                          <p:spTgt spid="33796">
                                            <p:txEl>
                                              <p:charRg st="12" end="4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3796">
                                            <p:txEl>
                                              <p:charRg st="12" end="4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3796">
                                            <p:txEl>
                                              <p:charRg st="47" end="78"/>
                                            </p:txEl>
                                          </p:spTgt>
                                        </p:tgtEl>
                                        <p:attrNameLst>
                                          <p:attrName>style.visibility</p:attrName>
                                        </p:attrNameLst>
                                      </p:cBhvr>
                                      <p:to>
                                        <p:strVal val="visible"/>
                                      </p:to>
                                    </p:set>
                                    <p:anim calcmode="lin" valueType="num">
                                      <p:cBhvr additive="base">
                                        <p:cTn id="39" dur="500" fill="hold"/>
                                        <p:tgtEl>
                                          <p:spTgt spid="33796">
                                            <p:txEl>
                                              <p:charRg st="47" end="7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3796">
                                            <p:txEl>
                                              <p:charRg st="47" end="7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3796">
                                            <p:txEl>
                                              <p:charRg st="78" end="97"/>
                                            </p:txEl>
                                          </p:spTgt>
                                        </p:tgtEl>
                                        <p:attrNameLst>
                                          <p:attrName>style.visibility</p:attrName>
                                        </p:attrNameLst>
                                      </p:cBhvr>
                                      <p:to>
                                        <p:strVal val="visible"/>
                                      </p:to>
                                    </p:set>
                                    <p:anim calcmode="lin" valueType="num">
                                      <p:cBhvr additive="base">
                                        <p:cTn id="43" dur="500" fill="hold"/>
                                        <p:tgtEl>
                                          <p:spTgt spid="33796">
                                            <p:txEl>
                                              <p:charRg st="78" end="9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3796">
                                            <p:txEl>
                                              <p:charRg st="78" end="9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9" name="矩形 34818"/>
          <p:cNvSpPr/>
          <p:nvPr/>
        </p:nvSpPr>
        <p:spPr>
          <a:xfrm>
            <a:off x="658813" y="639763"/>
            <a:ext cx="3876675" cy="53022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zh-CN" altLang="en-US" sz="2400" b="1" strike="noStrike" noProof="1">
                <a:solidFill>
                  <a:srgbClr val="000099"/>
                </a:solidFill>
                <a:latin typeface="宋体" pitchFamily="2" charset="-122"/>
                <a:ea typeface="宋体" pitchFamily="2" charset="-122"/>
                <a:cs typeface="+mn-ea"/>
              </a:rPr>
              <a:t>③ </a:t>
            </a:r>
            <a:r>
              <a:rPr lang="zh-CN" altLang="en-US" sz="2400" b="1" strike="noStrike" noProof="1">
                <a:solidFill>
                  <a:srgbClr val="000099"/>
                </a:solidFill>
                <a:latin typeface="Times New Roman" panose="02020603050405020304" pitchFamily="18" charset="0"/>
                <a:ea typeface="宋体" pitchFamily="2" charset="-122"/>
                <a:cs typeface="+mn-ea"/>
              </a:rPr>
              <a:t>进程撤销原语的实现</a:t>
            </a:r>
            <a:r>
              <a:rPr lang="zh-CN" altLang="en-US" sz="2000" strike="noStrike" noProof="1">
                <a:solidFill>
                  <a:schemeClr val="tx1"/>
                </a:solidFill>
                <a:latin typeface="Times New Roman" panose="02020603050405020304" pitchFamily="18" charset="0"/>
                <a:ea typeface="宋体" pitchFamily="2" charset="-122"/>
                <a:cs typeface="+mn-ea"/>
              </a:rPr>
              <a:t>         </a:t>
            </a:r>
            <a:endParaRPr lang="zh-CN" altLang="en-US" sz="2000" strike="noStrike" noProof="1">
              <a:solidFill>
                <a:schemeClr val="tx1"/>
              </a:solidFill>
              <a:latin typeface="Times New Roman" panose="02020603050405020304" pitchFamily="18" charset="0"/>
              <a:ea typeface="宋体" pitchFamily="2" charset="-122"/>
            </a:endParaRPr>
          </a:p>
        </p:txBody>
      </p:sp>
      <p:grpSp>
        <p:nvGrpSpPr>
          <p:cNvPr id="34820" name="组合 34819"/>
          <p:cNvGrpSpPr/>
          <p:nvPr/>
        </p:nvGrpSpPr>
        <p:grpSpPr>
          <a:xfrm>
            <a:off x="1436688" y="1335088"/>
            <a:ext cx="3543300" cy="4545012"/>
            <a:chOff x="0" y="0"/>
            <a:chExt cx="2232" cy="2863"/>
          </a:xfrm>
        </p:grpSpPr>
        <p:grpSp>
          <p:nvGrpSpPr>
            <p:cNvPr id="44036" name="组合 34820"/>
            <p:cNvGrpSpPr/>
            <p:nvPr/>
          </p:nvGrpSpPr>
          <p:grpSpPr>
            <a:xfrm>
              <a:off x="805" y="0"/>
              <a:ext cx="622" cy="282"/>
              <a:chOff x="0" y="0"/>
              <a:chExt cx="622" cy="282"/>
            </a:xfrm>
          </p:grpSpPr>
          <p:sp>
            <p:nvSpPr>
              <p:cNvPr id="34822" name="圆角矩形 34821"/>
              <p:cNvSpPr/>
              <p:nvPr/>
            </p:nvSpPr>
            <p:spPr>
              <a:xfrm>
                <a:off x="0" y="0"/>
                <a:ext cx="622" cy="282"/>
              </a:xfrm>
              <a:prstGeom prst="roundRect">
                <a:avLst>
                  <a:gd name="adj" fmla="val 16667"/>
                </a:avLst>
              </a:prstGeom>
              <a:solidFill>
                <a:srgbClr val="FFCCFF"/>
              </a:solidFill>
              <a:ln w="9525"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44038" name="文本框 34822"/>
              <p:cNvSpPr txBox="true"/>
              <p:nvPr/>
            </p:nvSpPr>
            <p:spPr>
              <a:xfrm>
                <a:off x="50" y="20"/>
                <a:ext cx="567" cy="214"/>
              </a:xfrm>
              <a:prstGeom prst="rect">
                <a:avLst/>
              </a:prstGeom>
              <a:solidFill>
                <a:srgbClr val="FFCCFF"/>
              </a:solidFill>
              <a:ln w="9525">
                <a:noFill/>
                <a:miter/>
              </a:ln>
            </p:spPr>
            <p:txBody>
              <a:bodyPr anchor="t"/>
              <a:p>
                <a:pPr lvl="0" algn="ctr"/>
                <a:r>
                  <a:rPr lang="zh-CN" altLang="en-US" sz="1600">
                    <a:solidFill>
                      <a:schemeClr val="tx1"/>
                    </a:solidFill>
                    <a:latin typeface="Times New Roman" panose="02020603050405020304" pitchFamily="18" charset="0"/>
                    <a:ea typeface="宋体" pitchFamily="2" charset="-122"/>
                  </a:rPr>
                  <a:t>入口</a:t>
                </a:r>
                <a:endParaRPr lang="zh-CN" altLang="en-US" sz="1600">
                  <a:solidFill>
                    <a:schemeClr val="tx1"/>
                  </a:solidFill>
                  <a:latin typeface="Times New Roman" panose="02020603050405020304" pitchFamily="18" charset="0"/>
                  <a:ea typeface="宋体" pitchFamily="2" charset="-122"/>
                </a:endParaRPr>
              </a:p>
            </p:txBody>
          </p:sp>
        </p:grpSp>
        <p:sp>
          <p:nvSpPr>
            <p:cNvPr id="44039" name="文本框 34823"/>
            <p:cNvSpPr txBox="true"/>
            <p:nvPr/>
          </p:nvSpPr>
          <p:spPr>
            <a:xfrm>
              <a:off x="175" y="457"/>
              <a:ext cx="1882" cy="329"/>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ctr">
                <a:lnSpc>
                  <a:spcPct val="120000"/>
                </a:lnSpc>
                <a:spcBef>
                  <a:spcPct val="30000"/>
                </a:spcBef>
              </a:pPr>
              <a:r>
                <a:rPr lang="zh-CN" altLang="en-US" sz="1600">
                  <a:solidFill>
                    <a:schemeClr val="tx1"/>
                  </a:solidFill>
                  <a:latin typeface="Times New Roman" panose="02020603050405020304" pitchFamily="18" charset="0"/>
                  <a:ea typeface="宋体" pitchFamily="2" charset="-122"/>
                </a:rPr>
                <a:t>由运行指针得当前进程的</a:t>
              </a:r>
              <a:r>
                <a:rPr lang="en-US" altLang="zh-CN" sz="1600">
                  <a:solidFill>
                    <a:schemeClr val="tx1"/>
                  </a:solidFill>
                  <a:latin typeface="Times New Roman" panose="02020603050405020304" pitchFamily="18" charset="0"/>
                  <a:ea typeface="宋体" pitchFamily="2" charset="-122"/>
                </a:rPr>
                <a:t>pid</a:t>
              </a:r>
              <a:endParaRPr lang="en-US" altLang="zh-CN" sz="1600">
                <a:solidFill>
                  <a:schemeClr val="tx1"/>
                </a:solidFill>
                <a:latin typeface="Times New Roman" panose="02020603050405020304" pitchFamily="18" charset="0"/>
                <a:ea typeface="宋体" pitchFamily="2" charset="-122"/>
              </a:endParaRPr>
            </a:p>
          </p:txBody>
        </p:sp>
        <p:sp>
          <p:nvSpPr>
            <p:cNvPr id="44040" name="文本框 34824"/>
            <p:cNvSpPr txBox="true"/>
            <p:nvPr/>
          </p:nvSpPr>
          <p:spPr>
            <a:xfrm>
              <a:off x="0" y="962"/>
              <a:ext cx="2232" cy="373"/>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ctr">
                <a:lnSpc>
                  <a:spcPct val="120000"/>
                </a:lnSpc>
                <a:spcBef>
                  <a:spcPct val="50000"/>
                </a:spcBef>
              </a:pPr>
              <a:r>
                <a:rPr lang="zh-CN" altLang="en-US" sz="1600">
                  <a:solidFill>
                    <a:schemeClr val="tx1"/>
                  </a:solidFill>
                  <a:latin typeface="Times New Roman" panose="02020603050405020304" pitchFamily="18" charset="0"/>
                  <a:ea typeface="宋体" pitchFamily="2" charset="-122"/>
                </a:rPr>
                <a:t>释放本进程所占用的资源</a:t>
              </a:r>
              <a:endParaRPr lang="zh-CN" altLang="en-US" sz="1600">
                <a:solidFill>
                  <a:schemeClr val="tx1"/>
                </a:solidFill>
                <a:latin typeface="Times New Roman" panose="02020603050405020304" pitchFamily="18" charset="0"/>
                <a:ea typeface="宋体" pitchFamily="2" charset="-122"/>
              </a:endParaRPr>
            </a:p>
          </p:txBody>
        </p:sp>
        <p:sp>
          <p:nvSpPr>
            <p:cNvPr id="44041" name="文本框 34825"/>
            <p:cNvSpPr txBox="true"/>
            <p:nvPr/>
          </p:nvSpPr>
          <p:spPr>
            <a:xfrm>
              <a:off x="175" y="1514"/>
              <a:ext cx="1882" cy="329"/>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ctr">
                <a:lnSpc>
                  <a:spcPct val="120000"/>
                </a:lnSpc>
              </a:pPr>
              <a:r>
                <a:rPr lang="zh-CN" altLang="en-US" sz="1600">
                  <a:solidFill>
                    <a:schemeClr val="tx1"/>
                  </a:solidFill>
                  <a:latin typeface="Times New Roman" panose="02020603050405020304" pitchFamily="18" charset="0"/>
                  <a:ea typeface="宋体" pitchFamily="2" charset="-122"/>
                </a:rPr>
                <a:t>该进程从总链队列中摘下</a:t>
              </a:r>
              <a:endParaRPr lang="zh-CN" altLang="en-US" sz="1600">
                <a:solidFill>
                  <a:schemeClr val="tx1"/>
                </a:solidFill>
                <a:latin typeface="Times New Roman" panose="02020603050405020304" pitchFamily="18" charset="0"/>
                <a:ea typeface="宋体" pitchFamily="2" charset="-122"/>
              </a:endParaRPr>
            </a:p>
          </p:txBody>
        </p:sp>
        <p:sp>
          <p:nvSpPr>
            <p:cNvPr id="44042" name="文本框 34826"/>
            <p:cNvSpPr txBox="true"/>
            <p:nvPr/>
          </p:nvSpPr>
          <p:spPr>
            <a:xfrm>
              <a:off x="175" y="2023"/>
              <a:ext cx="1882" cy="287"/>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ctr">
                <a:lnSpc>
                  <a:spcPct val="120000"/>
                </a:lnSpc>
              </a:pPr>
              <a:r>
                <a:rPr lang="zh-CN" altLang="en-US" sz="1600">
                  <a:solidFill>
                    <a:schemeClr val="tx1"/>
                  </a:solidFill>
                  <a:latin typeface="Times New Roman" panose="02020603050405020304" pitchFamily="18" charset="0"/>
                  <a:ea typeface="宋体" pitchFamily="2" charset="-122"/>
                </a:rPr>
                <a:t>释放</a:t>
              </a:r>
              <a:r>
                <a:rPr lang="en-US" altLang="zh-CN" sz="1600">
                  <a:solidFill>
                    <a:schemeClr val="tx1"/>
                  </a:solidFill>
                  <a:latin typeface="Times New Roman" panose="02020603050405020304" pitchFamily="18" charset="0"/>
                  <a:ea typeface="宋体" pitchFamily="2" charset="-122"/>
                </a:rPr>
                <a:t>PCB</a:t>
              </a:r>
              <a:r>
                <a:rPr lang="zh-CN" altLang="en-US" sz="1600">
                  <a:solidFill>
                    <a:schemeClr val="tx1"/>
                  </a:solidFill>
                  <a:latin typeface="Times New Roman" panose="02020603050405020304" pitchFamily="18" charset="0"/>
                  <a:ea typeface="宋体" pitchFamily="2" charset="-122"/>
                </a:rPr>
                <a:t>结构</a:t>
              </a:r>
              <a:endParaRPr lang="zh-CN" altLang="en-US" sz="1600">
                <a:solidFill>
                  <a:schemeClr val="tx1"/>
                </a:solidFill>
                <a:latin typeface="Times New Roman" panose="02020603050405020304" pitchFamily="18" charset="0"/>
                <a:ea typeface="宋体" pitchFamily="2" charset="-122"/>
              </a:endParaRPr>
            </a:p>
          </p:txBody>
        </p:sp>
        <p:grpSp>
          <p:nvGrpSpPr>
            <p:cNvPr id="44043" name="组合 34827"/>
            <p:cNvGrpSpPr/>
            <p:nvPr/>
          </p:nvGrpSpPr>
          <p:grpSpPr>
            <a:xfrm>
              <a:off x="596" y="2480"/>
              <a:ext cx="1041" cy="383"/>
              <a:chOff x="0" y="0"/>
              <a:chExt cx="1008" cy="696"/>
            </a:xfrm>
          </p:grpSpPr>
          <p:sp>
            <p:nvSpPr>
              <p:cNvPr id="44044" name="圆角矩形 34828"/>
              <p:cNvSpPr/>
              <p:nvPr/>
            </p:nvSpPr>
            <p:spPr>
              <a:xfrm>
                <a:off x="0" y="0"/>
                <a:ext cx="1008" cy="546"/>
              </a:xfrm>
              <a:prstGeom prst="roundRect">
                <a:avLst>
                  <a:gd name="adj" fmla="val 16667"/>
                </a:avLst>
              </a:prstGeom>
              <a:solidFill>
                <a:srgbClr val="FFCCFF"/>
              </a:solidFill>
              <a:ln w="9525" cap="flat" cmpd="sng">
                <a:solidFill>
                  <a:srgbClr val="000000"/>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44045" name="文本框 34829"/>
              <p:cNvSpPr txBox="true"/>
              <p:nvPr/>
            </p:nvSpPr>
            <p:spPr>
              <a:xfrm>
                <a:off x="0" y="0"/>
                <a:ext cx="981" cy="696"/>
              </a:xfrm>
              <a:prstGeom prst="rect">
                <a:avLst/>
              </a:prstGeom>
              <a:noFill/>
              <a:ln w="9525">
                <a:noFill/>
                <a:miter/>
              </a:ln>
            </p:spPr>
            <p:txBody>
              <a:bodyPr anchor="t"/>
              <a:p>
                <a:pPr lvl="0" algn="ctr">
                  <a:lnSpc>
                    <a:spcPct val="120000"/>
                  </a:lnSpc>
                  <a:spcBef>
                    <a:spcPct val="20000"/>
                  </a:spcBef>
                </a:pPr>
                <a:r>
                  <a:rPr lang="zh-CN" altLang="en-US" sz="1600">
                    <a:solidFill>
                      <a:schemeClr val="tx1"/>
                    </a:solidFill>
                    <a:latin typeface="Times New Roman" panose="02020603050405020304" pitchFamily="18" charset="0"/>
                    <a:ea typeface="宋体" pitchFamily="2" charset="-122"/>
                  </a:rPr>
                  <a:t>转进程调度</a:t>
                </a:r>
                <a:endParaRPr lang="zh-CN" altLang="en-US" sz="1600">
                  <a:solidFill>
                    <a:schemeClr val="tx1"/>
                  </a:solidFill>
                  <a:latin typeface="Times New Roman" panose="02020603050405020304" pitchFamily="18" charset="0"/>
                  <a:ea typeface="宋体" pitchFamily="2" charset="-122"/>
                </a:endParaRPr>
              </a:p>
            </p:txBody>
          </p:sp>
        </p:grpSp>
        <p:sp>
          <p:nvSpPr>
            <p:cNvPr id="44046" name="直接连接符 34830"/>
            <p:cNvSpPr/>
            <p:nvPr/>
          </p:nvSpPr>
          <p:spPr>
            <a:xfrm>
              <a:off x="1116" y="280"/>
              <a:ext cx="0" cy="172"/>
            </a:xfrm>
            <a:prstGeom prst="line">
              <a:avLst/>
            </a:prstGeom>
            <a:ln w="9525"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44047" name="直接连接符 34831"/>
            <p:cNvSpPr/>
            <p:nvPr/>
          </p:nvSpPr>
          <p:spPr>
            <a:xfrm>
              <a:off x="1116" y="786"/>
              <a:ext cx="0" cy="172"/>
            </a:xfrm>
            <a:prstGeom prst="line">
              <a:avLst/>
            </a:prstGeom>
            <a:ln w="9525"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44048" name="直接连接符 34832"/>
            <p:cNvSpPr/>
            <p:nvPr/>
          </p:nvSpPr>
          <p:spPr>
            <a:xfrm>
              <a:off x="1116" y="1344"/>
              <a:ext cx="0" cy="172"/>
            </a:xfrm>
            <a:prstGeom prst="line">
              <a:avLst/>
            </a:prstGeom>
            <a:ln w="9525"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44049" name="直接连接符 34833"/>
            <p:cNvSpPr/>
            <p:nvPr/>
          </p:nvSpPr>
          <p:spPr>
            <a:xfrm>
              <a:off x="1116" y="1851"/>
              <a:ext cx="0" cy="172"/>
            </a:xfrm>
            <a:prstGeom prst="line">
              <a:avLst/>
            </a:prstGeom>
            <a:ln w="9525"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44050" name="直接连接符 34834"/>
            <p:cNvSpPr/>
            <p:nvPr/>
          </p:nvSpPr>
          <p:spPr>
            <a:xfrm>
              <a:off x="1116" y="2314"/>
              <a:ext cx="0" cy="172"/>
            </a:xfrm>
            <a:prstGeom prst="line">
              <a:avLst/>
            </a:prstGeom>
            <a:ln w="9525"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grpSp>
      <p:sp>
        <p:nvSpPr>
          <p:cNvPr id="34836" name="文本框 34835"/>
          <p:cNvSpPr txBox="true"/>
          <p:nvPr/>
        </p:nvSpPr>
        <p:spPr>
          <a:xfrm>
            <a:off x="2200275" y="5900738"/>
            <a:ext cx="2106613" cy="385762"/>
          </a:xfrm>
          <a:prstGeom prst="rect">
            <a:avLst/>
          </a:prstGeom>
          <a:noFill/>
          <a:ln w="9525">
            <a:noFill/>
            <a:miter/>
          </a:ln>
        </p:spPr>
        <p:txBody>
          <a:bodyPr anchor="t">
            <a:spAutoFit/>
          </a:bodyPr>
          <a:p>
            <a:pPr lvl="0" algn="just">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进程撤销原语流程图</a:t>
            </a:r>
            <a:endParaRPr lang="zh-CN" altLang="en-US" sz="1600" b="0">
              <a:solidFill>
                <a:schemeClr val="tx1"/>
              </a:solidFill>
              <a:latin typeface="Times New Roman" panose="02020603050405020304" pitchFamily="18" charset="0"/>
              <a:ea typeface="宋体" pitchFamily="2" charset="-122"/>
            </a:endParaRPr>
          </a:p>
        </p:txBody>
      </p:sp>
      <p:sp>
        <p:nvSpPr>
          <p:cNvPr id="34837" name="矩形 34836"/>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进程控制</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819">
                                            <p:txEl>
                                              <p:charRg st="0" end="21"/>
                                            </p:txEl>
                                          </p:spTgt>
                                        </p:tgtEl>
                                        <p:attrNameLst>
                                          <p:attrName>style.visibility</p:attrName>
                                        </p:attrNameLst>
                                      </p:cBhvr>
                                      <p:to>
                                        <p:strVal val="visible"/>
                                      </p:to>
                                    </p:set>
                                    <p:anim calcmode="lin" valueType="num">
                                      <p:cBhvr additive="base">
                                        <p:cTn id="7" dur="1000" fill="hold"/>
                                        <p:tgtEl>
                                          <p:spTgt spid="34819">
                                            <p:txEl>
                                              <p:charRg st="0" end="2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4819">
                                            <p:txEl>
                                              <p:charRg st="0" end="2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4820"/>
                                        </p:tgtEl>
                                        <p:attrNameLst>
                                          <p:attrName>style.visibility</p:attrName>
                                        </p:attrNameLst>
                                      </p:cBhvr>
                                      <p:to>
                                        <p:strVal val="visible"/>
                                      </p:to>
                                    </p:set>
                                    <p:anim calcmode="lin" valueType="num">
                                      <p:cBhvr additive="base">
                                        <p:cTn id="13" dur="500" fill="hold"/>
                                        <p:tgtEl>
                                          <p:spTgt spid="34820"/>
                                        </p:tgtEl>
                                        <p:attrNameLst>
                                          <p:attrName>ppt_x</p:attrName>
                                        </p:attrNameLst>
                                      </p:cBhvr>
                                      <p:tavLst>
                                        <p:tav tm="0">
                                          <p:val>
                                            <p:strVal val="#ppt_x"/>
                                          </p:val>
                                        </p:tav>
                                        <p:tav tm="100000">
                                          <p:val>
                                            <p:strVal val="#ppt_x"/>
                                          </p:val>
                                        </p:tav>
                                      </p:tavLst>
                                    </p:anim>
                                    <p:anim calcmode="lin" valueType="num">
                                      <p:cBhvr additive="base">
                                        <p:cTn id="14" dur="500" fill="hold"/>
                                        <p:tgtEl>
                                          <p:spTgt spid="3482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8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P spid="3483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2" name="矩形 32771"/>
          <p:cNvSpPr/>
          <p:nvPr/>
        </p:nvSpPr>
        <p:spPr>
          <a:xfrm>
            <a:off x="657225" y="819150"/>
            <a:ext cx="5490210" cy="534035"/>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en-US" altLang="zh-CN" sz="2400">
                <a:solidFill>
                  <a:schemeClr val="tx1"/>
                </a:solidFill>
                <a:effectLst/>
                <a:latin typeface="Times New Roman" panose="02020603050405020304" pitchFamily="18" charset="0"/>
                <a:cs typeface="+mn-ea"/>
                <a:sym typeface="+mn-ea"/>
              </a:rPr>
              <a:t>linux</a:t>
            </a:r>
            <a:r>
              <a:rPr lang="zh-CN" altLang="en-US" sz="2400">
                <a:solidFill>
                  <a:schemeClr val="tx1"/>
                </a:solidFill>
                <a:effectLst/>
                <a:latin typeface="Times New Roman" panose="02020603050405020304" pitchFamily="18" charset="0"/>
                <a:cs typeface="+mn-ea"/>
                <a:sym typeface="+mn-ea"/>
              </a:rPr>
              <a:t>下</a:t>
            </a:r>
            <a:r>
              <a:rPr lang="x-none" altLang="zh-CN" sz="2400">
                <a:solidFill>
                  <a:schemeClr val="tx1"/>
                </a:solidFill>
                <a:effectLst/>
                <a:latin typeface="Times New Roman" panose="02020603050405020304" pitchFamily="18" charset="0"/>
                <a:cs typeface="+mn-ea"/>
                <a:sym typeface="+mn-ea"/>
              </a:rPr>
              <a:t>进程撤销的实现</a:t>
            </a:r>
            <a:endParaRPr lang="zh-CN" altLang="en-US" sz="2000" strike="noStrike" noProof="1">
              <a:solidFill>
                <a:schemeClr val="tx1"/>
              </a:solidFill>
              <a:latin typeface="Times New Roman" panose="02020603050405020304" pitchFamily="18" charset="0"/>
              <a:ea typeface="宋体" pitchFamily="2" charset="-122"/>
            </a:endParaRPr>
          </a:p>
        </p:txBody>
      </p:sp>
      <p:sp>
        <p:nvSpPr>
          <p:cNvPr id="32785" name="矩形 32784"/>
          <p:cNvSpPr/>
          <p:nvPr/>
        </p:nvSpPr>
        <p:spPr>
          <a:xfrm>
            <a:off x="1068070" y="1463040"/>
            <a:ext cx="7499350" cy="3118485"/>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0" lvl="0" indent="0" fontAlgn="base">
              <a:lnSpc>
                <a:spcPct val="120000"/>
              </a:lnSpc>
              <a:spcBef>
                <a:spcPct val="20000"/>
              </a:spcBef>
              <a:buNone/>
            </a:pPr>
            <a:r>
              <a:rPr lang="x-none" altLang="zh-CN" sz="2400" strike="noStrike" noProof="1">
                <a:solidFill>
                  <a:schemeClr val="tx1"/>
                </a:solidFill>
                <a:effectLst/>
                <a:latin typeface="Times New Roman" panose="02020603050405020304" pitchFamily="18" charset="0"/>
                <a:ea typeface="宋体" pitchFamily="2" charset="-122"/>
                <a:cs typeface="+mn-ea"/>
              </a:rPr>
              <a:t>1. 进程自己正常结束退出:</a:t>
            </a:r>
            <a:endParaRPr lang="x-none" altLang="zh-CN" sz="2400" strike="noStrike" noProof="1">
              <a:solidFill>
                <a:schemeClr val="tx1"/>
              </a:solidFill>
              <a:effectLst/>
              <a:latin typeface="Times New Roman" panose="02020603050405020304" pitchFamily="18" charset="0"/>
              <a:ea typeface="宋体" pitchFamily="2" charset="-122"/>
              <a:cs typeface="+mn-ea"/>
            </a:endParaRPr>
          </a:p>
          <a:p>
            <a:pPr marL="0" lvl="0" indent="0" fontAlgn="base">
              <a:lnSpc>
                <a:spcPct val="120000"/>
              </a:lnSpc>
              <a:spcBef>
                <a:spcPct val="20000"/>
              </a:spcBef>
              <a:buNone/>
            </a:pPr>
            <a:r>
              <a:rPr lang="x-none" altLang="zh-CN" sz="2400" strike="noStrike" noProof="1">
                <a:solidFill>
                  <a:schemeClr val="tx1"/>
                </a:solidFill>
                <a:effectLst/>
                <a:latin typeface="Times New Roman" panose="02020603050405020304" pitchFamily="18" charset="0"/>
                <a:ea typeface="宋体" pitchFamily="2" charset="-122"/>
                <a:cs typeface="+mn-ea"/>
              </a:rPr>
              <a:t>	main()函数返回</a:t>
            </a:r>
            <a:endParaRPr lang="x-none" altLang="zh-CN" sz="2400" strike="noStrike" noProof="1">
              <a:solidFill>
                <a:schemeClr val="tx1"/>
              </a:solidFill>
              <a:effectLst/>
              <a:latin typeface="Times New Roman" panose="02020603050405020304" pitchFamily="18" charset="0"/>
              <a:ea typeface="宋体" pitchFamily="2" charset="-122"/>
              <a:cs typeface="+mn-ea"/>
            </a:endParaRPr>
          </a:p>
          <a:p>
            <a:pPr marL="0" lvl="0" indent="0" fontAlgn="base">
              <a:lnSpc>
                <a:spcPct val="120000"/>
              </a:lnSpc>
              <a:spcBef>
                <a:spcPct val="20000"/>
              </a:spcBef>
              <a:buNone/>
            </a:pPr>
            <a:r>
              <a:rPr lang="x-none" altLang="zh-CN" sz="2400" strike="noStrike" noProof="1">
                <a:solidFill>
                  <a:schemeClr val="tx1"/>
                </a:solidFill>
                <a:effectLst/>
                <a:latin typeface="Times New Roman" panose="02020603050405020304" pitchFamily="18" charset="0"/>
                <a:ea typeface="宋体" pitchFamily="2" charset="-122"/>
                <a:cs typeface="+mn-ea"/>
              </a:rPr>
              <a:t>	exit()</a:t>
            </a:r>
            <a:endParaRPr lang="x-none" altLang="zh-CN" sz="2400" strike="noStrike" noProof="1">
              <a:solidFill>
                <a:schemeClr val="tx1"/>
              </a:solidFill>
              <a:effectLst/>
              <a:latin typeface="Times New Roman" panose="02020603050405020304" pitchFamily="18" charset="0"/>
              <a:ea typeface="宋体" pitchFamily="2" charset="-122"/>
              <a:cs typeface="+mn-ea"/>
            </a:endParaRPr>
          </a:p>
          <a:p>
            <a:pPr marL="0" lvl="0" indent="0" fontAlgn="base">
              <a:lnSpc>
                <a:spcPct val="120000"/>
              </a:lnSpc>
              <a:spcBef>
                <a:spcPct val="20000"/>
              </a:spcBef>
              <a:buNone/>
            </a:pPr>
            <a:r>
              <a:rPr lang="x-none" altLang="zh-CN" sz="2400" strike="noStrike" noProof="1">
                <a:solidFill>
                  <a:schemeClr val="tx1"/>
                </a:solidFill>
                <a:effectLst/>
                <a:latin typeface="Times New Roman" panose="02020603050405020304" pitchFamily="18" charset="0"/>
                <a:ea typeface="宋体" pitchFamily="2" charset="-122"/>
                <a:cs typeface="+mn-ea"/>
              </a:rPr>
              <a:t>2. 其他进程撤销情况</a:t>
            </a:r>
            <a:r>
              <a:rPr lang="x-none" altLang="zh-CN" sz="2400">
                <a:solidFill>
                  <a:schemeClr val="tx1"/>
                </a:solidFill>
                <a:effectLst/>
                <a:latin typeface="Times New Roman" panose="02020603050405020304" pitchFamily="18" charset="0"/>
                <a:cs typeface="+mn-ea"/>
                <a:sym typeface="+mn-ea"/>
              </a:rPr>
              <a:t>都是通过信号(signal)实现:</a:t>
            </a:r>
            <a:endParaRPr lang="zh-CN" altLang="en-US" sz="2400">
              <a:solidFill>
                <a:schemeClr val="tx1"/>
              </a:solidFill>
              <a:effectLst/>
              <a:latin typeface="Times New Roman" panose="02020603050405020304" pitchFamily="18" charset="0"/>
              <a:cs typeface="+mn-ea"/>
              <a:sym typeface="+mn-ea"/>
            </a:endParaRPr>
          </a:p>
          <a:p>
            <a:pPr marL="0" lvl="0" indent="0" fontAlgn="base">
              <a:lnSpc>
                <a:spcPct val="120000"/>
              </a:lnSpc>
              <a:spcBef>
                <a:spcPct val="20000"/>
              </a:spcBef>
              <a:buNone/>
            </a:pPr>
            <a:r>
              <a:rPr lang="x-none" altLang="zh-CN" sz="2400">
                <a:solidFill>
                  <a:schemeClr val="tx1"/>
                </a:solidFill>
                <a:effectLst/>
                <a:latin typeface="Times New Roman" panose="02020603050405020304" pitchFamily="18" charset="0"/>
                <a:cs typeface="+mn-ea"/>
                <a:sym typeface="+mn-ea"/>
              </a:rPr>
              <a:t>	kill</a:t>
            </a:r>
            <a:endParaRPr lang="zh-CN" altLang="en-US" sz="2400">
              <a:solidFill>
                <a:schemeClr val="tx1"/>
              </a:solidFill>
              <a:effectLst/>
              <a:latin typeface="Times New Roman" panose="02020603050405020304" pitchFamily="18" charset="0"/>
              <a:cs typeface="+mn-ea"/>
              <a:sym typeface="+mn-ea"/>
            </a:endParaRPr>
          </a:p>
          <a:p>
            <a:pPr marL="0" lvl="0" indent="0" fontAlgn="base">
              <a:lnSpc>
                <a:spcPct val="120000"/>
              </a:lnSpc>
              <a:spcBef>
                <a:spcPct val="20000"/>
              </a:spcBef>
              <a:buNone/>
            </a:pPr>
            <a:endParaRPr lang="en-US" altLang="zh-CN" sz="2400" strike="noStrike" noProof="1">
              <a:solidFill>
                <a:schemeClr val="tx1"/>
              </a:solidFill>
              <a:effectLst/>
              <a:latin typeface="Times New Roman" panose="02020603050405020304" pitchFamily="18" charset="0"/>
              <a:ea typeface="宋体" pitchFamily="2" charset="-122"/>
              <a:cs typeface="+mn-ea"/>
            </a:endParaRPr>
          </a:p>
        </p:txBody>
      </p:sp>
      <p:sp>
        <p:nvSpPr>
          <p:cNvPr id="32824" name="矩形 32823"/>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进程控制</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2772">
                                            <p:txEl>
                                              <p:charRg st="0" end="20"/>
                                            </p:txEl>
                                          </p:spTgt>
                                        </p:tgtEl>
                                        <p:attrNameLst>
                                          <p:attrName>style.visibility</p:attrName>
                                        </p:attrNameLst>
                                      </p:cBhvr>
                                      <p:to>
                                        <p:strVal val="visible"/>
                                      </p:to>
                                    </p:set>
                                    <p:anim calcmode="lin" valueType="num">
                                      <p:cBhvr additive="base">
                                        <p:cTn id="7" dur="1000" fill="hold"/>
                                        <p:tgtEl>
                                          <p:spTgt spid="32772">
                                            <p:txEl>
                                              <p:charRg st="0" end="2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2772">
                                            <p:txEl>
                                              <p:charRg st="0" end="2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2785"/>
                                        </p:tgtEl>
                                        <p:attrNameLst>
                                          <p:attrName>style.visibility</p:attrName>
                                        </p:attrNameLst>
                                      </p:cBhvr>
                                      <p:to>
                                        <p:strVal val="visible"/>
                                      </p:to>
                                    </p:set>
                                    <p:anim calcmode="lin" valueType="num">
                                      <p:cBhvr additive="base">
                                        <p:cTn id="13" dur="500" fill="hold"/>
                                        <p:tgtEl>
                                          <p:spTgt spid="32785"/>
                                        </p:tgtEl>
                                        <p:attrNameLst>
                                          <p:attrName>ppt_x</p:attrName>
                                        </p:attrNameLst>
                                      </p:cBhvr>
                                      <p:tavLst>
                                        <p:tav tm="0">
                                          <p:val>
                                            <p:strVal val="1+#ppt_w/2"/>
                                          </p:val>
                                        </p:tav>
                                        <p:tav tm="100000">
                                          <p:val>
                                            <p:strVal val="#ppt_x"/>
                                          </p:val>
                                        </p:tav>
                                      </p:tavLst>
                                    </p:anim>
                                    <p:anim calcmode="lin" valueType="num">
                                      <p:cBhvr additive="base">
                                        <p:cTn id="14" dur="500" fill="hold"/>
                                        <p:tgtEl>
                                          <p:spTgt spid="3278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2" grpId="0" build="p"/>
      <p:bldP spid="3278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3" name="矩形 35842"/>
          <p:cNvSpPr/>
          <p:nvPr/>
        </p:nvSpPr>
        <p:spPr>
          <a:xfrm>
            <a:off x="655638" y="673100"/>
            <a:ext cx="8477250" cy="352425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en-US" altLang="zh-CN" sz="2800" b="1" strike="noStrike" noProof="1">
                <a:solidFill>
                  <a:srgbClr val="A50021"/>
                </a:solidFill>
                <a:latin typeface="Times New Roman" panose="02020603050405020304" pitchFamily="18" charset="0"/>
                <a:ea typeface="宋体" pitchFamily="2" charset="-122"/>
                <a:cs typeface="+mn-ea"/>
              </a:rPr>
              <a:t>(4)  </a:t>
            </a:r>
            <a:r>
              <a:rPr lang="zh-CN" altLang="en-US" sz="2800" b="1" strike="noStrike" noProof="1">
                <a:solidFill>
                  <a:srgbClr val="A50021"/>
                </a:solidFill>
                <a:latin typeface="Times New Roman" panose="02020603050405020304" pitchFamily="18" charset="0"/>
                <a:ea typeface="宋体" pitchFamily="2" charset="-122"/>
                <a:cs typeface="+mn-ea"/>
              </a:rPr>
              <a:t>进程等待</a:t>
            </a:r>
            <a:endParaRPr lang="zh-CN" altLang="en-US" sz="2800" b="1" strike="noStrike" noProof="1">
              <a:solidFill>
                <a:srgbClr val="A50021"/>
              </a:solidFill>
              <a:latin typeface="Times New Roman" panose="02020603050405020304" pitchFamily="18" charset="0"/>
              <a:ea typeface="宋体" pitchFamily="2" charset="-122"/>
            </a:endParaRPr>
          </a:p>
          <a:p>
            <a:pPr marL="533400" lvl="0" indent="-533400" fontAlgn="base">
              <a:lnSpc>
                <a:spcPct val="130000"/>
              </a:lnSpc>
              <a:buNone/>
            </a:pPr>
            <a:r>
              <a:rPr lang="zh-CN" altLang="en-US" sz="2400" b="1" strike="noStrike" noProof="1">
                <a:solidFill>
                  <a:srgbClr val="000099"/>
                </a:solidFill>
                <a:latin typeface="宋体" pitchFamily="2" charset="-122"/>
                <a:ea typeface="宋体" pitchFamily="2" charset="-122"/>
                <a:cs typeface="+mn-ea"/>
              </a:rPr>
              <a:t>① </a:t>
            </a:r>
            <a:r>
              <a:rPr lang="zh-CN" altLang="en-US" sz="2400" b="1" strike="noStrike" noProof="1">
                <a:solidFill>
                  <a:srgbClr val="000099"/>
                </a:solidFill>
                <a:latin typeface="Times New Roman" panose="02020603050405020304" pitchFamily="18" charset="0"/>
                <a:ea typeface="宋体" pitchFamily="2" charset="-122"/>
                <a:cs typeface="+mn-ea"/>
              </a:rPr>
              <a:t>进程等待原语的形式</a:t>
            </a:r>
            <a:endParaRPr lang="zh-CN" altLang="en-US" sz="2400" b="1" strike="noStrike" noProof="1">
              <a:solidFill>
                <a:srgbClr val="000099"/>
              </a:solidFill>
              <a:latin typeface="Times New Roman" panose="02020603050405020304" pitchFamily="18" charset="0"/>
              <a:ea typeface="宋体" pitchFamily="2" charset="-122"/>
            </a:endParaRPr>
          </a:p>
          <a:p>
            <a:pPr marL="533400" lvl="0" indent="-533400" fontAlgn="base">
              <a:lnSpc>
                <a:spcPct val="130000"/>
              </a:lnSpc>
              <a:buNone/>
            </a:pPr>
            <a:r>
              <a:rPr lang="zh-CN" altLang="en-US" sz="2000" strike="noStrike" noProof="1">
                <a:solidFill>
                  <a:schemeClr val="tx1"/>
                </a:solidFill>
                <a:latin typeface="Times New Roman" panose="02020603050405020304" pitchFamily="18" charset="0"/>
                <a:ea typeface="宋体" pitchFamily="2" charset="-122"/>
                <a:cs typeface="+mn-ea"/>
              </a:rPr>
              <a:t>        </a:t>
            </a:r>
            <a:r>
              <a:rPr lang="zh-CN" altLang="en-US" sz="2400" strike="noStrike" noProof="1">
                <a:solidFill>
                  <a:schemeClr val="tx1"/>
                </a:solidFill>
                <a:latin typeface="Times New Roman" panose="02020603050405020304" pitchFamily="18" charset="0"/>
                <a:ea typeface="宋体" pitchFamily="2" charset="-122"/>
                <a:cs typeface="+mn-ea"/>
              </a:rPr>
              <a:t>当进程需要等待某一事件完成时，它可以调用等待原语挂</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None/>
            </a:pPr>
            <a:r>
              <a:rPr lang="zh-CN" altLang="en-US" sz="2400" strike="noStrike" noProof="1">
                <a:solidFill>
                  <a:schemeClr val="tx1"/>
                </a:solidFill>
                <a:latin typeface="Times New Roman" panose="02020603050405020304" pitchFamily="18" charset="0"/>
                <a:ea typeface="宋体" pitchFamily="2" charset="-122"/>
                <a:cs typeface="+mn-ea"/>
              </a:rPr>
              <a:t>       起自己。</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None/>
            </a:pPr>
            <a:r>
              <a:rPr lang="zh-CN" altLang="en-US" sz="2400" strike="noStrike" noProof="1">
                <a:solidFill>
                  <a:schemeClr val="tx1"/>
                </a:solidFill>
                <a:latin typeface="Times New Roman" panose="02020603050405020304" pitchFamily="18" charset="0"/>
                <a:ea typeface="宋体" pitchFamily="2" charset="-122"/>
                <a:cs typeface="+mn-ea"/>
              </a:rPr>
              <a:t>        </a:t>
            </a:r>
            <a:r>
              <a:rPr lang="en-US" altLang="zh-CN" sz="2400" strike="noStrike" noProof="1">
                <a:solidFill>
                  <a:schemeClr val="tx1"/>
                </a:solidFill>
                <a:latin typeface="Times New Roman" panose="02020603050405020304" pitchFamily="18" charset="0"/>
                <a:ea typeface="宋体" pitchFamily="2" charset="-122"/>
                <a:cs typeface="+mn-ea"/>
              </a:rPr>
              <a:t>susp(chan)</a:t>
            </a:r>
            <a:endParaRPr lang="en-US" altLang="zh-CN"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None/>
            </a:pPr>
            <a:r>
              <a:rPr lang="en-US" altLang="zh-CN" sz="2400" strike="noStrike" noProof="1">
                <a:solidFill>
                  <a:schemeClr val="tx1"/>
                </a:solidFill>
                <a:latin typeface="Times New Roman" panose="02020603050405020304" pitchFamily="18" charset="0"/>
                <a:ea typeface="宋体" pitchFamily="2" charset="-122"/>
                <a:cs typeface="+mn-ea"/>
              </a:rPr>
              <a:t>        </a:t>
            </a:r>
            <a:r>
              <a:rPr lang="zh-CN" altLang="en-US" sz="2400" strike="noStrike" noProof="1">
                <a:solidFill>
                  <a:schemeClr val="tx1"/>
                </a:solidFill>
                <a:latin typeface="Times New Roman" panose="02020603050405020304" pitchFamily="18" charset="0"/>
                <a:ea typeface="宋体" pitchFamily="2" charset="-122"/>
                <a:cs typeface="+mn-ea"/>
              </a:rPr>
              <a:t>入口参数</a:t>
            </a:r>
            <a:r>
              <a:rPr lang="en-US" altLang="zh-CN" sz="2400" strike="noStrike" noProof="1">
                <a:solidFill>
                  <a:schemeClr val="tx1"/>
                </a:solidFill>
                <a:latin typeface="Times New Roman" panose="02020603050405020304" pitchFamily="18" charset="0"/>
                <a:ea typeface="宋体" pitchFamily="2" charset="-122"/>
                <a:cs typeface="+mn-ea"/>
              </a:rPr>
              <a:t>chan</a:t>
            </a:r>
            <a:r>
              <a:rPr lang="zh-CN" altLang="en-US" sz="2400" strike="noStrike" noProof="1">
                <a:solidFill>
                  <a:schemeClr val="tx1"/>
                </a:solidFill>
                <a:latin typeface="Times New Roman" panose="02020603050405020304" pitchFamily="18" charset="0"/>
                <a:ea typeface="宋体" pitchFamily="2" charset="-122"/>
                <a:cs typeface="+mn-ea"/>
              </a:rPr>
              <a:t>：进程等待的原因</a:t>
            </a:r>
            <a:endParaRPr lang="zh-CN" altLang="en-US" sz="2400" strike="noStrike" noProof="1">
              <a:solidFill>
                <a:schemeClr val="tx1"/>
              </a:solidFill>
              <a:latin typeface="Times New Roman" panose="02020603050405020304" pitchFamily="18" charset="0"/>
              <a:ea typeface="宋体" pitchFamily="2" charset="-122"/>
            </a:endParaRPr>
          </a:p>
        </p:txBody>
      </p:sp>
      <p:sp>
        <p:nvSpPr>
          <p:cNvPr id="35844" name="矩形 35843"/>
          <p:cNvSpPr/>
          <p:nvPr/>
        </p:nvSpPr>
        <p:spPr>
          <a:xfrm>
            <a:off x="657225" y="4332288"/>
            <a:ext cx="8280400" cy="173513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400" b="1" strike="noStrike" noProof="1">
                <a:solidFill>
                  <a:srgbClr val="000099"/>
                </a:solidFill>
                <a:latin typeface="宋体" pitchFamily="2" charset="-122"/>
                <a:ea typeface="宋体" pitchFamily="2" charset="-122"/>
                <a:cs typeface="+mn-ea"/>
              </a:rPr>
              <a:t>② </a:t>
            </a:r>
            <a:r>
              <a:rPr lang="zh-CN" altLang="en-US" sz="2400" b="1" strike="noStrike" noProof="1">
                <a:solidFill>
                  <a:srgbClr val="000099"/>
                </a:solidFill>
                <a:latin typeface="Times New Roman" panose="02020603050405020304" pitchFamily="18" charset="0"/>
                <a:ea typeface="宋体" pitchFamily="2" charset="-122"/>
                <a:cs typeface="+mn-ea"/>
              </a:rPr>
              <a:t>进程等待原语的功能</a:t>
            </a:r>
            <a:endParaRPr lang="zh-CN" altLang="en-US" sz="2400" b="1" strike="noStrike" noProof="1">
              <a:solidFill>
                <a:srgbClr val="000099"/>
              </a:solidFill>
              <a:latin typeface="Times New Roman" panose="02020603050405020304" pitchFamily="18" charset="0"/>
              <a:ea typeface="宋体" pitchFamily="2" charset="-122"/>
            </a:endParaRPr>
          </a:p>
          <a:p>
            <a:pPr marL="533400" lvl="0" indent="-533400" fontAlgn="base">
              <a:lnSpc>
                <a:spcPct val="130000"/>
              </a:lnSpc>
              <a:buNone/>
            </a:pPr>
            <a:r>
              <a:rPr lang="zh-CN" altLang="en-US" sz="2000" strike="noStrike" noProof="1">
                <a:solidFill>
                  <a:schemeClr val="tx1"/>
                </a:solidFill>
                <a:latin typeface="Times New Roman" panose="02020603050405020304" pitchFamily="18" charset="0"/>
                <a:ea typeface="宋体" pitchFamily="2" charset="-122"/>
                <a:cs typeface="+mn-ea"/>
              </a:rPr>
              <a:t>  </a:t>
            </a:r>
            <a:r>
              <a:rPr lang="zh-CN" altLang="en-US" sz="2400" strike="noStrike" noProof="1">
                <a:solidFill>
                  <a:schemeClr val="tx1"/>
                </a:solidFill>
                <a:latin typeface="Times New Roman" panose="02020603050405020304" pitchFamily="18" charset="0"/>
                <a:ea typeface="宋体" pitchFamily="2" charset="-122"/>
                <a:cs typeface="+mn-ea"/>
              </a:rPr>
              <a:t>中止调用进程的执行，并加入到等待</a:t>
            </a:r>
            <a:r>
              <a:rPr lang="en-US" altLang="zh-CN" sz="2400" strike="noStrike" noProof="1">
                <a:solidFill>
                  <a:schemeClr val="tx1"/>
                </a:solidFill>
                <a:latin typeface="Times New Roman" panose="02020603050405020304" pitchFamily="18" charset="0"/>
                <a:ea typeface="宋体" pitchFamily="2" charset="-122"/>
                <a:cs typeface="+mn-ea"/>
              </a:rPr>
              <a:t>chan</a:t>
            </a:r>
            <a:r>
              <a:rPr lang="zh-CN" altLang="en-US" sz="2400" strike="noStrike" noProof="1">
                <a:solidFill>
                  <a:schemeClr val="tx1"/>
                </a:solidFill>
                <a:latin typeface="Times New Roman" panose="02020603050405020304" pitchFamily="18" charset="0"/>
                <a:ea typeface="宋体" pitchFamily="2" charset="-122"/>
                <a:cs typeface="+mn-ea"/>
              </a:rPr>
              <a:t>的等待队列中；</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None/>
            </a:pPr>
            <a:r>
              <a:rPr lang="zh-CN" altLang="en-US" sz="2400" strike="noStrike" noProof="1">
                <a:solidFill>
                  <a:schemeClr val="tx1"/>
                </a:solidFill>
                <a:latin typeface="Times New Roman" panose="02020603050405020304" pitchFamily="18" charset="0"/>
                <a:ea typeface="宋体" pitchFamily="2" charset="-122"/>
                <a:cs typeface="+mn-ea"/>
              </a:rPr>
              <a:t>       最后使控制转向进程调度。</a:t>
            </a:r>
            <a:endParaRPr lang="zh-CN" altLang="en-US" sz="2400" strike="noStrike" noProof="1">
              <a:solidFill>
                <a:schemeClr val="tx1"/>
              </a:solidFill>
              <a:latin typeface="Times New Roman" panose="02020603050405020304" pitchFamily="18" charset="0"/>
              <a:ea typeface="宋体" pitchFamily="2" charset="-122"/>
            </a:endParaRPr>
          </a:p>
        </p:txBody>
      </p:sp>
      <p:sp>
        <p:nvSpPr>
          <p:cNvPr id="35845" name="矩形 35844"/>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进程控制</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843">
                                            <p:txEl>
                                              <p:charRg st="0" end="10"/>
                                            </p:txEl>
                                          </p:spTgt>
                                        </p:tgtEl>
                                        <p:attrNameLst>
                                          <p:attrName>style.visibility</p:attrName>
                                        </p:attrNameLst>
                                      </p:cBhvr>
                                      <p:to>
                                        <p:strVal val="visible"/>
                                      </p:to>
                                    </p:set>
                                    <p:anim calcmode="lin" valueType="num">
                                      <p:cBhvr additive="base">
                                        <p:cTn id="7" dur="1000" fill="hold"/>
                                        <p:tgtEl>
                                          <p:spTgt spid="35843">
                                            <p:txEl>
                                              <p:charRg st="0" end="1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5843">
                                            <p:txEl>
                                              <p:charRg st="0" end="1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5843">
                                            <p:txEl>
                                              <p:charRg st="10" end="22"/>
                                            </p:txEl>
                                          </p:spTgt>
                                        </p:tgtEl>
                                        <p:attrNameLst>
                                          <p:attrName>style.visibility</p:attrName>
                                        </p:attrNameLst>
                                      </p:cBhvr>
                                      <p:to>
                                        <p:strVal val="visible"/>
                                      </p:to>
                                    </p:set>
                                    <p:anim calcmode="lin" valueType="num">
                                      <p:cBhvr additive="base">
                                        <p:cTn id="13" dur="1000" fill="hold"/>
                                        <p:tgtEl>
                                          <p:spTgt spid="35843">
                                            <p:txEl>
                                              <p:charRg st="10" end="22"/>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35843">
                                            <p:txEl>
                                              <p:charRg st="10" end="2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5843">
                                            <p:txEl>
                                              <p:charRg st="22" end="56"/>
                                            </p:txEl>
                                          </p:spTgt>
                                        </p:tgtEl>
                                        <p:attrNameLst>
                                          <p:attrName>style.visibility</p:attrName>
                                        </p:attrNameLst>
                                      </p:cBhvr>
                                      <p:to>
                                        <p:strVal val="visible"/>
                                      </p:to>
                                    </p:set>
                                    <p:anim calcmode="lin" valueType="num">
                                      <p:cBhvr additive="base">
                                        <p:cTn id="19" dur="500" fill="hold"/>
                                        <p:tgtEl>
                                          <p:spTgt spid="35843">
                                            <p:txEl>
                                              <p:charRg st="22" end="5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843">
                                            <p:txEl>
                                              <p:charRg st="22" end="5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5843">
                                            <p:txEl>
                                              <p:charRg st="56" end="68"/>
                                            </p:txEl>
                                          </p:spTgt>
                                        </p:tgtEl>
                                        <p:attrNameLst>
                                          <p:attrName>style.visibility</p:attrName>
                                        </p:attrNameLst>
                                      </p:cBhvr>
                                      <p:to>
                                        <p:strVal val="visible"/>
                                      </p:to>
                                    </p:set>
                                    <p:anim calcmode="lin" valueType="num">
                                      <p:cBhvr additive="base">
                                        <p:cTn id="23" dur="500" fill="hold"/>
                                        <p:tgtEl>
                                          <p:spTgt spid="35843">
                                            <p:txEl>
                                              <p:charRg st="56" end="6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5843">
                                            <p:txEl>
                                              <p:charRg st="56" end="68"/>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5843">
                                            <p:txEl>
                                              <p:charRg st="68" end="88"/>
                                            </p:txEl>
                                          </p:spTgt>
                                        </p:tgtEl>
                                        <p:attrNameLst>
                                          <p:attrName>style.visibility</p:attrName>
                                        </p:attrNameLst>
                                      </p:cBhvr>
                                      <p:to>
                                        <p:strVal val="visible"/>
                                      </p:to>
                                    </p:set>
                                    <p:anim calcmode="lin" valueType="num">
                                      <p:cBhvr additive="base">
                                        <p:cTn id="27" dur="500" fill="hold"/>
                                        <p:tgtEl>
                                          <p:spTgt spid="35843">
                                            <p:txEl>
                                              <p:charRg st="68" end="8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5843">
                                            <p:txEl>
                                              <p:charRg st="68" end="88"/>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5843">
                                            <p:txEl>
                                              <p:charRg st="88" end="112"/>
                                            </p:txEl>
                                          </p:spTgt>
                                        </p:tgtEl>
                                        <p:attrNameLst>
                                          <p:attrName>style.visibility</p:attrName>
                                        </p:attrNameLst>
                                      </p:cBhvr>
                                      <p:to>
                                        <p:strVal val="visible"/>
                                      </p:to>
                                    </p:set>
                                    <p:anim calcmode="lin" valueType="num">
                                      <p:cBhvr additive="base">
                                        <p:cTn id="31" dur="500" fill="hold"/>
                                        <p:tgtEl>
                                          <p:spTgt spid="35843">
                                            <p:txEl>
                                              <p:charRg st="88" end="11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5843">
                                            <p:txEl>
                                              <p:charRg st="88" end="11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5844">
                                            <p:txEl>
                                              <p:charRg st="0" end="12"/>
                                            </p:txEl>
                                          </p:spTgt>
                                        </p:tgtEl>
                                        <p:attrNameLst>
                                          <p:attrName>style.visibility</p:attrName>
                                        </p:attrNameLst>
                                      </p:cBhvr>
                                      <p:to>
                                        <p:strVal val="visible"/>
                                      </p:to>
                                    </p:set>
                                    <p:anim calcmode="lin" valueType="num">
                                      <p:cBhvr additive="base">
                                        <p:cTn id="37" dur="500" fill="hold"/>
                                        <p:tgtEl>
                                          <p:spTgt spid="35844">
                                            <p:txEl>
                                              <p:charRg st="0" end="12"/>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5844">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5844">
                                            <p:txEl>
                                              <p:charRg st="12" end="48"/>
                                            </p:txEl>
                                          </p:spTgt>
                                        </p:tgtEl>
                                        <p:attrNameLst>
                                          <p:attrName>style.visibility</p:attrName>
                                        </p:attrNameLst>
                                      </p:cBhvr>
                                      <p:to>
                                        <p:strVal val="visible"/>
                                      </p:to>
                                    </p:set>
                                    <p:anim calcmode="lin" valueType="num">
                                      <p:cBhvr additive="base">
                                        <p:cTn id="43" dur="500" fill="hold"/>
                                        <p:tgtEl>
                                          <p:spTgt spid="35844">
                                            <p:txEl>
                                              <p:charRg st="12" end="4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5844">
                                            <p:txEl>
                                              <p:charRg st="12" end="48"/>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5844">
                                            <p:txEl>
                                              <p:charRg st="48" end="68"/>
                                            </p:txEl>
                                          </p:spTgt>
                                        </p:tgtEl>
                                        <p:attrNameLst>
                                          <p:attrName>style.visibility</p:attrName>
                                        </p:attrNameLst>
                                      </p:cBhvr>
                                      <p:to>
                                        <p:strVal val="visible"/>
                                      </p:to>
                                    </p:set>
                                    <p:anim calcmode="lin" valueType="num">
                                      <p:cBhvr additive="base">
                                        <p:cTn id="47" dur="500" fill="hold"/>
                                        <p:tgtEl>
                                          <p:spTgt spid="35844">
                                            <p:txEl>
                                              <p:charRg st="48" end="6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5844">
                                            <p:txEl>
                                              <p:charRg st="48" end="6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7" name="矩形 36866"/>
          <p:cNvSpPr/>
          <p:nvPr/>
        </p:nvSpPr>
        <p:spPr>
          <a:xfrm>
            <a:off x="673100" y="768350"/>
            <a:ext cx="3876675" cy="53022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zh-CN" altLang="en-US" sz="2400" b="1" strike="noStrike" noProof="1">
                <a:solidFill>
                  <a:srgbClr val="000099"/>
                </a:solidFill>
                <a:latin typeface="宋体" pitchFamily="2" charset="-122"/>
                <a:ea typeface="宋体" pitchFamily="2" charset="-122"/>
                <a:cs typeface="+mn-ea"/>
              </a:rPr>
              <a:t>③ </a:t>
            </a:r>
            <a:r>
              <a:rPr lang="zh-CN" altLang="en-US" sz="2400" b="1" strike="noStrike" noProof="1">
                <a:solidFill>
                  <a:srgbClr val="000099"/>
                </a:solidFill>
                <a:latin typeface="Times New Roman" panose="02020603050405020304" pitchFamily="18" charset="0"/>
                <a:ea typeface="宋体" pitchFamily="2" charset="-122"/>
                <a:cs typeface="+mn-ea"/>
              </a:rPr>
              <a:t>进程等待原语的实现</a:t>
            </a:r>
            <a:r>
              <a:rPr lang="zh-CN" altLang="en-US" sz="2000" strike="noStrike" noProof="1">
                <a:solidFill>
                  <a:schemeClr val="tx1"/>
                </a:solidFill>
                <a:latin typeface="Times New Roman" panose="02020603050405020304" pitchFamily="18" charset="0"/>
                <a:ea typeface="宋体" pitchFamily="2" charset="-122"/>
                <a:cs typeface="+mn-ea"/>
              </a:rPr>
              <a:t>         </a:t>
            </a:r>
            <a:endParaRPr lang="zh-CN" altLang="en-US" sz="2000" strike="noStrike" noProof="1">
              <a:solidFill>
                <a:schemeClr val="tx1"/>
              </a:solidFill>
              <a:latin typeface="Times New Roman" panose="02020603050405020304" pitchFamily="18" charset="0"/>
              <a:ea typeface="宋体" pitchFamily="2" charset="-122"/>
            </a:endParaRPr>
          </a:p>
        </p:txBody>
      </p:sp>
      <p:grpSp>
        <p:nvGrpSpPr>
          <p:cNvPr id="36868" name="组合 36867"/>
          <p:cNvGrpSpPr/>
          <p:nvPr/>
        </p:nvGrpSpPr>
        <p:grpSpPr>
          <a:xfrm>
            <a:off x="2019300" y="1663700"/>
            <a:ext cx="3778250" cy="4064000"/>
            <a:chOff x="0" y="0"/>
            <a:chExt cx="2234" cy="2414"/>
          </a:xfrm>
        </p:grpSpPr>
        <p:grpSp>
          <p:nvGrpSpPr>
            <p:cNvPr id="46084" name="组合 36868"/>
            <p:cNvGrpSpPr/>
            <p:nvPr/>
          </p:nvGrpSpPr>
          <p:grpSpPr>
            <a:xfrm>
              <a:off x="769" y="0"/>
              <a:ext cx="696" cy="290"/>
              <a:chOff x="0" y="0"/>
              <a:chExt cx="696" cy="290"/>
            </a:xfrm>
          </p:grpSpPr>
          <p:sp>
            <p:nvSpPr>
              <p:cNvPr id="36870" name="圆角矩形 36869"/>
              <p:cNvSpPr/>
              <p:nvPr/>
            </p:nvSpPr>
            <p:spPr>
              <a:xfrm>
                <a:off x="0" y="0"/>
                <a:ext cx="696" cy="290"/>
              </a:xfrm>
              <a:prstGeom prst="roundRect">
                <a:avLst>
                  <a:gd name="adj" fmla="val 16667"/>
                </a:avLst>
              </a:prstGeom>
              <a:solidFill>
                <a:srgbClr val="FFCCFF"/>
              </a:solidFill>
              <a:ln w="9525"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46086" name="文本框 36870"/>
              <p:cNvSpPr txBox="true"/>
              <p:nvPr/>
            </p:nvSpPr>
            <p:spPr>
              <a:xfrm>
                <a:off x="54" y="22"/>
                <a:ext cx="623" cy="192"/>
              </a:xfrm>
              <a:prstGeom prst="rect">
                <a:avLst/>
              </a:prstGeom>
              <a:solidFill>
                <a:srgbClr val="FFCCFF"/>
              </a:solidFill>
              <a:ln w="9525">
                <a:noFill/>
                <a:miter/>
              </a:ln>
            </p:spPr>
            <p:txBody>
              <a:bodyPr anchor="t"/>
              <a:p>
                <a:pPr lvl="0" algn="ctr"/>
                <a:r>
                  <a:rPr lang="zh-CN" altLang="en-US" sz="1600">
                    <a:solidFill>
                      <a:schemeClr val="tx1"/>
                    </a:solidFill>
                    <a:latin typeface="Times New Roman" panose="02020603050405020304" pitchFamily="18" charset="0"/>
                    <a:ea typeface="宋体" pitchFamily="2" charset="-122"/>
                  </a:rPr>
                  <a:t>入口</a:t>
                </a:r>
                <a:endParaRPr lang="zh-CN" altLang="en-US" sz="1600">
                  <a:solidFill>
                    <a:schemeClr val="tx1"/>
                  </a:solidFill>
                  <a:latin typeface="Times New Roman" panose="02020603050405020304" pitchFamily="18" charset="0"/>
                  <a:ea typeface="宋体" pitchFamily="2" charset="-122"/>
                </a:endParaRPr>
              </a:p>
            </p:txBody>
          </p:sp>
        </p:grpSp>
        <p:sp>
          <p:nvSpPr>
            <p:cNvPr id="46087" name="文本框 36871"/>
            <p:cNvSpPr txBox="true"/>
            <p:nvPr/>
          </p:nvSpPr>
          <p:spPr>
            <a:xfrm>
              <a:off x="0" y="471"/>
              <a:ext cx="2234" cy="339"/>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ctr">
                <a:lnSpc>
                  <a:spcPct val="130000"/>
                </a:lnSpc>
                <a:spcBef>
                  <a:spcPct val="30000"/>
                </a:spcBef>
              </a:pPr>
              <a:r>
                <a:rPr lang="zh-CN" altLang="en-US" sz="1600">
                  <a:solidFill>
                    <a:schemeClr val="tx1"/>
                  </a:solidFill>
                  <a:latin typeface="Times New Roman" panose="02020603050405020304" pitchFamily="18" charset="0"/>
                  <a:ea typeface="宋体" pitchFamily="2" charset="-122"/>
                </a:rPr>
                <a:t>保护进程的</a:t>
              </a:r>
              <a:r>
                <a:rPr lang="en-US" altLang="zh-CN" sz="1600">
                  <a:solidFill>
                    <a:schemeClr val="tx1"/>
                  </a:solidFill>
                  <a:latin typeface="Times New Roman" panose="02020603050405020304" pitchFamily="18" charset="0"/>
                  <a:ea typeface="宋体" pitchFamily="2" charset="-122"/>
                </a:rPr>
                <a:t>CPU</a:t>
              </a:r>
              <a:r>
                <a:rPr lang="zh-CN" altLang="en-US" sz="1600">
                  <a:solidFill>
                    <a:schemeClr val="tx1"/>
                  </a:solidFill>
                  <a:latin typeface="Times New Roman" panose="02020603050405020304" pitchFamily="18" charset="0"/>
                  <a:ea typeface="宋体" pitchFamily="2" charset="-122"/>
                </a:rPr>
                <a:t>现场到</a:t>
              </a:r>
              <a:r>
                <a:rPr lang="en-US" altLang="zh-CN" sz="1600">
                  <a:solidFill>
                    <a:schemeClr val="tx1"/>
                  </a:solidFill>
                  <a:latin typeface="Times New Roman" panose="02020603050405020304" pitchFamily="18" charset="0"/>
                  <a:ea typeface="宋体" pitchFamily="2" charset="-122"/>
                </a:rPr>
                <a:t>PCB</a:t>
              </a:r>
              <a:r>
                <a:rPr lang="zh-CN" altLang="en-US" sz="1600">
                  <a:solidFill>
                    <a:schemeClr val="tx1"/>
                  </a:solidFill>
                  <a:latin typeface="Arial" panose="02080604020202020204" pitchFamily="34" charset="0"/>
                  <a:ea typeface="宋体" pitchFamily="2" charset="-122"/>
                </a:rPr>
                <a:t>结构中</a:t>
              </a:r>
              <a:endParaRPr lang="zh-CN" altLang="en-US" sz="1600">
                <a:solidFill>
                  <a:schemeClr val="tx1"/>
                </a:solidFill>
                <a:latin typeface="Arial" panose="02080604020202020204" pitchFamily="34" charset="0"/>
                <a:ea typeface="宋体" pitchFamily="2" charset="-122"/>
              </a:endParaRPr>
            </a:p>
          </p:txBody>
        </p:sp>
        <p:sp>
          <p:nvSpPr>
            <p:cNvPr id="46088" name="文本框 36872"/>
            <p:cNvSpPr txBox="true"/>
            <p:nvPr/>
          </p:nvSpPr>
          <p:spPr>
            <a:xfrm>
              <a:off x="0" y="990"/>
              <a:ext cx="2233" cy="340"/>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ctr">
                <a:lnSpc>
                  <a:spcPct val="130000"/>
                </a:lnSpc>
                <a:spcBef>
                  <a:spcPct val="30000"/>
                </a:spcBef>
              </a:pPr>
              <a:r>
                <a:rPr lang="zh-CN" altLang="en-US" sz="1600">
                  <a:solidFill>
                    <a:schemeClr val="tx1"/>
                  </a:solidFill>
                  <a:latin typeface="Times New Roman" panose="02020603050405020304" pitchFamily="18" charset="0"/>
                  <a:ea typeface="宋体" pitchFamily="2" charset="-122"/>
                </a:rPr>
                <a:t>置该进程为”等待”状态</a:t>
              </a:r>
              <a:endParaRPr lang="zh-CN" altLang="en-US" sz="1600">
                <a:solidFill>
                  <a:schemeClr val="tx1"/>
                </a:solidFill>
                <a:latin typeface="Times New Roman" panose="02020603050405020304" pitchFamily="18" charset="0"/>
                <a:ea typeface="宋体" pitchFamily="2" charset="-122"/>
              </a:endParaRPr>
            </a:p>
          </p:txBody>
        </p:sp>
        <p:sp>
          <p:nvSpPr>
            <p:cNvPr id="46089" name="文本框 36873"/>
            <p:cNvSpPr txBox="true"/>
            <p:nvPr/>
          </p:nvSpPr>
          <p:spPr>
            <a:xfrm>
              <a:off x="1" y="1507"/>
              <a:ext cx="2233" cy="339"/>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ctr">
                <a:lnSpc>
                  <a:spcPct val="120000"/>
                </a:lnSpc>
              </a:pPr>
              <a:r>
                <a:rPr lang="zh-CN" altLang="en-US" sz="1600">
                  <a:solidFill>
                    <a:schemeClr val="tx1"/>
                  </a:solidFill>
                  <a:latin typeface="Times New Roman" panose="02020603050405020304" pitchFamily="18" charset="0"/>
                  <a:ea typeface="宋体" pitchFamily="2" charset="-122"/>
                </a:rPr>
                <a:t>将该进程</a:t>
              </a:r>
              <a:r>
                <a:rPr lang="en-US" altLang="zh-CN" sz="1600">
                  <a:solidFill>
                    <a:schemeClr val="tx1"/>
                  </a:solidFill>
                  <a:latin typeface="Times New Roman" panose="02020603050405020304" pitchFamily="18" charset="0"/>
                  <a:ea typeface="宋体" pitchFamily="2" charset="-122"/>
                </a:rPr>
                <a:t>PCB</a:t>
              </a:r>
              <a:r>
                <a:rPr lang="zh-CN" altLang="en-US" sz="1600">
                  <a:solidFill>
                    <a:schemeClr val="tx1"/>
                  </a:solidFill>
                  <a:latin typeface="Arial" panose="02080604020202020204" pitchFamily="34" charset="0"/>
                  <a:ea typeface="宋体" pitchFamily="2" charset="-122"/>
                </a:rPr>
                <a:t>结构插入到等待</a:t>
              </a:r>
              <a:r>
                <a:rPr lang="zh-CN" altLang="en-US" sz="1600">
                  <a:solidFill>
                    <a:schemeClr val="tx1"/>
                  </a:solidFill>
                  <a:latin typeface="Times New Roman" panose="02020603050405020304" pitchFamily="18" charset="0"/>
                  <a:ea typeface="宋体" pitchFamily="2" charset="-122"/>
                </a:rPr>
                <a:t>队列中</a:t>
              </a:r>
              <a:endParaRPr lang="zh-CN" altLang="en-US" sz="1600">
                <a:solidFill>
                  <a:schemeClr val="tx1"/>
                </a:solidFill>
                <a:latin typeface="Times New Roman" panose="02020603050405020304" pitchFamily="18" charset="0"/>
                <a:ea typeface="宋体" pitchFamily="2" charset="-122"/>
              </a:endParaRPr>
            </a:p>
          </p:txBody>
        </p:sp>
        <p:grpSp>
          <p:nvGrpSpPr>
            <p:cNvPr id="46090" name="组合 36874"/>
            <p:cNvGrpSpPr/>
            <p:nvPr/>
          </p:nvGrpSpPr>
          <p:grpSpPr>
            <a:xfrm>
              <a:off x="474" y="2019"/>
              <a:ext cx="1286" cy="395"/>
              <a:chOff x="0" y="0"/>
              <a:chExt cx="1008" cy="696"/>
            </a:xfrm>
          </p:grpSpPr>
          <p:sp>
            <p:nvSpPr>
              <p:cNvPr id="46091" name="圆角矩形 36875"/>
              <p:cNvSpPr/>
              <p:nvPr/>
            </p:nvSpPr>
            <p:spPr>
              <a:xfrm>
                <a:off x="0" y="0"/>
                <a:ext cx="1008" cy="546"/>
              </a:xfrm>
              <a:prstGeom prst="roundRect">
                <a:avLst>
                  <a:gd name="adj" fmla="val 16667"/>
                </a:avLst>
              </a:prstGeom>
              <a:solidFill>
                <a:srgbClr val="FFCCFF"/>
              </a:solidFill>
              <a:ln w="9525" cap="flat" cmpd="sng">
                <a:solidFill>
                  <a:srgbClr val="000000"/>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46092" name="文本框 36876"/>
              <p:cNvSpPr txBox="true"/>
              <p:nvPr/>
            </p:nvSpPr>
            <p:spPr>
              <a:xfrm>
                <a:off x="0" y="0"/>
                <a:ext cx="981" cy="696"/>
              </a:xfrm>
              <a:prstGeom prst="rect">
                <a:avLst/>
              </a:prstGeom>
              <a:noFill/>
              <a:ln w="9525">
                <a:noFill/>
                <a:miter/>
              </a:ln>
            </p:spPr>
            <p:txBody>
              <a:bodyPr anchor="t"/>
              <a:p>
                <a:pPr lvl="0" algn="ctr">
                  <a:lnSpc>
                    <a:spcPct val="120000"/>
                  </a:lnSpc>
                  <a:spcBef>
                    <a:spcPct val="20000"/>
                  </a:spcBef>
                </a:pPr>
                <a:r>
                  <a:rPr lang="zh-CN" altLang="en-US" sz="1600">
                    <a:solidFill>
                      <a:schemeClr val="tx1"/>
                    </a:solidFill>
                    <a:latin typeface="Times New Roman" panose="02020603050405020304" pitchFamily="18" charset="0"/>
                    <a:ea typeface="宋体" pitchFamily="2" charset="-122"/>
                  </a:rPr>
                  <a:t>转进程调度</a:t>
                </a:r>
                <a:endParaRPr lang="zh-CN" altLang="en-US" sz="1600">
                  <a:solidFill>
                    <a:schemeClr val="tx1"/>
                  </a:solidFill>
                  <a:latin typeface="Times New Roman" panose="02020603050405020304" pitchFamily="18" charset="0"/>
                  <a:ea typeface="宋体" pitchFamily="2" charset="-122"/>
                </a:endParaRPr>
              </a:p>
            </p:txBody>
          </p:sp>
        </p:grpSp>
        <p:sp>
          <p:nvSpPr>
            <p:cNvPr id="46093" name="直接连接符 36877"/>
            <p:cNvSpPr/>
            <p:nvPr/>
          </p:nvSpPr>
          <p:spPr>
            <a:xfrm>
              <a:off x="1117" y="288"/>
              <a:ext cx="0" cy="178"/>
            </a:xfrm>
            <a:prstGeom prst="line">
              <a:avLst/>
            </a:prstGeom>
            <a:ln w="9525"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46094" name="直接连接符 36878"/>
            <p:cNvSpPr/>
            <p:nvPr/>
          </p:nvSpPr>
          <p:spPr>
            <a:xfrm>
              <a:off x="1117" y="810"/>
              <a:ext cx="0" cy="177"/>
            </a:xfrm>
            <a:prstGeom prst="line">
              <a:avLst/>
            </a:prstGeom>
            <a:ln w="9525"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46095" name="直接连接符 36879"/>
            <p:cNvSpPr/>
            <p:nvPr/>
          </p:nvSpPr>
          <p:spPr>
            <a:xfrm>
              <a:off x="1117" y="1331"/>
              <a:ext cx="0" cy="177"/>
            </a:xfrm>
            <a:prstGeom prst="line">
              <a:avLst/>
            </a:prstGeom>
            <a:ln w="9525"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46096" name="直接连接符 36880"/>
            <p:cNvSpPr/>
            <p:nvPr/>
          </p:nvSpPr>
          <p:spPr>
            <a:xfrm>
              <a:off x="1117" y="1845"/>
              <a:ext cx="0" cy="177"/>
            </a:xfrm>
            <a:prstGeom prst="line">
              <a:avLst/>
            </a:prstGeom>
            <a:ln w="9525"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grpSp>
      <p:sp>
        <p:nvSpPr>
          <p:cNvPr id="36882" name="文本框 36881"/>
          <p:cNvSpPr txBox="true"/>
          <p:nvPr/>
        </p:nvSpPr>
        <p:spPr>
          <a:xfrm>
            <a:off x="2909888" y="5900738"/>
            <a:ext cx="2151062" cy="385762"/>
          </a:xfrm>
          <a:prstGeom prst="rect">
            <a:avLst/>
          </a:prstGeom>
          <a:noFill/>
          <a:ln w="9525">
            <a:noFill/>
            <a:miter/>
          </a:ln>
        </p:spPr>
        <p:txBody>
          <a:bodyPr anchor="t">
            <a:spAutoFit/>
          </a:bodyPr>
          <a:p>
            <a:pPr lvl="0" algn="just">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进程等待原语流程图</a:t>
            </a:r>
            <a:endParaRPr lang="zh-CN" altLang="en-US" sz="1600" b="0">
              <a:solidFill>
                <a:schemeClr val="tx1"/>
              </a:solidFill>
              <a:latin typeface="Times New Roman" panose="02020603050405020304" pitchFamily="18" charset="0"/>
              <a:ea typeface="宋体" pitchFamily="2" charset="-122"/>
            </a:endParaRPr>
          </a:p>
        </p:txBody>
      </p:sp>
      <p:sp>
        <p:nvSpPr>
          <p:cNvPr id="36883" name="矩形 36882"/>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进程控制</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867">
                                            <p:txEl>
                                              <p:charRg st="0" end="21"/>
                                            </p:txEl>
                                          </p:spTgt>
                                        </p:tgtEl>
                                        <p:attrNameLst>
                                          <p:attrName>style.visibility</p:attrName>
                                        </p:attrNameLst>
                                      </p:cBhvr>
                                      <p:to>
                                        <p:strVal val="visible"/>
                                      </p:to>
                                    </p:set>
                                    <p:anim calcmode="lin" valueType="num">
                                      <p:cBhvr additive="base">
                                        <p:cTn id="7" dur="1000" fill="hold"/>
                                        <p:tgtEl>
                                          <p:spTgt spid="36867">
                                            <p:txEl>
                                              <p:charRg st="0" end="2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6867">
                                            <p:txEl>
                                              <p:charRg st="0" end="2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6868"/>
                                        </p:tgtEl>
                                        <p:attrNameLst>
                                          <p:attrName>style.visibility</p:attrName>
                                        </p:attrNameLst>
                                      </p:cBhvr>
                                      <p:to>
                                        <p:strVal val="visible"/>
                                      </p:to>
                                    </p:set>
                                    <p:anim calcmode="lin" valueType="num">
                                      <p:cBhvr additive="base">
                                        <p:cTn id="13" dur="500" fill="hold"/>
                                        <p:tgtEl>
                                          <p:spTgt spid="36868"/>
                                        </p:tgtEl>
                                        <p:attrNameLst>
                                          <p:attrName>ppt_x</p:attrName>
                                        </p:attrNameLst>
                                      </p:cBhvr>
                                      <p:tavLst>
                                        <p:tav tm="0">
                                          <p:val>
                                            <p:strVal val="#ppt_x"/>
                                          </p:val>
                                        </p:tav>
                                        <p:tav tm="100000">
                                          <p:val>
                                            <p:strVal val="#ppt_x"/>
                                          </p:val>
                                        </p:tav>
                                      </p:tavLst>
                                    </p:anim>
                                    <p:anim calcmode="lin" valueType="num">
                                      <p:cBhvr additive="base">
                                        <p:cTn id="14" dur="500" fill="hold"/>
                                        <p:tgtEl>
                                          <p:spTgt spid="3686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8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p:bldP spid="3688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1" name="矩形 37890"/>
          <p:cNvSpPr/>
          <p:nvPr/>
        </p:nvSpPr>
        <p:spPr>
          <a:xfrm>
            <a:off x="669925" y="673100"/>
            <a:ext cx="8434388" cy="352425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en-US" altLang="zh-CN" sz="2800" b="1" strike="noStrike" noProof="1">
                <a:solidFill>
                  <a:srgbClr val="A50021"/>
                </a:solidFill>
                <a:latin typeface="Times New Roman" panose="02020603050405020304" pitchFamily="18" charset="0"/>
                <a:ea typeface="宋体" pitchFamily="2" charset="-122"/>
                <a:cs typeface="+mn-ea"/>
              </a:rPr>
              <a:t>(5)  </a:t>
            </a:r>
            <a:r>
              <a:rPr lang="zh-CN" altLang="en-US" sz="2800" b="1" strike="noStrike" noProof="1">
                <a:solidFill>
                  <a:srgbClr val="A50021"/>
                </a:solidFill>
                <a:latin typeface="Times New Roman" panose="02020603050405020304" pitchFamily="18" charset="0"/>
                <a:ea typeface="宋体" pitchFamily="2" charset="-122"/>
                <a:cs typeface="+mn-ea"/>
              </a:rPr>
              <a:t>进程唤醒</a:t>
            </a:r>
            <a:endParaRPr lang="zh-CN" altLang="en-US" sz="2800" b="1" strike="noStrike" noProof="1">
              <a:solidFill>
                <a:srgbClr val="A50021"/>
              </a:solidFill>
              <a:latin typeface="Times New Roman" panose="02020603050405020304" pitchFamily="18" charset="0"/>
              <a:ea typeface="宋体" pitchFamily="2" charset="-122"/>
            </a:endParaRPr>
          </a:p>
          <a:p>
            <a:pPr marL="533400" lvl="0" indent="-533400" fontAlgn="base">
              <a:lnSpc>
                <a:spcPct val="130000"/>
              </a:lnSpc>
              <a:buNone/>
            </a:pPr>
            <a:r>
              <a:rPr lang="zh-CN" altLang="en-US" sz="2400" b="1" strike="noStrike" noProof="1">
                <a:solidFill>
                  <a:srgbClr val="000099"/>
                </a:solidFill>
                <a:latin typeface="宋体" pitchFamily="2" charset="-122"/>
                <a:ea typeface="宋体" pitchFamily="2" charset="-122"/>
                <a:cs typeface="+mn-ea"/>
              </a:rPr>
              <a:t>① </a:t>
            </a:r>
            <a:r>
              <a:rPr lang="zh-CN" altLang="en-US" sz="2400" b="1" strike="noStrike" noProof="1">
                <a:solidFill>
                  <a:srgbClr val="000099"/>
                </a:solidFill>
                <a:latin typeface="Times New Roman" panose="02020603050405020304" pitchFamily="18" charset="0"/>
                <a:ea typeface="宋体" pitchFamily="2" charset="-122"/>
                <a:cs typeface="+mn-ea"/>
              </a:rPr>
              <a:t>进程唤醒原语的形式</a:t>
            </a:r>
            <a:endParaRPr lang="zh-CN" altLang="en-US" sz="2400" b="1" strike="noStrike" noProof="1">
              <a:solidFill>
                <a:srgbClr val="000099"/>
              </a:solidFill>
              <a:latin typeface="Times New Roman" panose="02020603050405020304" pitchFamily="18" charset="0"/>
              <a:ea typeface="宋体" pitchFamily="2" charset="-122"/>
            </a:endParaRPr>
          </a:p>
          <a:p>
            <a:pPr marL="533400" lvl="0" indent="-533400" fontAlgn="base">
              <a:lnSpc>
                <a:spcPct val="130000"/>
              </a:lnSpc>
              <a:buNone/>
            </a:pPr>
            <a:r>
              <a:rPr lang="zh-CN" altLang="en-US" sz="2000" strike="noStrike" noProof="1">
                <a:solidFill>
                  <a:schemeClr val="tx1"/>
                </a:solidFill>
                <a:latin typeface="Times New Roman" panose="02020603050405020304" pitchFamily="18" charset="0"/>
                <a:ea typeface="宋体" pitchFamily="2" charset="-122"/>
                <a:cs typeface="+mn-ea"/>
              </a:rPr>
              <a:t>       </a:t>
            </a:r>
            <a:r>
              <a:rPr lang="zh-CN" altLang="en-US" sz="2400" strike="noStrike" noProof="1">
                <a:solidFill>
                  <a:schemeClr val="tx1"/>
                </a:solidFill>
                <a:latin typeface="Times New Roman" panose="02020603050405020304" pitchFamily="18" charset="0"/>
                <a:ea typeface="宋体" pitchFamily="2" charset="-122"/>
                <a:cs typeface="+mn-ea"/>
              </a:rPr>
              <a:t>当处于等待状态的进程所期待的事件来到时，由发现者进</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None/>
            </a:pPr>
            <a:r>
              <a:rPr lang="zh-CN" altLang="en-US" sz="2400" strike="noStrike" noProof="1">
                <a:solidFill>
                  <a:schemeClr val="tx1"/>
                </a:solidFill>
                <a:latin typeface="Times New Roman" panose="02020603050405020304" pitchFamily="18" charset="0"/>
                <a:ea typeface="宋体" pitchFamily="2" charset="-122"/>
                <a:cs typeface="+mn-ea"/>
              </a:rPr>
              <a:t>      程使用唤醒原语叫唤醒它。</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None/>
            </a:pPr>
            <a:r>
              <a:rPr lang="zh-CN" altLang="en-US" sz="2400" strike="noStrike" noProof="1">
                <a:solidFill>
                  <a:schemeClr val="tx1"/>
                </a:solidFill>
                <a:latin typeface="Times New Roman" panose="02020603050405020304" pitchFamily="18" charset="0"/>
                <a:ea typeface="宋体" pitchFamily="2" charset="-122"/>
                <a:cs typeface="+mn-ea"/>
              </a:rPr>
              <a:t>       </a:t>
            </a:r>
            <a:r>
              <a:rPr lang="en-US" altLang="zh-CN" sz="2400" strike="noStrike" noProof="1">
                <a:solidFill>
                  <a:schemeClr val="tx1"/>
                </a:solidFill>
                <a:latin typeface="Times New Roman" panose="02020603050405020304" pitchFamily="18" charset="0"/>
                <a:ea typeface="宋体" pitchFamily="2" charset="-122"/>
                <a:cs typeface="+mn-ea"/>
              </a:rPr>
              <a:t>wakeup(chan)</a:t>
            </a:r>
            <a:endParaRPr lang="en-US" altLang="zh-CN"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None/>
            </a:pPr>
            <a:r>
              <a:rPr lang="en-US" altLang="zh-CN" sz="2400" strike="noStrike" noProof="1">
                <a:solidFill>
                  <a:schemeClr val="tx1"/>
                </a:solidFill>
                <a:latin typeface="Times New Roman" panose="02020603050405020304" pitchFamily="18" charset="0"/>
                <a:ea typeface="宋体" pitchFamily="2" charset="-122"/>
                <a:cs typeface="+mn-ea"/>
              </a:rPr>
              <a:t>	</a:t>
            </a:r>
            <a:r>
              <a:rPr lang="zh-CN" altLang="en-US" sz="2400" strike="noStrike" noProof="1">
                <a:solidFill>
                  <a:schemeClr val="tx1"/>
                </a:solidFill>
                <a:latin typeface="Times New Roman" panose="02020603050405020304" pitchFamily="18" charset="0"/>
                <a:ea typeface="宋体" pitchFamily="2" charset="-122"/>
                <a:cs typeface="+mn-ea"/>
              </a:rPr>
              <a:t>入口参数</a:t>
            </a:r>
            <a:r>
              <a:rPr lang="en-US" altLang="zh-CN" sz="2400" strike="noStrike" noProof="1">
                <a:solidFill>
                  <a:schemeClr val="tx1"/>
                </a:solidFill>
                <a:latin typeface="Times New Roman" panose="02020603050405020304" pitchFamily="18" charset="0"/>
                <a:ea typeface="宋体" pitchFamily="2" charset="-122"/>
                <a:cs typeface="+mn-ea"/>
              </a:rPr>
              <a:t>chan</a:t>
            </a:r>
            <a:r>
              <a:rPr lang="zh-CN" altLang="en-US" sz="2400" strike="noStrike" noProof="1">
                <a:solidFill>
                  <a:schemeClr val="tx1"/>
                </a:solidFill>
                <a:latin typeface="Times New Roman" panose="02020603050405020304" pitchFamily="18" charset="0"/>
                <a:ea typeface="宋体" pitchFamily="2" charset="-122"/>
                <a:cs typeface="+mn-ea"/>
              </a:rPr>
              <a:t>：进程等待的原因。</a:t>
            </a:r>
            <a:endParaRPr lang="zh-CN" altLang="en-US" sz="2400" strike="noStrike" noProof="1">
              <a:solidFill>
                <a:schemeClr val="tx1"/>
              </a:solidFill>
              <a:latin typeface="Times New Roman" panose="02020603050405020304" pitchFamily="18" charset="0"/>
              <a:ea typeface="宋体" pitchFamily="2" charset="-122"/>
            </a:endParaRPr>
          </a:p>
        </p:txBody>
      </p:sp>
      <p:sp>
        <p:nvSpPr>
          <p:cNvPr id="37892" name="矩形 37891"/>
          <p:cNvSpPr/>
          <p:nvPr/>
        </p:nvSpPr>
        <p:spPr>
          <a:xfrm>
            <a:off x="657225" y="4225925"/>
            <a:ext cx="8216900" cy="115093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400" b="1" strike="noStrike" noProof="1">
                <a:solidFill>
                  <a:srgbClr val="000099"/>
                </a:solidFill>
                <a:latin typeface="Times New Roman" panose="02020603050405020304" pitchFamily="18" charset="0"/>
                <a:ea typeface="宋体" pitchFamily="2" charset="-122"/>
                <a:cs typeface="+mn-ea"/>
              </a:rPr>
              <a:t>②</a:t>
            </a:r>
            <a:r>
              <a:rPr lang="zh-CN" altLang="en-US" sz="2400" b="1" strike="noStrike" noProof="1">
                <a:solidFill>
                  <a:srgbClr val="000099"/>
                </a:solidFill>
                <a:latin typeface="宋体" pitchFamily="2" charset="-122"/>
                <a:ea typeface="宋体" pitchFamily="2" charset="-122"/>
                <a:cs typeface="+mn-ea"/>
              </a:rPr>
              <a:t> </a:t>
            </a:r>
            <a:r>
              <a:rPr lang="zh-CN" altLang="en-US" sz="2400" b="1" strike="noStrike" noProof="1">
                <a:solidFill>
                  <a:srgbClr val="000099"/>
                </a:solidFill>
                <a:latin typeface="Times New Roman" panose="02020603050405020304" pitchFamily="18" charset="0"/>
                <a:ea typeface="宋体" pitchFamily="2" charset="-122"/>
                <a:cs typeface="+mn-ea"/>
              </a:rPr>
              <a:t>进程唤醒原语的功能</a:t>
            </a:r>
            <a:endParaRPr lang="zh-CN" altLang="en-US" sz="2400" b="1" strike="noStrike" noProof="1">
              <a:solidFill>
                <a:srgbClr val="000099"/>
              </a:solidFill>
              <a:latin typeface="Times New Roman" panose="02020603050405020304" pitchFamily="18" charset="0"/>
              <a:ea typeface="宋体" pitchFamily="2" charset="-122"/>
            </a:endParaRPr>
          </a:p>
          <a:p>
            <a:pPr marL="533400" lvl="0" indent="-533400" fontAlgn="base">
              <a:lnSpc>
                <a:spcPct val="130000"/>
              </a:lnSpc>
              <a:buNone/>
            </a:pPr>
            <a:r>
              <a:rPr lang="zh-CN" altLang="en-US" sz="2400" strike="noStrike" noProof="1">
                <a:solidFill>
                  <a:schemeClr val="tx1"/>
                </a:solidFill>
                <a:latin typeface="Times New Roman" panose="02020603050405020304" pitchFamily="18" charset="0"/>
                <a:ea typeface="宋体" pitchFamily="2" charset="-122"/>
                <a:cs typeface="+mn-ea"/>
              </a:rPr>
              <a:t>      当进程等待的事件发生时，唤醒等待该事件的进程。</a:t>
            </a:r>
            <a:endParaRPr lang="zh-CN" altLang="en-US" sz="2400" strike="noStrike" noProof="1">
              <a:solidFill>
                <a:schemeClr val="tx1"/>
              </a:solidFill>
              <a:latin typeface="Times New Roman" panose="02020603050405020304" pitchFamily="18" charset="0"/>
              <a:ea typeface="宋体" pitchFamily="2" charset="-122"/>
            </a:endParaRPr>
          </a:p>
        </p:txBody>
      </p:sp>
      <p:sp>
        <p:nvSpPr>
          <p:cNvPr id="37893" name="矩形 37892"/>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进程控制</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891">
                                            <p:txEl>
                                              <p:charRg st="0" end="10"/>
                                            </p:txEl>
                                          </p:spTgt>
                                        </p:tgtEl>
                                        <p:attrNameLst>
                                          <p:attrName>style.visibility</p:attrName>
                                        </p:attrNameLst>
                                      </p:cBhvr>
                                      <p:to>
                                        <p:strVal val="visible"/>
                                      </p:to>
                                    </p:set>
                                    <p:anim calcmode="lin" valueType="num">
                                      <p:cBhvr additive="base">
                                        <p:cTn id="7" dur="1000" fill="hold"/>
                                        <p:tgtEl>
                                          <p:spTgt spid="37891">
                                            <p:txEl>
                                              <p:charRg st="0" end="1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7891">
                                            <p:txEl>
                                              <p:charRg st="0" end="1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7891">
                                            <p:txEl>
                                              <p:charRg st="10" end="22"/>
                                            </p:txEl>
                                          </p:spTgt>
                                        </p:tgtEl>
                                        <p:attrNameLst>
                                          <p:attrName>style.visibility</p:attrName>
                                        </p:attrNameLst>
                                      </p:cBhvr>
                                      <p:to>
                                        <p:strVal val="visible"/>
                                      </p:to>
                                    </p:set>
                                    <p:anim calcmode="lin" valueType="num">
                                      <p:cBhvr additive="base">
                                        <p:cTn id="13" dur="1000" fill="hold"/>
                                        <p:tgtEl>
                                          <p:spTgt spid="37891">
                                            <p:txEl>
                                              <p:charRg st="10" end="22"/>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37891">
                                            <p:txEl>
                                              <p:charRg st="10" end="2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7891">
                                            <p:txEl>
                                              <p:charRg st="22" end="55"/>
                                            </p:txEl>
                                          </p:spTgt>
                                        </p:tgtEl>
                                        <p:attrNameLst>
                                          <p:attrName>style.visibility</p:attrName>
                                        </p:attrNameLst>
                                      </p:cBhvr>
                                      <p:to>
                                        <p:strVal val="visible"/>
                                      </p:to>
                                    </p:set>
                                    <p:anim calcmode="lin" valueType="num">
                                      <p:cBhvr additive="base">
                                        <p:cTn id="19" dur="500" fill="hold"/>
                                        <p:tgtEl>
                                          <p:spTgt spid="37891">
                                            <p:txEl>
                                              <p:charRg st="22" end="5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7891">
                                            <p:txEl>
                                              <p:charRg st="22" end="5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7891">
                                            <p:txEl>
                                              <p:charRg st="55" end="74"/>
                                            </p:txEl>
                                          </p:spTgt>
                                        </p:tgtEl>
                                        <p:attrNameLst>
                                          <p:attrName>style.visibility</p:attrName>
                                        </p:attrNameLst>
                                      </p:cBhvr>
                                      <p:to>
                                        <p:strVal val="visible"/>
                                      </p:to>
                                    </p:set>
                                    <p:anim calcmode="lin" valueType="num">
                                      <p:cBhvr additive="base">
                                        <p:cTn id="23" dur="500" fill="hold"/>
                                        <p:tgtEl>
                                          <p:spTgt spid="37891">
                                            <p:txEl>
                                              <p:charRg st="55" end="7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7891">
                                            <p:txEl>
                                              <p:charRg st="55" end="7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7891">
                                            <p:txEl>
                                              <p:charRg st="74" end="95"/>
                                            </p:txEl>
                                          </p:spTgt>
                                        </p:tgtEl>
                                        <p:attrNameLst>
                                          <p:attrName>style.visibility</p:attrName>
                                        </p:attrNameLst>
                                      </p:cBhvr>
                                      <p:to>
                                        <p:strVal val="visible"/>
                                      </p:to>
                                    </p:set>
                                    <p:anim calcmode="lin" valueType="num">
                                      <p:cBhvr additive="base">
                                        <p:cTn id="27" dur="500" fill="hold"/>
                                        <p:tgtEl>
                                          <p:spTgt spid="37891">
                                            <p:txEl>
                                              <p:charRg st="74" end="9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7891">
                                            <p:txEl>
                                              <p:charRg st="74" end="9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7891">
                                            <p:txEl>
                                              <p:charRg st="94" end="113"/>
                                            </p:txEl>
                                          </p:spTgt>
                                        </p:tgtEl>
                                        <p:attrNameLst>
                                          <p:attrName>style.visibility</p:attrName>
                                        </p:attrNameLst>
                                      </p:cBhvr>
                                      <p:to>
                                        <p:strVal val="visible"/>
                                      </p:to>
                                    </p:set>
                                    <p:anim calcmode="lin" valueType="num">
                                      <p:cBhvr additive="base">
                                        <p:cTn id="31" dur="500" fill="hold"/>
                                        <p:tgtEl>
                                          <p:spTgt spid="37891">
                                            <p:txEl>
                                              <p:charRg st="94" end="11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7891">
                                            <p:txEl>
                                              <p:charRg st="94" end="11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7892">
                                            <p:txEl>
                                              <p:charRg st="0" end="12"/>
                                            </p:txEl>
                                          </p:spTgt>
                                        </p:tgtEl>
                                        <p:attrNameLst>
                                          <p:attrName>style.visibility</p:attrName>
                                        </p:attrNameLst>
                                      </p:cBhvr>
                                      <p:to>
                                        <p:strVal val="visible"/>
                                      </p:to>
                                    </p:set>
                                    <p:anim calcmode="lin" valueType="num">
                                      <p:cBhvr additive="base">
                                        <p:cTn id="37" dur="500" fill="hold"/>
                                        <p:tgtEl>
                                          <p:spTgt spid="37892">
                                            <p:txEl>
                                              <p:charRg st="0" end="12"/>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7892">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7892">
                                            <p:txEl>
                                              <p:charRg st="12" end="42"/>
                                            </p:txEl>
                                          </p:spTgt>
                                        </p:tgtEl>
                                        <p:attrNameLst>
                                          <p:attrName>style.visibility</p:attrName>
                                        </p:attrNameLst>
                                      </p:cBhvr>
                                      <p:to>
                                        <p:strVal val="visible"/>
                                      </p:to>
                                    </p:set>
                                    <p:anim calcmode="lin" valueType="num">
                                      <p:cBhvr additive="base">
                                        <p:cTn id="43" dur="500" fill="hold"/>
                                        <p:tgtEl>
                                          <p:spTgt spid="37892">
                                            <p:txEl>
                                              <p:charRg st="12" end="4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7892">
                                            <p:txEl>
                                              <p:charRg st="12" end="4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uiExpand="1"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5" name="矩形 38914"/>
          <p:cNvSpPr/>
          <p:nvPr/>
        </p:nvSpPr>
        <p:spPr>
          <a:xfrm>
            <a:off x="658813" y="568325"/>
            <a:ext cx="3876675" cy="53022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zh-CN" altLang="en-US" sz="2400" b="1" strike="noStrike" noProof="1">
                <a:solidFill>
                  <a:srgbClr val="000099"/>
                </a:solidFill>
                <a:latin typeface="宋体" pitchFamily="2" charset="-122"/>
                <a:ea typeface="宋体" pitchFamily="2" charset="-122"/>
                <a:cs typeface="+mn-ea"/>
              </a:rPr>
              <a:t>③ </a:t>
            </a:r>
            <a:r>
              <a:rPr lang="zh-CN" altLang="en-US" sz="2400" b="1" strike="noStrike" noProof="1">
                <a:solidFill>
                  <a:srgbClr val="000099"/>
                </a:solidFill>
                <a:latin typeface="Times New Roman" panose="02020603050405020304" pitchFamily="18" charset="0"/>
                <a:ea typeface="宋体" pitchFamily="2" charset="-122"/>
                <a:cs typeface="+mn-ea"/>
              </a:rPr>
              <a:t>进程唤醒原语的实现</a:t>
            </a:r>
            <a:r>
              <a:rPr lang="zh-CN" altLang="en-US" sz="2000" strike="noStrike" noProof="1">
                <a:solidFill>
                  <a:schemeClr val="tx1"/>
                </a:solidFill>
                <a:latin typeface="Times New Roman" panose="02020603050405020304" pitchFamily="18" charset="0"/>
                <a:ea typeface="宋体" pitchFamily="2" charset="-122"/>
                <a:cs typeface="+mn-ea"/>
              </a:rPr>
              <a:t>         </a:t>
            </a:r>
            <a:endParaRPr lang="zh-CN" altLang="en-US" sz="2000" strike="noStrike" noProof="1">
              <a:solidFill>
                <a:schemeClr val="tx1"/>
              </a:solidFill>
              <a:latin typeface="Times New Roman" panose="02020603050405020304" pitchFamily="18" charset="0"/>
              <a:ea typeface="宋体" pitchFamily="2" charset="-122"/>
            </a:endParaRPr>
          </a:p>
        </p:txBody>
      </p:sp>
      <p:grpSp>
        <p:nvGrpSpPr>
          <p:cNvPr id="38916" name="组合 38915"/>
          <p:cNvGrpSpPr/>
          <p:nvPr/>
        </p:nvGrpSpPr>
        <p:grpSpPr>
          <a:xfrm>
            <a:off x="1976438" y="1335088"/>
            <a:ext cx="3981450" cy="4230687"/>
            <a:chOff x="0" y="0"/>
            <a:chExt cx="2307" cy="2510"/>
          </a:xfrm>
        </p:grpSpPr>
        <p:grpSp>
          <p:nvGrpSpPr>
            <p:cNvPr id="48132" name="组合 38916"/>
            <p:cNvGrpSpPr/>
            <p:nvPr/>
          </p:nvGrpSpPr>
          <p:grpSpPr>
            <a:xfrm>
              <a:off x="831" y="0"/>
              <a:ext cx="644" cy="288"/>
              <a:chOff x="0" y="0"/>
              <a:chExt cx="644" cy="288"/>
            </a:xfrm>
          </p:grpSpPr>
          <p:sp>
            <p:nvSpPr>
              <p:cNvPr id="38918" name="圆角矩形 38917"/>
              <p:cNvSpPr/>
              <p:nvPr/>
            </p:nvSpPr>
            <p:spPr>
              <a:xfrm>
                <a:off x="0" y="0"/>
                <a:ext cx="644" cy="288"/>
              </a:xfrm>
              <a:prstGeom prst="roundRect">
                <a:avLst>
                  <a:gd name="adj" fmla="val 16667"/>
                </a:avLst>
              </a:prstGeom>
              <a:solidFill>
                <a:srgbClr val="FFCCFF"/>
              </a:solidFill>
              <a:ln w="9525"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48134" name="文本框 38918"/>
              <p:cNvSpPr txBox="true"/>
              <p:nvPr/>
            </p:nvSpPr>
            <p:spPr>
              <a:xfrm>
                <a:off x="18" y="22"/>
                <a:ext cx="587" cy="210"/>
              </a:xfrm>
              <a:prstGeom prst="rect">
                <a:avLst/>
              </a:prstGeom>
              <a:solidFill>
                <a:srgbClr val="FFCCFF"/>
              </a:solidFill>
              <a:ln w="9525">
                <a:noFill/>
                <a:miter/>
              </a:ln>
            </p:spPr>
            <p:txBody>
              <a:bodyPr anchor="t"/>
              <a:p>
                <a:pPr lvl="0" algn="ctr"/>
                <a:r>
                  <a:rPr lang="zh-CN" altLang="en-US" sz="1600">
                    <a:solidFill>
                      <a:schemeClr val="tx1"/>
                    </a:solidFill>
                    <a:latin typeface="Times New Roman" panose="02020603050405020304" pitchFamily="18" charset="0"/>
                    <a:ea typeface="宋体" pitchFamily="2" charset="-122"/>
                  </a:rPr>
                  <a:t>入口</a:t>
                </a:r>
                <a:endParaRPr lang="zh-CN" altLang="en-US" sz="1600">
                  <a:solidFill>
                    <a:schemeClr val="tx1"/>
                  </a:solidFill>
                  <a:latin typeface="Times New Roman" panose="02020603050405020304" pitchFamily="18" charset="0"/>
                  <a:ea typeface="宋体" pitchFamily="2" charset="-122"/>
                </a:endParaRPr>
              </a:p>
            </p:txBody>
          </p:sp>
        </p:grpSp>
        <p:sp>
          <p:nvSpPr>
            <p:cNvPr id="48135" name="文本框 38919"/>
            <p:cNvSpPr txBox="true"/>
            <p:nvPr/>
          </p:nvSpPr>
          <p:spPr>
            <a:xfrm>
              <a:off x="380" y="466"/>
              <a:ext cx="1547" cy="337"/>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ctr">
                <a:lnSpc>
                  <a:spcPct val="120000"/>
                </a:lnSpc>
                <a:spcBef>
                  <a:spcPct val="30000"/>
                </a:spcBef>
              </a:pPr>
              <a:r>
                <a:rPr lang="zh-CN" altLang="en-US" sz="1600">
                  <a:solidFill>
                    <a:schemeClr val="tx1"/>
                  </a:solidFill>
                  <a:latin typeface="Times New Roman" panose="02020603050405020304" pitchFamily="18" charset="0"/>
                  <a:ea typeface="宋体" pitchFamily="2" charset="-122"/>
                </a:rPr>
                <a:t>找到该等待队列</a:t>
              </a:r>
              <a:endParaRPr lang="zh-CN" altLang="en-US" sz="1600">
                <a:solidFill>
                  <a:schemeClr val="tx1"/>
                </a:solidFill>
                <a:latin typeface="Arial" panose="02080604020202020204" pitchFamily="34" charset="0"/>
                <a:ea typeface="宋体" pitchFamily="2" charset="-122"/>
              </a:endParaRPr>
            </a:p>
          </p:txBody>
        </p:sp>
        <p:sp>
          <p:nvSpPr>
            <p:cNvPr id="48136" name="文本框 38920"/>
            <p:cNvSpPr txBox="true"/>
            <p:nvPr/>
          </p:nvSpPr>
          <p:spPr>
            <a:xfrm>
              <a:off x="1" y="981"/>
              <a:ext cx="2306" cy="383"/>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ctr">
                <a:lnSpc>
                  <a:spcPct val="120000"/>
                </a:lnSpc>
                <a:spcBef>
                  <a:spcPct val="50000"/>
                </a:spcBef>
              </a:pPr>
              <a:r>
                <a:rPr lang="zh-CN" altLang="en-US" sz="1600">
                  <a:solidFill>
                    <a:schemeClr val="tx1"/>
                  </a:solidFill>
                  <a:latin typeface="Times New Roman" panose="02020603050405020304" pitchFamily="18" charset="0"/>
                  <a:ea typeface="宋体" pitchFamily="2" charset="-122"/>
                </a:rPr>
                <a:t>将队列首进程移出此等待队列</a:t>
              </a:r>
              <a:endParaRPr lang="zh-CN" altLang="en-US" sz="1600">
                <a:solidFill>
                  <a:schemeClr val="tx1"/>
                </a:solidFill>
                <a:latin typeface="Times New Roman" panose="02020603050405020304" pitchFamily="18" charset="0"/>
                <a:ea typeface="宋体" pitchFamily="2" charset="-122"/>
              </a:endParaRPr>
            </a:p>
          </p:txBody>
        </p:sp>
        <p:sp>
          <p:nvSpPr>
            <p:cNvPr id="48137" name="文本框 38921"/>
            <p:cNvSpPr txBox="true"/>
            <p:nvPr/>
          </p:nvSpPr>
          <p:spPr>
            <a:xfrm>
              <a:off x="0" y="1546"/>
              <a:ext cx="2306" cy="514"/>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ctr">
                <a:lnSpc>
                  <a:spcPct val="120000"/>
                </a:lnSpc>
                <a:spcBef>
                  <a:spcPct val="10000"/>
                </a:spcBef>
              </a:pPr>
              <a:r>
                <a:rPr lang="zh-CN" altLang="en-US" sz="1600">
                  <a:solidFill>
                    <a:schemeClr val="tx1"/>
                  </a:solidFill>
                  <a:latin typeface="Times New Roman" panose="02020603050405020304" pitchFamily="18" charset="0"/>
                  <a:ea typeface="宋体" pitchFamily="2" charset="-122"/>
                </a:rPr>
                <a:t>将该进程置</a:t>
              </a:r>
              <a:r>
                <a:rPr lang="zh-CN" altLang="en-US" sz="1600">
                  <a:solidFill>
                    <a:schemeClr val="tx1"/>
                  </a:solidFill>
                  <a:latin typeface="Arial" panose="02080604020202020204" pitchFamily="34" charset="0"/>
                  <a:ea typeface="宋体" pitchFamily="2" charset="-122"/>
                </a:rPr>
                <a:t>为”就绪”状态，</a:t>
              </a:r>
              <a:endParaRPr lang="zh-CN" altLang="en-US" sz="1600">
                <a:solidFill>
                  <a:schemeClr val="tx1"/>
                </a:solidFill>
                <a:latin typeface="Arial" panose="02080604020202020204" pitchFamily="34" charset="0"/>
                <a:ea typeface="宋体" pitchFamily="2" charset="-122"/>
              </a:endParaRPr>
            </a:p>
            <a:p>
              <a:pPr lvl="0" algn="ctr">
                <a:lnSpc>
                  <a:spcPct val="120000"/>
                </a:lnSpc>
                <a:spcBef>
                  <a:spcPct val="10000"/>
                </a:spcBef>
              </a:pPr>
              <a:r>
                <a:rPr lang="zh-CN" altLang="en-US" sz="1600">
                  <a:solidFill>
                    <a:schemeClr val="tx1"/>
                  </a:solidFill>
                  <a:latin typeface="Arial" panose="02080604020202020204" pitchFamily="34" charset="0"/>
                  <a:ea typeface="宋体" pitchFamily="2" charset="-122"/>
                </a:rPr>
                <a:t>并将</a:t>
              </a:r>
              <a:r>
                <a:rPr lang="en-US" altLang="zh-CN" sz="1600">
                  <a:solidFill>
                    <a:schemeClr val="tx1"/>
                  </a:solidFill>
                  <a:latin typeface="Times New Roman" panose="02020603050405020304" pitchFamily="18" charset="0"/>
                  <a:ea typeface="宋体" pitchFamily="2" charset="-122"/>
                </a:rPr>
                <a:t>PCB</a:t>
              </a:r>
              <a:r>
                <a:rPr lang="zh-CN" altLang="en-US" sz="1600">
                  <a:solidFill>
                    <a:schemeClr val="tx1"/>
                  </a:solidFill>
                  <a:latin typeface="Arial" panose="02080604020202020204" pitchFamily="34" charset="0"/>
                  <a:ea typeface="宋体" pitchFamily="2" charset="-122"/>
                </a:rPr>
                <a:t>结构插入到就绪</a:t>
              </a:r>
              <a:r>
                <a:rPr lang="zh-CN" altLang="en-US" sz="1600">
                  <a:solidFill>
                    <a:schemeClr val="tx1"/>
                  </a:solidFill>
                  <a:latin typeface="Times New Roman" panose="02020603050405020304" pitchFamily="18" charset="0"/>
                  <a:ea typeface="宋体" pitchFamily="2" charset="-122"/>
                </a:rPr>
                <a:t>队列中</a:t>
              </a:r>
              <a:endParaRPr lang="zh-CN" altLang="en-US" sz="1600">
                <a:solidFill>
                  <a:schemeClr val="tx1"/>
                </a:solidFill>
                <a:latin typeface="Times New Roman" panose="02020603050405020304" pitchFamily="18" charset="0"/>
                <a:ea typeface="宋体" pitchFamily="2" charset="-122"/>
              </a:endParaRPr>
            </a:p>
          </p:txBody>
        </p:sp>
        <p:sp>
          <p:nvSpPr>
            <p:cNvPr id="48138" name="直接连接符 38922"/>
            <p:cNvSpPr/>
            <p:nvPr/>
          </p:nvSpPr>
          <p:spPr>
            <a:xfrm>
              <a:off x="1154" y="286"/>
              <a:ext cx="0" cy="176"/>
            </a:xfrm>
            <a:prstGeom prst="line">
              <a:avLst/>
            </a:prstGeom>
            <a:ln w="9525"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48139" name="直接连接符 38923"/>
            <p:cNvSpPr/>
            <p:nvPr/>
          </p:nvSpPr>
          <p:spPr>
            <a:xfrm>
              <a:off x="1154" y="803"/>
              <a:ext cx="0" cy="175"/>
            </a:xfrm>
            <a:prstGeom prst="line">
              <a:avLst/>
            </a:prstGeom>
            <a:ln w="9525"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48140" name="直接连接符 38924"/>
            <p:cNvSpPr/>
            <p:nvPr/>
          </p:nvSpPr>
          <p:spPr>
            <a:xfrm>
              <a:off x="1154" y="1364"/>
              <a:ext cx="0" cy="175"/>
            </a:xfrm>
            <a:prstGeom prst="line">
              <a:avLst/>
            </a:prstGeom>
            <a:ln w="9525"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48141" name="直接连接符 38925"/>
            <p:cNvSpPr/>
            <p:nvPr/>
          </p:nvSpPr>
          <p:spPr>
            <a:xfrm>
              <a:off x="1154" y="2056"/>
              <a:ext cx="0" cy="177"/>
            </a:xfrm>
            <a:prstGeom prst="line">
              <a:avLst/>
            </a:prstGeom>
            <a:ln w="9525"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grpSp>
          <p:nvGrpSpPr>
            <p:cNvPr id="48142" name="组合 38926"/>
            <p:cNvGrpSpPr/>
            <p:nvPr/>
          </p:nvGrpSpPr>
          <p:grpSpPr>
            <a:xfrm>
              <a:off x="832" y="2222"/>
              <a:ext cx="644" cy="288"/>
              <a:chOff x="0" y="0"/>
              <a:chExt cx="644" cy="288"/>
            </a:xfrm>
          </p:grpSpPr>
          <p:sp>
            <p:nvSpPr>
              <p:cNvPr id="38928" name="圆角矩形 38927"/>
              <p:cNvSpPr/>
              <p:nvPr/>
            </p:nvSpPr>
            <p:spPr>
              <a:xfrm>
                <a:off x="0" y="0"/>
                <a:ext cx="644" cy="288"/>
              </a:xfrm>
              <a:prstGeom prst="roundRect">
                <a:avLst>
                  <a:gd name="adj" fmla="val 16667"/>
                </a:avLst>
              </a:prstGeom>
              <a:solidFill>
                <a:srgbClr val="FFCCFF"/>
              </a:solidFill>
              <a:ln w="9525"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48144" name="文本框 38928"/>
              <p:cNvSpPr txBox="true"/>
              <p:nvPr/>
            </p:nvSpPr>
            <p:spPr>
              <a:xfrm>
                <a:off x="18" y="22"/>
                <a:ext cx="587" cy="210"/>
              </a:xfrm>
              <a:prstGeom prst="rect">
                <a:avLst/>
              </a:prstGeom>
              <a:solidFill>
                <a:srgbClr val="FFCCFF"/>
              </a:solidFill>
              <a:ln w="9525">
                <a:noFill/>
                <a:miter/>
              </a:ln>
            </p:spPr>
            <p:txBody>
              <a:bodyPr anchor="t"/>
              <a:p>
                <a:pPr lvl="0" algn="ctr"/>
                <a:r>
                  <a:rPr lang="zh-CN" altLang="en-US" sz="1600">
                    <a:solidFill>
                      <a:schemeClr val="tx1"/>
                    </a:solidFill>
                    <a:latin typeface="Times New Roman" panose="02020603050405020304" pitchFamily="18" charset="0"/>
                    <a:ea typeface="宋体" pitchFamily="2" charset="-122"/>
                  </a:rPr>
                  <a:t>返回</a:t>
                </a:r>
                <a:endParaRPr lang="zh-CN" altLang="en-US" sz="1600">
                  <a:solidFill>
                    <a:schemeClr val="tx1"/>
                  </a:solidFill>
                  <a:latin typeface="Times New Roman" panose="02020603050405020304" pitchFamily="18" charset="0"/>
                  <a:ea typeface="宋体" pitchFamily="2" charset="-122"/>
                </a:endParaRPr>
              </a:p>
            </p:txBody>
          </p:sp>
        </p:grpSp>
      </p:grpSp>
      <p:sp>
        <p:nvSpPr>
          <p:cNvPr id="38930" name="文本框 38929"/>
          <p:cNvSpPr txBox="true"/>
          <p:nvPr/>
        </p:nvSpPr>
        <p:spPr>
          <a:xfrm>
            <a:off x="3038475" y="5729288"/>
            <a:ext cx="2063750" cy="385762"/>
          </a:xfrm>
          <a:prstGeom prst="rect">
            <a:avLst/>
          </a:prstGeom>
          <a:noFill/>
          <a:ln w="9525">
            <a:noFill/>
            <a:miter/>
          </a:ln>
        </p:spPr>
        <p:txBody>
          <a:bodyPr anchor="t">
            <a:spAutoFit/>
          </a:bodyPr>
          <a:p>
            <a:pPr lvl="0" algn="just">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进程唤醒原语流程图</a:t>
            </a:r>
            <a:endParaRPr lang="zh-CN" altLang="en-US" sz="1600" b="0">
              <a:solidFill>
                <a:schemeClr val="tx1"/>
              </a:solidFill>
              <a:latin typeface="Times New Roman" panose="02020603050405020304" pitchFamily="18" charset="0"/>
              <a:ea typeface="宋体" pitchFamily="2" charset="-122"/>
            </a:endParaRPr>
          </a:p>
        </p:txBody>
      </p:sp>
      <p:sp>
        <p:nvSpPr>
          <p:cNvPr id="38931" name="矩形 38930"/>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进程控制</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8915">
                                            <p:txEl>
                                              <p:charRg st="0" end="21"/>
                                            </p:txEl>
                                          </p:spTgt>
                                        </p:tgtEl>
                                        <p:attrNameLst>
                                          <p:attrName>style.visibility</p:attrName>
                                        </p:attrNameLst>
                                      </p:cBhvr>
                                      <p:to>
                                        <p:strVal val="visible"/>
                                      </p:to>
                                    </p:set>
                                    <p:anim calcmode="lin" valueType="num">
                                      <p:cBhvr additive="base">
                                        <p:cTn id="7" dur="1000" fill="hold"/>
                                        <p:tgtEl>
                                          <p:spTgt spid="38915">
                                            <p:txEl>
                                              <p:charRg st="0" end="2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8915">
                                            <p:txEl>
                                              <p:charRg st="0" end="2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8916"/>
                                        </p:tgtEl>
                                        <p:attrNameLst>
                                          <p:attrName>style.visibility</p:attrName>
                                        </p:attrNameLst>
                                      </p:cBhvr>
                                      <p:to>
                                        <p:strVal val="visible"/>
                                      </p:to>
                                    </p:set>
                                    <p:anim calcmode="lin" valueType="num">
                                      <p:cBhvr additive="base">
                                        <p:cTn id="13" dur="500" fill="hold"/>
                                        <p:tgtEl>
                                          <p:spTgt spid="38916"/>
                                        </p:tgtEl>
                                        <p:attrNameLst>
                                          <p:attrName>ppt_x</p:attrName>
                                        </p:attrNameLst>
                                      </p:cBhvr>
                                      <p:tavLst>
                                        <p:tav tm="0">
                                          <p:val>
                                            <p:strVal val="#ppt_x"/>
                                          </p:val>
                                        </p:tav>
                                        <p:tav tm="100000">
                                          <p:val>
                                            <p:strVal val="#ppt_x"/>
                                          </p:val>
                                        </p:tav>
                                      </p:tavLst>
                                    </p:anim>
                                    <p:anim calcmode="lin" valueType="num">
                                      <p:cBhvr additive="base">
                                        <p:cTn id="14" dur="500" fill="hold"/>
                                        <p:tgtEl>
                                          <p:spTgt spid="389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9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P spid="3893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9507" name="矩形 149506"/>
          <p:cNvSpPr/>
          <p:nvPr/>
        </p:nvSpPr>
        <p:spPr>
          <a:xfrm>
            <a:off x="417513" y="703263"/>
            <a:ext cx="6157913" cy="72548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b="1" strike="noStrike" noProof="1" dirty="0">
                <a:solidFill>
                  <a:srgbClr val="990000"/>
                </a:solidFill>
                <a:latin typeface="Times New Roman" panose="02020603050405020304" pitchFamily="18" charset="0"/>
                <a:ea typeface="宋体" pitchFamily="2" charset="-122"/>
                <a:cs typeface="+mn-ea"/>
              </a:rPr>
              <a:t>程序的顺序执行和并发执行</a:t>
            </a:r>
            <a:r>
              <a:rPr lang="zh-CN" altLang="en-US" sz="2000" b="1" strike="noStrike" noProof="1">
                <a:solidFill>
                  <a:srgbClr val="000099"/>
                </a:solidFill>
                <a:latin typeface="Times New Roman" panose="02020603050405020304" pitchFamily="18" charset="0"/>
                <a:ea typeface="宋体" pitchFamily="2" charset="-122"/>
                <a:cs typeface="+mn-ea"/>
              </a:rPr>
              <a:t>      </a:t>
            </a:r>
            <a:endParaRPr lang="zh-CN" altLang="en-US" sz="2400" b="1" strike="noStrike" noProof="1">
              <a:solidFill>
                <a:schemeClr val="tx1"/>
              </a:solidFill>
              <a:latin typeface="Times New Roman" panose="02020603050405020304" pitchFamily="18" charset="0"/>
              <a:ea typeface="宋体" pitchFamily="2" charset="-122"/>
            </a:endParaRPr>
          </a:p>
        </p:txBody>
      </p:sp>
      <p:sp>
        <p:nvSpPr>
          <p:cNvPr id="149508" name="矩形 149507"/>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进程的引入</a:t>
            </a:r>
            <a:endParaRPr lang="zh-CN" altLang="en-US" sz="2400" strike="noStrike" noProof="1">
              <a:ea typeface="宋体" pitchFamily="2" charset="-122"/>
            </a:endParaRPr>
          </a:p>
        </p:txBody>
      </p:sp>
      <p:sp>
        <p:nvSpPr>
          <p:cNvPr id="149510" name="矩形 149509"/>
          <p:cNvSpPr/>
          <p:nvPr/>
        </p:nvSpPr>
        <p:spPr>
          <a:xfrm>
            <a:off x="623888" y="1754188"/>
            <a:ext cx="7424738" cy="3802063"/>
          </a:xfrm>
          <a:prstGeom prst="rect">
            <a:avLst/>
          </a:prstGeom>
          <a:noFill/>
          <a:ln w="9525">
            <a:noFill/>
          </a:ln>
        </p:spPr>
        <p: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lvl="0" fontAlgn="base"/>
            <a:r>
              <a:rPr lang="zh-CN" altLang="en-US" strike="noStrike" noProof="1">
                <a:solidFill>
                  <a:schemeClr val="tx1"/>
                </a:solidFill>
                <a:effectLst/>
                <a:latin typeface="Arial" panose="02080604020202020204" pitchFamily="34" charset="0"/>
                <a:ea typeface="宋体" pitchFamily="2" charset="-122"/>
                <a:cs typeface="+mn-ea"/>
              </a:rPr>
              <a:t>程序的执行有两种方式：顺序执行和并发执行。</a:t>
            </a:r>
            <a:endParaRPr lang="zh-CN" altLang="en-US" strike="noStrike" noProof="1">
              <a:solidFill>
                <a:schemeClr val="tx1"/>
              </a:solidFill>
              <a:effectLst/>
              <a:ea typeface="宋体" pitchFamily="2" charset="-122"/>
            </a:endParaRPr>
          </a:p>
          <a:p>
            <a:pPr lvl="1" fontAlgn="base"/>
            <a:r>
              <a:rPr lang="zh-CN" altLang="en-US" sz="3200" strike="noStrike" noProof="1">
                <a:solidFill>
                  <a:schemeClr val="tx1"/>
                </a:solidFill>
                <a:effectLst/>
                <a:latin typeface="+mn-lt"/>
                <a:ea typeface="宋体" pitchFamily="2" charset="-122"/>
                <a:cs typeface="+mn-cs"/>
              </a:rPr>
              <a:t>顺序执行是单道批处理系统的执行方式；</a:t>
            </a:r>
            <a:endParaRPr lang="zh-CN" altLang="en-US" sz="3200" strike="noStrike" noProof="1">
              <a:solidFill>
                <a:schemeClr val="tx1"/>
              </a:solidFill>
              <a:effectLst/>
              <a:ea typeface="宋体" pitchFamily="2" charset="-122"/>
            </a:endParaRPr>
          </a:p>
          <a:p>
            <a:pPr lvl="1" fontAlgn="base"/>
            <a:r>
              <a:rPr lang="zh-CN" altLang="en-US" sz="3200" strike="noStrike" noProof="1">
                <a:solidFill>
                  <a:schemeClr val="tx1"/>
                </a:solidFill>
                <a:effectLst/>
                <a:latin typeface="+mn-lt"/>
                <a:ea typeface="宋体" pitchFamily="2" charset="-122"/>
                <a:cs typeface="+mn-cs"/>
              </a:rPr>
              <a:t>现在的操作系统多为并发执行，具有许多新的特征。引入并发执行的目的是提高资源利用率。</a:t>
            </a:r>
            <a:endParaRPr lang="zh-CN" altLang="en-US" sz="3200" strike="noStrike" noProof="1">
              <a:solidFill>
                <a:schemeClr val="tx1"/>
              </a:solidFill>
              <a:effectLst/>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9507">
                                            <p:txEl>
                                              <p:charRg st="0" end="19"/>
                                            </p:txEl>
                                          </p:spTgt>
                                        </p:tgtEl>
                                        <p:attrNameLst>
                                          <p:attrName>style.visibility</p:attrName>
                                        </p:attrNameLst>
                                      </p:cBhvr>
                                      <p:to>
                                        <p:strVal val="visible"/>
                                      </p:to>
                                    </p:set>
                                    <p:anim calcmode="lin" valueType="num">
                                      <p:cBhvr additive="base">
                                        <p:cTn id="7" dur="1000" fill="hold"/>
                                        <p:tgtEl>
                                          <p:spTgt spid="149507">
                                            <p:txEl>
                                              <p:charRg st="0" end="1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49507">
                                            <p:txEl>
                                              <p:charRg st="0" end="1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7"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85" name="矩形 32784"/>
          <p:cNvSpPr/>
          <p:nvPr/>
        </p:nvSpPr>
        <p:spPr>
          <a:xfrm>
            <a:off x="1068070" y="1463040"/>
            <a:ext cx="6447155" cy="3561715"/>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0" lvl="0" indent="0" fontAlgn="base">
              <a:lnSpc>
                <a:spcPct val="120000"/>
              </a:lnSpc>
              <a:spcBef>
                <a:spcPct val="20000"/>
              </a:spcBef>
              <a:buNone/>
            </a:pPr>
            <a:r>
              <a:rPr lang="en-US" altLang="zh-CN" sz="2400" strike="noStrike" noProof="1">
                <a:solidFill>
                  <a:schemeClr val="tx1"/>
                </a:solidFill>
                <a:effectLst/>
                <a:latin typeface="Times New Roman" panose="02020603050405020304" pitchFamily="18" charset="0"/>
                <a:ea typeface="宋体" pitchFamily="2" charset="-122"/>
                <a:cs typeface="+mn-ea"/>
              </a:rPr>
              <a:t>linux</a:t>
            </a:r>
            <a:r>
              <a:rPr lang="zh-CN" altLang="en-US" sz="2400" strike="noStrike" noProof="1">
                <a:solidFill>
                  <a:schemeClr val="tx1"/>
                </a:solidFill>
                <a:effectLst/>
                <a:latin typeface="Times New Roman" panose="02020603050405020304" pitchFamily="18" charset="0"/>
                <a:ea typeface="宋体" pitchFamily="2" charset="-122"/>
                <a:cs typeface="+mn-ea"/>
              </a:rPr>
              <a:t>下进程等待</a:t>
            </a:r>
            <a:r>
              <a:rPr lang="en-US" altLang="zh-CN" sz="2400" strike="noStrike" noProof="1">
                <a:solidFill>
                  <a:schemeClr val="tx1"/>
                </a:solidFill>
                <a:effectLst/>
                <a:latin typeface="Times New Roman" panose="02020603050405020304" pitchFamily="18" charset="0"/>
                <a:ea typeface="宋体" pitchFamily="2" charset="-122"/>
                <a:cs typeface="+mn-ea"/>
              </a:rPr>
              <a:t>/</a:t>
            </a:r>
            <a:r>
              <a:rPr lang="zh-CN" altLang="en-US" sz="2400" strike="noStrike" noProof="1">
                <a:solidFill>
                  <a:schemeClr val="tx1"/>
                </a:solidFill>
                <a:effectLst/>
                <a:latin typeface="Times New Roman" panose="02020603050405020304" pitchFamily="18" charset="0"/>
                <a:ea typeface="宋体" pitchFamily="2" charset="-122"/>
                <a:cs typeface="+mn-ea"/>
              </a:rPr>
              <a:t>唤醒的</a:t>
            </a:r>
            <a:r>
              <a:rPr lang="en-US" altLang="zh-CN" sz="2400" strike="noStrike" noProof="1">
                <a:solidFill>
                  <a:schemeClr val="tx1"/>
                </a:solidFill>
                <a:effectLst/>
                <a:latin typeface="Times New Roman" panose="02020603050405020304" pitchFamily="18" charset="0"/>
                <a:ea typeface="宋体" pitchFamily="2" charset="-122"/>
                <a:cs typeface="+mn-ea"/>
              </a:rPr>
              <a:t>情形比较多，每一种情况等待和唤醒的系统调用都不一样</a:t>
            </a:r>
            <a:r>
              <a:rPr lang="zh-CN" altLang="en-US" sz="2400" strike="noStrike" noProof="1">
                <a:solidFill>
                  <a:schemeClr val="tx1"/>
                </a:solidFill>
                <a:effectLst/>
                <a:latin typeface="Times New Roman" panose="02020603050405020304" pitchFamily="18" charset="0"/>
                <a:ea typeface="宋体" pitchFamily="2" charset="-122"/>
                <a:cs typeface="+mn-ea"/>
              </a:rPr>
              <a:t>，有：</a:t>
            </a:r>
            <a:endParaRPr lang="en-US" altLang="zh-CN" sz="2400" strike="noStrike" noProof="1">
              <a:solidFill>
                <a:schemeClr val="tx1"/>
              </a:solidFill>
              <a:effectLst/>
              <a:latin typeface="Times New Roman" panose="02020603050405020304" pitchFamily="18" charset="0"/>
              <a:ea typeface="宋体" pitchFamily="2" charset="-122"/>
              <a:cs typeface="+mn-ea"/>
            </a:endParaRPr>
          </a:p>
          <a:p>
            <a:pPr marL="800100" lvl="1" indent="-342900" fontAlgn="base">
              <a:lnSpc>
                <a:spcPct val="120000"/>
              </a:lnSpc>
              <a:spcBef>
                <a:spcPct val="20000"/>
              </a:spcBef>
              <a:buFont typeface="Arial" panose="02080604020202020204" pitchFamily="34" charset="0"/>
              <a:buChar char="•"/>
            </a:pPr>
            <a:r>
              <a:rPr lang="en-US" altLang="zh-CN" sz="2400" strike="noStrike" noProof="1">
                <a:solidFill>
                  <a:schemeClr val="tx1"/>
                </a:solidFill>
                <a:effectLst/>
                <a:latin typeface="Times New Roman" panose="02020603050405020304" pitchFamily="18" charset="0"/>
                <a:ea typeface="宋体" pitchFamily="2" charset="-122"/>
                <a:cs typeface="+mn-ea"/>
              </a:rPr>
              <a:t>锁，</a:t>
            </a:r>
            <a:endParaRPr lang="en-US" altLang="zh-CN" sz="2400" strike="noStrike" noProof="1">
              <a:solidFill>
                <a:schemeClr val="tx1"/>
              </a:solidFill>
              <a:effectLst/>
              <a:latin typeface="Times New Roman" panose="02020603050405020304" pitchFamily="18" charset="0"/>
              <a:ea typeface="宋体" pitchFamily="2" charset="-122"/>
              <a:cs typeface="+mn-ea"/>
            </a:endParaRPr>
          </a:p>
          <a:p>
            <a:pPr marL="800100" lvl="1" indent="-342900" fontAlgn="base">
              <a:lnSpc>
                <a:spcPct val="120000"/>
              </a:lnSpc>
              <a:spcBef>
                <a:spcPct val="20000"/>
              </a:spcBef>
              <a:buFont typeface="Arial" panose="02080604020202020204" pitchFamily="34" charset="0"/>
              <a:buChar char="•"/>
            </a:pPr>
            <a:r>
              <a:rPr lang="en-US" altLang="zh-CN" sz="2400" strike="noStrike" noProof="1">
                <a:solidFill>
                  <a:schemeClr val="tx1"/>
                </a:solidFill>
                <a:effectLst/>
                <a:latin typeface="Times New Roman" panose="02020603050405020304" pitchFamily="18" charset="0"/>
                <a:ea typeface="宋体" pitchFamily="2" charset="-122"/>
                <a:cs typeface="+mn-ea"/>
              </a:rPr>
              <a:t>等待进程或线程退出，</a:t>
            </a:r>
            <a:endParaRPr lang="en-US" altLang="zh-CN" sz="2400" strike="noStrike" noProof="1">
              <a:solidFill>
                <a:schemeClr val="tx1"/>
              </a:solidFill>
              <a:effectLst/>
              <a:latin typeface="Times New Roman" panose="02020603050405020304" pitchFamily="18" charset="0"/>
              <a:ea typeface="宋体" pitchFamily="2" charset="-122"/>
              <a:cs typeface="+mn-ea"/>
            </a:endParaRPr>
          </a:p>
          <a:p>
            <a:pPr marL="800100" lvl="1" indent="-342900" fontAlgn="base">
              <a:lnSpc>
                <a:spcPct val="120000"/>
              </a:lnSpc>
              <a:spcBef>
                <a:spcPct val="20000"/>
              </a:spcBef>
              <a:buFont typeface="Arial" panose="02080604020202020204" pitchFamily="34" charset="0"/>
              <a:buChar char="•"/>
            </a:pPr>
            <a:r>
              <a:rPr lang="en-US" altLang="zh-CN" sz="2400" strike="noStrike" noProof="1">
                <a:solidFill>
                  <a:schemeClr val="tx1"/>
                </a:solidFill>
                <a:effectLst/>
                <a:latin typeface="Times New Roman" panose="02020603050405020304" pitchFamily="18" charset="0"/>
                <a:ea typeface="宋体" pitchFamily="2" charset="-122"/>
                <a:cs typeface="+mn-ea"/>
              </a:rPr>
              <a:t>sleep，</a:t>
            </a:r>
            <a:endParaRPr lang="en-US" altLang="zh-CN" sz="2400" strike="noStrike" noProof="1">
              <a:solidFill>
                <a:schemeClr val="tx1"/>
              </a:solidFill>
              <a:effectLst/>
              <a:latin typeface="Times New Roman" panose="02020603050405020304" pitchFamily="18" charset="0"/>
              <a:ea typeface="宋体" pitchFamily="2" charset="-122"/>
              <a:cs typeface="+mn-ea"/>
            </a:endParaRPr>
          </a:p>
          <a:p>
            <a:pPr marL="800100" lvl="1" indent="-342900" fontAlgn="base">
              <a:lnSpc>
                <a:spcPct val="120000"/>
              </a:lnSpc>
              <a:spcBef>
                <a:spcPct val="20000"/>
              </a:spcBef>
              <a:buFont typeface="Arial" panose="02080604020202020204" pitchFamily="34" charset="0"/>
              <a:buChar char="•"/>
            </a:pPr>
            <a:r>
              <a:rPr lang="en-US" altLang="zh-CN" sz="2400" strike="noStrike" noProof="1">
                <a:solidFill>
                  <a:srgbClr val="C00000"/>
                </a:solidFill>
                <a:effectLst/>
                <a:latin typeface="Times New Roman" panose="02020603050405020304" pitchFamily="18" charset="0"/>
                <a:ea typeface="宋体" pitchFamily="2" charset="-122"/>
                <a:cs typeface="+mn-ea"/>
              </a:rPr>
              <a:t>文件读，</a:t>
            </a:r>
            <a:endParaRPr lang="en-US" altLang="zh-CN" sz="2400" strike="noStrike" noProof="1">
              <a:solidFill>
                <a:srgbClr val="C00000"/>
              </a:solidFill>
              <a:effectLst/>
              <a:latin typeface="Times New Roman" panose="02020603050405020304" pitchFamily="18" charset="0"/>
              <a:ea typeface="宋体" pitchFamily="2" charset="-122"/>
              <a:cs typeface="+mn-ea"/>
            </a:endParaRPr>
          </a:p>
          <a:p>
            <a:pPr marL="800100" lvl="1" indent="-342900" fontAlgn="base">
              <a:lnSpc>
                <a:spcPct val="120000"/>
              </a:lnSpc>
              <a:spcBef>
                <a:spcPct val="20000"/>
              </a:spcBef>
              <a:buFont typeface="Arial" panose="02080604020202020204" pitchFamily="34" charset="0"/>
              <a:buChar char="•"/>
            </a:pPr>
            <a:r>
              <a:rPr lang="en-US" altLang="zh-CN" sz="2400" strike="noStrike" noProof="1">
                <a:solidFill>
                  <a:srgbClr val="C00000"/>
                </a:solidFill>
                <a:effectLst/>
                <a:latin typeface="Times New Roman" panose="02020603050405020304" pitchFamily="18" charset="0"/>
                <a:ea typeface="宋体" pitchFamily="2" charset="-122"/>
                <a:cs typeface="+mn-ea"/>
              </a:rPr>
              <a:t>select</a:t>
            </a:r>
            <a:r>
              <a:rPr lang="zh-CN" altLang="en-US" sz="2400" strike="noStrike" noProof="1">
                <a:solidFill>
                  <a:srgbClr val="C00000"/>
                </a:solidFill>
                <a:effectLst/>
                <a:latin typeface="Times New Roman" panose="02020603050405020304" pitchFamily="18" charset="0"/>
                <a:ea typeface="宋体" pitchFamily="2" charset="-122"/>
                <a:cs typeface="+mn-ea"/>
              </a:rPr>
              <a:t>，</a:t>
            </a:r>
            <a:r>
              <a:rPr lang="en-US" altLang="zh-CN" sz="2400" strike="noStrike" noProof="1">
                <a:solidFill>
                  <a:srgbClr val="C00000"/>
                </a:solidFill>
                <a:effectLst/>
                <a:latin typeface="Times New Roman" panose="02020603050405020304" pitchFamily="18" charset="0"/>
                <a:ea typeface="宋体" pitchFamily="2" charset="-122"/>
                <a:cs typeface="+mn-ea"/>
              </a:rPr>
              <a:t>poll</a:t>
            </a:r>
            <a:r>
              <a:rPr lang="zh-CN" altLang="en-US" sz="2400" strike="noStrike" noProof="1">
                <a:solidFill>
                  <a:srgbClr val="C00000"/>
                </a:solidFill>
                <a:effectLst/>
                <a:latin typeface="Times New Roman" panose="02020603050405020304" pitchFamily="18" charset="0"/>
                <a:ea typeface="宋体" pitchFamily="2" charset="-122"/>
                <a:cs typeface="+mn-ea"/>
              </a:rPr>
              <a:t>，</a:t>
            </a:r>
            <a:r>
              <a:rPr lang="en-US" altLang="zh-CN" sz="2400" strike="noStrike" noProof="1">
                <a:solidFill>
                  <a:srgbClr val="C00000"/>
                </a:solidFill>
                <a:effectLst/>
                <a:latin typeface="Times New Roman" panose="02020603050405020304" pitchFamily="18" charset="0"/>
                <a:ea typeface="宋体" pitchFamily="2" charset="-122"/>
                <a:cs typeface="+mn-ea"/>
              </a:rPr>
              <a:t>epoll</a:t>
            </a:r>
            <a:endParaRPr lang="en-US" altLang="zh-CN" sz="2400" strike="noStrike" noProof="1">
              <a:solidFill>
                <a:srgbClr val="C00000"/>
              </a:solidFill>
              <a:effectLst/>
              <a:latin typeface="Times New Roman" panose="02020603050405020304" pitchFamily="18" charset="0"/>
              <a:ea typeface="宋体" pitchFamily="2" charset="-122"/>
              <a:cs typeface="+mn-ea"/>
            </a:endParaRPr>
          </a:p>
        </p:txBody>
      </p:sp>
      <p:sp>
        <p:nvSpPr>
          <p:cNvPr id="32824" name="矩形 32823"/>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进程控制</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2785"/>
                                        </p:tgtEl>
                                        <p:attrNameLst>
                                          <p:attrName>style.visibility</p:attrName>
                                        </p:attrNameLst>
                                      </p:cBhvr>
                                      <p:to>
                                        <p:strVal val="visible"/>
                                      </p:to>
                                    </p:set>
                                    <p:anim calcmode="lin" valueType="num">
                                      <p:cBhvr additive="base">
                                        <p:cTn id="7" dur="500" fill="hold"/>
                                        <p:tgtEl>
                                          <p:spTgt spid="32785"/>
                                        </p:tgtEl>
                                        <p:attrNameLst>
                                          <p:attrName>ppt_x</p:attrName>
                                        </p:attrNameLst>
                                      </p:cBhvr>
                                      <p:tavLst>
                                        <p:tav tm="0">
                                          <p:val>
                                            <p:strVal val="1+#ppt_w/2"/>
                                          </p:val>
                                        </p:tav>
                                        <p:tav tm="100000">
                                          <p:val>
                                            <p:strVal val="#ppt_x"/>
                                          </p:val>
                                        </p:tav>
                                      </p:tavLst>
                                    </p:anim>
                                    <p:anim calcmode="lin" valueType="num">
                                      <p:cBhvr additive="base">
                                        <p:cTn id="8" dur="500" fill="hold"/>
                                        <p:tgtEl>
                                          <p:spTgt spid="3278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8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矩形 39937"/>
          <p:cNvSpPr/>
          <p:nvPr/>
        </p:nvSpPr>
        <p:spPr>
          <a:xfrm>
            <a:off x="706438" y="1562100"/>
            <a:ext cx="7696200" cy="213995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ctr" fontAlgn="base">
              <a:lnSpc>
                <a:spcPct val="120000"/>
              </a:lnSpc>
              <a:spcBef>
                <a:spcPct val="0"/>
              </a:spcBef>
              <a:buFont typeface="Wingdings" panose="05000000000000000000" pitchFamily="2" charset="2"/>
              <a:buNone/>
            </a:pPr>
            <a:endParaRPr lang="zh-CN" altLang="en-US" sz="2800" b="1" strike="noStrike" noProof="1">
              <a:ea typeface="宋体" pitchFamily="2" charset="-122"/>
            </a:endParaRPr>
          </a:p>
          <a:p>
            <a:pPr marL="533400" lvl="0" indent="-533400" algn="ctr" fontAlgn="base">
              <a:lnSpc>
                <a:spcPct val="120000"/>
              </a:lnSpc>
              <a:spcBef>
                <a:spcPct val="0"/>
              </a:spcBef>
              <a:buFont typeface="Wingdings" panose="05000000000000000000" pitchFamily="2" charset="2"/>
              <a:buNone/>
            </a:pPr>
            <a:r>
              <a:rPr lang="zh-CN" altLang="en-US" sz="4000" b="1" strike="noStrike" noProof="1">
                <a:solidFill>
                  <a:srgbClr val="663300"/>
                </a:solidFill>
                <a:latin typeface="Arial" panose="02080604020202020204" pitchFamily="34" charset="0"/>
                <a:ea typeface="宋体" pitchFamily="2" charset="-122"/>
                <a:cs typeface="+mn-ea"/>
              </a:rPr>
              <a:t>进程之间的相互制约关系</a:t>
            </a:r>
            <a:endParaRPr lang="zh-CN" altLang="en-US" sz="4000" b="1" strike="noStrike" noProof="1">
              <a:solidFill>
                <a:srgbClr val="663300"/>
              </a:solidFill>
              <a:ea typeface="宋体" pitchFamily="2" charset="-122"/>
            </a:endParaRPr>
          </a:p>
          <a:p>
            <a:pPr marL="533400" lvl="0" indent="-533400" algn="ctr" fontAlgn="base">
              <a:lnSpc>
                <a:spcPct val="120000"/>
              </a:lnSpc>
              <a:spcBef>
                <a:spcPct val="0"/>
              </a:spcBef>
              <a:buFont typeface="Wingdings" panose="05000000000000000000" pitchFamily="2" charset="2"/>
              <a:buNone/>
            </a:pPr>
            <a:endParaRPr lang="zh-CN" altLang="en-US" sz="4400" b="1" strike="noStrike" noProof="1">
              <a:solidFill>
                <a:schemeClr val="tx2"/>
              </a:solidFill>
              <a:ea typeface="宋体" pitchFamily="2" charset="-122"/>
            </a:endParaRPr>
          </a:p>
        </p:txBody>
      </p:sp>
      <p:graphicFrame>
        <p:nvGraphicFramePr>
          <p:cNvPr id="49154" name="内容占位符 39938"/>
          <p:cNvGraphicFramePr>
            <a:graphicFrameLocks noChangeAspect="true"/>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9" name="" r:id="rId2" imgW="838200" imgH="647700" progId="Paint.Picture">
                  <p:embed/>
                </p:oleObj>
              </mc:Choice>
              <mc:Fallback>
                <p:oleObj name="" r:id="rId2" imgW="838200" imgH="647700" progId="Paint.Picture">
                  <p:embed/>
                  <p:pic>
                    <p:nvPicPr>
                      <p:cNvPr id="0" name="图片 3078"/>
                      <p:cNvPicPr/>
                      <p:nvPr/>
                    </p:nvPicPr>
                    <p:blipFill>
                      <a:blip r:embed="rId3"/>
                      <a:stretch>
                        <a:fillRect/>
                      </a:stretch>
                    </p:blipFill>
                    <p:spPr>
                      <a:xfrm>
                        <a:off x="0" y="0"/>
                        <a:ext cx="838200" cy="517525"/>
                      </a:xfrm>
                      <a:prstGeom prst="rect">
                        <a:avLst/>
                      </a:prstGeom>
                      <a:noFill/>
                      <a:ln w="38100">
                        <a:miter/>
                      </a:ln>
                    </p:spPr>
                  </p:pic>
                </p:oleObj>
              </mc:Fallback>
            </mc:AlternateContent>
          </a:graphicData>
        </a:graphic>
      </p:graphicFrame>
      <p:sp>
        <p:nvSpPr>
          <p:cNvPr id="39940" name="矩形 39939"/>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进程之间的相互制约关系</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9938">
                                            <p:txEl>
                                              <p:charRg st="1" end="13"/>
                                            </p:txEl>
                                          </p:spTgt>
                                        </p:tgtEl>
                                        <p:attrNameLst>
                                          <p:attrName>style.visibility</p:attrName>
                                        </p:attrNameLst>
                                      </p:cBhvr>
                                      <p:to>
                                        <p:strVal val="visible"/>
                                      </p:to>
                                    </p:set>
                                    <p:anim calcmode="lin" valueType="num">
                                      <p:cBhvr additive="base">
                                        <p:cTn id="7" dur="1000" fill="hold"/>
                                        <p:tgtEl>
                                          <p:spTgt spid="39938">
                                            <p:txEl>
                                              <p:charRg st="1" end="13"/>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9938">
                                            <p:txEl>
                                              <p:charRg st="1" end="1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8"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矩形 39937"/>
          <p:cNvSpPr/>
          <p:nvPr/>
        </p:nvSpPr>
        <p:spPr>
          <a:xfrm>
            <a:off x="328613" y="730250"/>
            <a:ext cx="7696200" cy="823913"/>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l" fontAlgn="base">
              <a:lnSpc>
                <a:spcPct val="120000"/>
              </a:lnSpc>
              <a:spcBef>
                <a:spcPct val="0"/>
              </a:spcBef>
              <a:buFont typeface="Wingdings" panose="05000000000000000000" pitchFamily="2" charset="2"/>
              <a:buNone/>
            </a:pPr>
            <a:r>
              <a:rPr lang="zh-CN" altLang="en-US" sz="4000" b="1" strike="noStrike" noProof="1">
                <a:solidFill>
                  <a:srgbClr val="663300"/>
                </a:solidFill>
                <a:latin typeface="Arial" panose="02080604020202020204" pitchFamily="34" charset="0"/>
                <a:ea typeface="宋体" pitchFamily="2" charset="-122"/>
                <a:cs typeface="+mn-ea"/>
              </a:rPr>
              <a:t>进程之间的相互制约关系</a:t>
            </a:r>
            <a:endParaRPr lang="zh-CN" altLang="en-US" sz="4400" b="1" strike="noStrike" noProof="1">
              <a:solidFill>
                <a:schemeClr val="tx2"/>
              </a:solidFill>
              <a:ea typeface="宋体" pitchFamily="2" charset="-122"/>
            </a:endParaRPr>
          </a:p>
        </p:txBody>
      </p:sp>
      <p:graphicFrame>
        <p:nvGraphicFramePr>
          <p:cNvPr id="50178" name="内容占位符 39938"/>
          <p:cNvGraphicFramePr>
            <a:graphicFrameLocks noChangeAspect="true"/>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8" name="" r:id="rId2" imgW="838200" imgH="647700" progId="Paint.Picture">
                  <p:embed/>
                </p:oleObj>
              </mc:Choice>
              <mc:Fallback>
                <p:oleObj name="" r:id="rId2" imgW="838200" imgH="647700" progId="Paint.Picture">
                  <p:embed/>
                  <p:pic>
                    <p:nvPicPr>
                      <p:cNvPr id="0" name="图片 3077"/>
                      <p:cNvPicPr/>
                      <p:nvPr/>
                    </p:nvPicPr>
                    <p:blipFill>
                      <a:blip r:embed="rId3"/>
                      <a:stretch>
                        <a:fillRect/>
                      </a:stretch>
                    </p:blipFill>
                    <p:spPr>
                      <a:xfrm>
                        <a:off x="0" y="0"/>
                        <a:ext cx="838200" cy="517525"/>
                      </a:xfrm>
                      <a:prstGeom prst="rect">
                        <a:avLst/>
                      </a:prstGeom>
                      <a:noFill/>
                      <a:ln w="38100">
                        <a:miter/>
                      </a:ln>
                    </p:spPr>
                  </p:pic>
                </p:oleObj>
              </mc:Fallback>
            </mc:AlternateContent>
          </a:graphicData>
        </a:graphic>
      </p:graphicFrame>
      <p:sp>
        <p:nvSpPr>
          <p:cNvPr id="39940" name="矩形 39939"/>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进程之间的相互制约关系</a:t>
            </a:r>
            <a:endParaRPr lang="zh-CN" altLang="en-US" sz="2400" strike="noStrike" noProof="1">
              <a:ea typeface="宋体" pitchFamily="2" charset="-122"/>
            </a:endParaRPr>
          </a:p>
        </p:txBody>
      </p:sp>
      <p:sp>
        <p:nvSpPr>
          <p:cNvPr id="58371" name="文本占位符 58370"/>
          <p:cNvSpPr>
            <a:spLocks noGrp="true"/>
          </p:cNvSpPr>
          <p:nvPr/>
        </p:nvSpPr>
        <p:spPr>
          <a:xfrm>
            <a:off x="328613" y="1663700"/>
            <a:ext cx="8434387" cy="4740275"/>
          </a:xfrm>
          <a:prstGeom prst="rect">
            <a:avLst/>
          </a:prstGeom>
          <a:noFill/>
          <a:ln w="9525">
            <a:noFill/>
            <a:miter/>
          </a:ln>
        </p:spPr>
        <p:txBody>
          <a:bodyPr anchor="t"/>
          <a:p>
            <a:pPr marL="342900" lvl="0" indent="-342900">
              <a:spcBef>
                <a:spcPct val="10000"/>
              </a:spcBef>
              <a:buClr>
                <a:srgbClr val="CCFF33"/>
              </a:buClr>
              <a:buSzPct val="70000"/>
              <a:buFont typeface="Wingdings" panose="05000000000000000000" pitchFamily="2" charset="2"/>
              <a:buNone/>
            </a:pPr>
            <a:r>
              <a:rPr lang="zh-CN" altLang="en-US" sz="3200" dirty="0">
                <a:solidFill>
                  <a:schemeClr val="tx1"/>
                </a:solidFill>
                <a:latin typeface="Times New Roman" panose="02020603050405020304" pitchFamily="18" charset="0"/>
                <a:ea typeface="宋体" pitchFamily="2" charset="-122"/>
              </a:rPr>
              <a:t> </a:t>
            </a:r>
            <a:r>
              <a:rPr lang="zh-CN" altLang="en-US" sz="2800" b="0" dirty="0">
                <a:solidFill>
                  <a:schemeClr val="tx1"/>
                </a:solidFill>
                <a:latin typeface="Times New Roman" panose="02020603050405020304" pitchFamily="18" charset="0"/>
                <a:ea typeface="宋体" pitchFamily="2" charset="-122"/>
              </a:rPr>
              <a:t>          并发执行的多个进程以各自的速度向前推进，但是相互协作的多个进程之间不是孤立的，存在相互制约的关系。</a:t>
            </a:r>
            <a:endParaRPr lang="zh-CN" altLang="en-US" sz="2800" b="0" dirty="0">
              <a:solidFill>
                <a:schemeClr val="tx1"/>
              </a:solidFill>
              <a:latin typeface="Times New Roman" panose="02020603050405020304" pitchFamily="18" charset="0"/>
              <a:ea typeface="宋体" pitchFamily="2" charset="-122"/>
            </a:endParaRPr>
          </a:p>
          <a:p>
            <a:pPr marL="342900" lvl="0" indent="-342900">
              <a:spcBef>
                <a:spcPct val="10000"/>
              </a:spcBef>
              <a:buClr>
                <a:srgbClr val="CCFF33"/>
              </a:buClr>
              <a:buSzPct val="70000"/>
              <a:buFont typeface="Wingdings" panose="05000000000000000000" pitchFamily="2" charset="2"/>
              <a:buNone/>
            </a:pPr>
            <a:r>
              <a:rPr lang="en-US" altLang="zh-CN" sz="2800" b="0">
                <a:solidFill>
                  <a:schemeClr val="tx1"/>
                </a:solidFill>
                <a:latin typeface="Times New Roman" panose="02020603050405020304" pitchFamily="18" charset="0"/>
                <a:ea typeface="宋体" pitchFamily="2" charset="-122"/>
              </a:rPr>
              <a:t>	</a:t>
            </a:r>
            <a:r>
              <a:rPr lang="zh-CN" altLang="en-US" sz="2800" b="0" dirty="0">
                <a:solidFill>
                  <a:schemeClr val="tx1"/>
                </a:solidFill>
                <a:latin typeface="Times New Roman" panose="02020603050405020304" pitchFamily="18" charset="0"/>
                <a:ea typeface="宋体" pitchFamily="2" charset="-122"/>
              </a:rPr>
              <a:t>例子:</a:t>
            </a:r>
            <a:r>
              <a:rPr lang="en-US" altLang="zh-CN" sz="2800" b="0" dirty="0">
                <a:solidFill>
                  <a:schemeClr val="tx1"/>
                </a:solidFill>
                <a:latin typeface="Times New Roman" panose="02020603050405020304" pitchFamily="18" charset="0"/>
                <a:ea typeface="宋体" pitchFamily="2" charset="-122"/>
              </a:rPr>
              <a:t>	</a:t>
            </a:r>
            <a:r>
              <a:rPr lang="zh-CN" altLang="en-US" sz="2800" b="0" dirty="0">
                <a:solidFill>
                  <a:schemeClr val="tx1"/>
                </a:solidFill>
                <a:latin typeface="Times New Roman" panose="02020603050405020304" pitchFamily="18" charset="0"/>
                <a:ea typeface="宋体" pitchFamily="2" charset="-122"/>
              </a:rPr>
              <a:t>多个终端订票；</a:t>
            </a:r>
            <a:br>
              <a:rPr lang="zh-CN" altLang="en-US" sz="2800" b="0" dirty="0">
                <a:solidFill>
                  <a:schemeClr val="tx1"/>
                </a:solidFill>
                <a:latin typeface="Times New Roman" panose="02020603050405020304" pitchFamily="18" charset="0"/>
                <a:ea typeface="宋体" pitchFamily="2" charset="-122"/>
              </a:rPr>
            </a:br>
            <a:r>
              <a:rPr lang="en-US" altLang="zh-CN" sz="2800" b="0">
                <a:solidFill>
                  <a:schemeClr val="tx1"/>
                </a:solidFill>
                <a:latin typeface="Times New Roman" panose="02020603050405020304" pitchFamily="18" charset="0"/>
                <a:ea typeface="宋体" pitchFamily="2" charset="-122"/>
              </a:rPr>
              <a:t>		</a:t>
            </a:r>
            <a:r>
              <a:rPr lang="zh-CN" altLang="en-US" sz="2800" b="0" dirty="0">
                <a:solidFill>
                  <a:schemeClr val="tx1"/>
                </a:solidFill>
                <a:latin typeface="Times New Roman" panose="02020603050405020304" pitchFamily="18" charset="0"/>
                <a:ea typeface="宋体" pitchFamily="2" charset="-122"/>
              </a:rPr>
              <a:t>医院看病、化验；</a:t>
            </a:r>
            <a:endParaRPr lang="zh-CN" altLang="en-US" sz="2800" b="0" dirty="0">
              <a:solidFill>
                <a:schemeClr val="tx1"/>
              </a:solidFill>
              <a:latin typeface="Times New Roman" panose="02020603050405020304" pitchFamily="18" charset="0"/>
              <a:ea typeface="宋体" pitchFamily="2" charset="-122"/>
            </a:endParaRPr>
          </a:p>
          <a:p>
            <a:pPr marL="342900" lvl="0" indent="-342900">
              <a:spcBef>
                <a:spcPct val="10000"/>
              </a:spcBef>
              <a:buClr>
                <a:srgbClr val="CCFF33"/>
              </a:buClr>
              <a:buSzPct val="70000"/>
              <a:buFont typeface="Wingdings" panose="05000000000000000000" pitchFamily="2" charset="2"/>
              <a:buNone/>
            </a:pPr>
            <a:r>
              <a:rPr lang="en-US" altLang="zh-CN" sz="2800" b="0">
                <a:solidFill>
                  <a:schemeClr val="tx1"/>
                </a:solidFill>
                <a:latin typeface="Times New Roman" panose="02020603050405020304" pitchFamily="18" charset="0"/>
                <a:ea typeface="宋体" pitchFamily="2" charset="-122"/>
              </a:rPr>
              <a:t>			</a:t>
            </a:r>
            <a:r>
              <a:rPr lang="zh-CN" altLang="en-US" sz="2800" b="0" dirty="0">
                <a:solidFill>
                  <a:schemeClr val="tx1"/>
                </a:solidFill>
                <a:latin typeface="Times New Roman" panose="02020603050405020304" pitchFamily="18" charset="0"/>
                <a:ea typeface="宋体" pitchFamily="2" charset="-122"/>
              </a:rPr>
              <a:t>输入、打印；</a:t>
            </a:r>
            <a:endParaRPr lang="zh-CN" altLang="en-US" sz="2800" b="0" dirty="0">
              <a:solidFill>
                <a:schemeClr val="tx1"/>
              </a:solidFill>
              <a:latin typeface="Times New Roman" panose="02020603050405020304" pitchFamily="18" charset="0"/>
              <a:ea typeface="宋体" pitchFamily="2" charset="-122"/>
            </a:endParaRPr>
          </a:p>
          <a:p>
            <a:pPr marL="342900" lvl="0" indent="-342900">
              <a:spcBef>
                <a:spcPct val="10000"/>
              </a:spcBef>
              <a:buClr>
                <a:srgbClr val="CCFF33"/>
              </a:buClr>
              <a:buSzPct val="70000"/>
              <a:buFont typeface="Wingdings" panose="05000000000000000000" pitchFamily="2" charset="2"/>
              <a:buNone/>
            </a:pPr>
            <a:r>
              <a:rPr lang="en-US" altLang="zh-CN" sz="2800" b="0">
                <a:solidFill>
                  <a:schemeClr val="tx1"/>
                </a:solidFill>
                <a:latin typeface="Times New Roman" panose="02020603050405020304" pitchFamily="18" charset="0"/>
                <a:ea typeface="宋体" pitchFamily="2" charset="-122"/>
              </a:rPr>
              <a:t>			</a:t>
            </a:r>
            <a:r>
              <a:rPr lang="zh-CN" altLang="en-US" sz="2800" b="0" dirty="0">
                <a:solidFill>
                  <a:schemeClr val="tx1"/>
                </a:solidFill>
                <a:latin typeface="Times New Roman" panose="02020603050405020304" pitchFamily="18" charset="0"/>
                <a:ea typeface="宋体" pitchFamily="2" charset="-122"/>
              </a:rPr>
              <a:t>接力赛跑；</a:t>
            </a:r>
            <a:endParaRPr lang="zh-CN" altLang="en-US" sz="2800" b="0" dirty="0">
              <a:solidFill>
                <a:schemeClr val="tx1"/>
              </a:solidFill>
              <a:latin typeface="Times New Roman" panose="02020603050405020304" pitchFamily="18" charset="0"/>
              <a:ea typeface="宋体" pitchFamily="2" charset="-122"/>
            </a:endParaRPr>
          </a:p>
          <a:p>
            <a:pPr marL="342900" lvl="0" indent="-342900">
              <a:spcBef>
                <a:spcPct val="10000"/>
              </a:spcBef>
              <a:buClr>
                <a:srgbClr val="CCFF33"/>
              </a:buClr>
              <a:buSzPct val="70000"/>
              <a:buFont typeface="Wingdings" panose="05000000000000000000" pitchFamily="2" charset="2"/>
              <a:buNone/>
            </a:pPr>
            <a:r>
              <a:rPr lang="en-US" altLang="zh-CN" sz="2800" b="0">
                <a:solidFill>
                  <a:schemeClr val="tx1"/>
                </a:solidFill>
                <a:latin typeface="Times New Roman" panose="02020603050405020304" pitchFamily="18" charset="0"/>
                <a:ea typeface="宋体" pitchFamily="2" charset="-122"/>
              </a:rPr>
              <a:t>			</a:t>
            </a:r>
            <a:r>
              <a:rPr lang="zh-CN" altLang="en-US" sz="2800" b="0" dirty="0">
                <a:solidFill>
                  <a:schemeClr val="tx1"/>
                </a:solidFill>
                <a:latin typeface="Times New Roman" panose="02020603050405020304" pitchFamily="18" charset="0"/>
                <a:ea typeface="宋体" pitchFamily="2" charset="-122"/>
              </a:rPr>
              <a:t>视频播放；</a:t>
            </a:r>
            <a:endParaRPr lang="zh-CN" altLang="en-US" sz="2800" b="0" dirty="0">
              <a:solidFill>
                <a:schemeClr val="tx1"/>
              </a:solidFill>
              <a:latin typeface="Times New Roman" panose="02020603050405020304" pitchFamily="18" charset="0"/>
              <a:ea typeface="宋体" pitchFamily="2" charset="-122"/>
            </a:endParaRPr>
          </a:p>
          <a:p>
            <a:pPr marL="342900" lvl="0" indent="-342900">
              <a:spcBef>
                <a:spcPct val="10000"/>
              </a:spcBef>
              <a:buClr>
                <a:srgbClr val="CCFF33"/>
              </a:buClr>
              <a:buSzPct val="70000"/>
              <a:buFont typeface="Wingdings" panose="05000000000000000000" pitchFamily="2" charset="2"/>
              <a:buNone/>
            </a:pPr>
            <a:r>
              <a:rPr lang="en-US" altLang="zh-CN" sz="2800" b="0">
                <a:solidFill>
                  <a:schemeClr val="tx1"/>
                </a:solidFill>
                <a:latin typeface="Times New Roman" panose="02020603050405020304" pitchFamily="18" charset="0"/>
                <a:ea typeface="宋体" pitchFamily="2" charset="-122"/>
              </a:rPr>
              <a:t>			</a:t>
            </a:r>
            <a:r>
              <a:rPr lang="x-none" altLang="zh-CN" sz="2800" b="0" dirty="0">
                <a:solidFill>
                  <a:schemeClr val="tx1"/>
                </a:solidFill>
                <a:latin typeface="Times New Roman" panose="02020603050405020304" pitchFamily="18" charset="0"/>
                <a:ea typeface="宋体" pitchFamily="2" charset="-122"/>
              </a:rPr>
              <a:t>图像</a:t>
            </a:r>
            <a:r>
              <a:rPr lang="zh-CN" altLang="zh-CN" sz="2800" b="0" dirty="0">
                <a:solidFill>
                  <a:schemeClr val="tx1"/>
                </a:solidFill>
                <a:latin typeface="Times New Roman" panose="02020603050405020304" pitchFamily="18" charset="0"/>
                <a:ea typeface="宋体" pitchFamily="2" charset="-122"/>
              </a:rPr>
              <a:t>处理 </a:t>
            </a:r>
            <a:r>
              <a:rPr lang="zh-CN" altLang="en-US" sz="2800" b="0" dirty="0">
                <a:solidFill>
                  <a:schemeClr val="tx1"/>
                </a:solidFill>
                <a:latin typeface="Times New Roman" panose="02020603050405020304" pitchFamily="18" charset="0"/>
                <a:ea typeface="宋体" pitchFamily="2" charset="-122"/>
              </a:rPr>
              <a:t>...</a:t>
            </a:r>
            <a:endParaRPr lang="zh-CN" altLang="en-US" sz="2800" b="0" dirty="0">
              <a:solidFill>
                <a:schemeClr val="tx1"/>
              </a:solidFill>
              <a:latin typeface="Times New Roman" panose="02020603050405020304"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9938">
                                            <p:txEl>
                                              <p:charRg st="0" end="12"/>
                                            </p:txEl>
                                          </p:spTgt>
                                        </p:tgtEl>
                                        <p:attrNameLst>
                                          <p:attrName>style.visibility</p:attrName>
                                        </p:attrNameLst>
                                      </p:cBhvr>
                                      <p:to>
                                        <p:strVal val="visible"/>
                                      </p:to>
                                    </p:set>
                                    <p:anim calcmode="lin" valueType="num">
                                      <p:cBhvr>
                                        <p:cTn id="7" dur="1000" fill="hold"/>
                                        <p:tgtEl>
                                          <p:spTgt spid="39938">
                                            <p:txEl>
                                              <p:charRg st="0" end="12"/>
                                            </p:txEl>
                                          </p:spTgt>
                                        </p:tgtEl>
                                        <p:attrNameLst>
                                          <p:attrName>ppt_x</p:attrName>
                                        </p:attrNameLst>
                                      </p:cBhvr>
                                      <p:tavLst>
                                        <p:tav tm="0">
                                          <p:val>
                                            <p:strVal val="0-#ppt_w/2"/>
                                          </p:val>
                                        </p:tav>
                                        <p:tav tm="100000">
                                          <p:val>
                                            <p:strVal val="#ppt_x"/>
                                          </p:val>
                                        </p:tav>
                                      </p:tavLst>
                                    </p:anim>
                                    <p:anim calcmode="lin" valueType="num">
                                      <p:cBhvr>
                                        <p:cTn id="8" dur="1000" fill="hold"/>
                                        <p:tgtEl>
                                          <p:spTgt spid="39938">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58371">
                                            <p:txEl>
                                              <p:charRg st="0" end="6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58371">
                                            <p:txEl>
                                              <p:charRg st="61" end="8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58371">
                                            <p:txEl>
                                              <p:charRg st="81" end="9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58371">
                                            <p:txEl>
                                              <p:charRg st="91" end="10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58371">
                                            <p:txEl>
                                              <p:charRg st="100" end="10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58371">
                                            <p:txEl>
                                              <p:charRg st="109" end="1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8" grpId="0" build="p"/>
      <p:bldP spid="58371"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矩形 39937"/>
          <p:cNvSpPr/>
          <p:nvPr/>
        </p:nvSpPr>
        <p:spPr>
          <a:xfrm>
            <a:off x="328613" y="730250"/>
            <a:ext cx="7696200" cy="68199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l" fontAlgn="base">
              <a:lnSpc>
                <a:spcPct val="120000"/>
              </a:lnSpc>
              <a:spcBef>
                <a:spcPct val="0"/>
              </a:spcBef>
              <a:buFont typeface="Wingdings" panose="05000000000000000000" pitchFamily="2" charset="2"/>
              <a:buNone/>
            </a:pPr>
            <a:r>
              <a:rPr lang="zh-CN" altLang="en-US" strike="noStrike" noProof="1">
                <a:solidFill>
                  <a:schemeClr val="tx1"/>
                </a:solidFill>
                <a:effectLst/>
                <a:latin typeface="Arial" panose="02080604020202020204" pitchFamily="34" charset="0"/>
                <a:ea typeface="宋体" pitchFamily="2" charset="-122"/>
                <a:cs typeface="+mn-ea"/>
              </a:rPr>
              <a:t>进程之间的相互制约关系</a:t>
            </a:r>
            <a:r>
              <a:rPr lang="x-none" altLang="zh-CN" strike="noStrike" noProof="1">
                <a:solidFill>
                  <a:schemeClr val="tx1"/>
                </a:solidFill>
                <a:effectLst/>
                <a:latin typeface="Arial" panose="02080604020202020204" pitchFamily="34" charset="0"/>
                <a:ea typeface="宋体" pitchFamily="2" charset="-122"/>
                <a:cs typeface="+mn-ea"/>
              </a:rPr>
              <a:t>分为两种情况：</a:t>
            </a:r>
            <a:endParaRPr lang="x-none" altLang="zh-CN" strike="noStrike" noProof="1">
              <a:solidFill>
                <a:schemeClr val="tx1"/>
              </a:solidFill>
              <a:effectLst/>
              <a:latin typeface="Arial" panose="02080604020202020204" pitchFamily="34" charset="0"/>
              <a:ea typeface="宋体" pitchFamily="2" charset="-122"/>
              <a:cs typeface="+mn-ea"/>
            </a:endParaRPr>
          </a:p>
        </p:txBody>
      </p:sp>
      <p:graphicFrame>
        <p:nvGraphicFramePr>
          <p:cNvPr id="50178" name="内容占位符 39938"/>
          <p:cNvGraphicFramePr>
            <a:graphicFrameLocks noChangeAspect="true"/>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8" name="" r:id="rId2" imgW="838200" imgH="647700" progId="Paint.Picture">
                  <p:embed/>
                </p:oleObj>
              </mc:Choice>
              <mc:Fallback>
                <p:oleObj name="" r:id="rId2" imgW="838200" imgH="647700" progId="Paint.Picture">
                  <p:embed/>
                  <p:pic>
                    <p:nvPicPr>
                      <p:cNvPr id="0" name="图片 3077"/>
                      <p:cNvPicPr/>
                      <p:nvPr/>
                    </p:nvPicPr>
                    <p:blipFill>
                      <a:blip r:embed="rId3"/>
                      <a:stretch>
                        <a:fillRect/>
                      </a:stretch>
                    </p:blipFill>
                    <p:spPr>
                      <a:xfrm>
                        <a:off x="0" y="0"/>
                        <a:ext cx="838200" cy="517525"/>
                      </a:xfrm>
                      <a:prstGeom prst="rect">
                        <a:avLst/>
                      </a:prstGeom>
                      <a:noFill/>
                      <a:ln w="38100">
                        <a:miter/>
                      </a:ln>
                    </p:spPr>
                  </p:pic>
                </p:oleObj>
              </mc:Fallback>
            </mc:AlternateContent>
          </a:graphicData>
        </a:graphic>
      </p:graphicFrame>
      <p:sp>
        <p:nvSpPr>
          <p:cNvPr id="39940" name="矩形 39939"/>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进程之间的相互制约关系</a:t>
            </a:r>
            <a:endParaRPr lang="zh-CN" altLang="en-US" sz="2400" strike="noStrike" noProof="1">
              <a:ea typeface="宋体" pitchFamily="2" charset="-122"/>
            </a:endParaRPr>
          </a:p>
        </p:txBody>
      </p:sp>
      <p:sp>
        <p:nvSpPr>
          <p:cNvPr id="58371" name="文本占位符 58370"/>
          <p:cNvSpPr>
            <a:spLocks noGrp="true"/>
          </p:cNvSpPr>
          <p:nvPr/>
        </p:nvSpPr>
        <p:spPr>
          <a:xfrm>
            <a:off x="119380" y="1663700"/>
            <a:ext cx="8863965" cy="4786630"/>
          </a:xfrm>
          <a:prstGeom prst="rect">
            <a:avLst/>
          </a:prstGeom>
          <a:noFill/>
          <a:ln w="9525">
            <a:noFill/>
            <a:miter/>
          </a:ln>
        </p:spPr>
        <p:txBody>
          <a:bodyPr anchor="t"/>
          <a:p>
            <a:pPr marL="342900" lvl="0" indent="-342900">
              <a:spcBef>
                <a:spcPct val="10000"/>
              </a:spcBef>
              <a:buClr>
                <a:srgbClr val="CCFF33"/>
              </a:buClr>
              <a:buSzPct val="70000"/>
              <a:buFont typeface="Wingdings" panose="05000000000000000000" pitchFamily="2" charset="2"/>
              <a:buNone/>
            </a:pPr>
            <a:r>
              <a:rPr lang="x-none" altLang="zh-CN" sz="2800" b="0" dirty="0">
                <a:solidFill>
                  <a:schemeClr val="tx1"/>
                </a:solidFill>
                <a:latin typeface="Times New Roman" panose="02020603050405020304" pitchFamily="18" charset="0"/>
                <a:ea typeface="宋体" pitchFamily="2" charset="-122"/>
              </a:rPr>
              <a:t>1、由于竞争系统资源引起的间接相互制约关系.</a:t>
            </a:r>
            <a:endParaRPr lang="x-none" altLang="zh-CN" sz="2800" b="0" dirty="0">
              <a:solidFill>
                <a:schemeClr val="tx1"/>
              </a:solidFill>
              <a:latin typeface="Times New Roman" panose="02020603050405020304" pitchFamily="18" charset="0"/>
              <a:ea typeface="宋体" pitchFamily="2" charset="-122"/>
            </a:endParaRPr>
          </a:p>
          <a:p>
            <a:pPr marL="342900" lvl="0" indent="-342900">
              <a:spcBef>
                <a:spcPct val="10000"/>
              </a:spcBef>
              <a:buClr>
                <a:srgbClr val="CCFF33"/>
              </a:buClr>
              <a:buSzPct val="70000"/>
              <a:buFont typeface="Wingdings" panose="05000000000000000000" pitchFamily="2" charset="2"/>
              <a:buNone/>
            </a:pPr>
            <a:r>
              <a:rPr lang="x-none" altLang="zh-CN" sz="2800" b="0" dirty="0">
                <a:solidFill>
                  <a:schemeClr val="tx1"/>
                </a:solidFill>
                <a:latin typeface="Times New Roman" panose="02020603050405020304" pitchFamily="18" charset="0"/>
                <a:ea typeface="宋体" pitchFamily="2" charset="-122"/>
              </a:rPr>
              <a:t>     </a:t>
            </a:r>
            <a:r>
              <a:rPr lang="x-none" altLang="zh-CN" sz="2400" b="0" dirty="0">
                <a:solidFill>
                  <a:schemeClr val="tx1"/>
                </a:solidFill>
                <a:latin typeface="Times New Roman" panose="02020603050405020304" pitchFamily="18" charset="0"/>
                <a:ea typeface="宋体" pitchFamily="2" charset="-122"/>
              </a:rPr>
              <a:t>比如：处理器的共享(分时)，内存，其他硬件资源</a:t>
            </a:r>
            <a:endParaRPr lang="x-none" altLang="zh-CN" sz="2400" b="0" dirty="0">
              <a:solidFill>
                <a:schemeClr val="tx1"/>
              </a:solidFill>
              <a:latin typeface="Times New Roman" panose="02020603050405020304" pitchFamily="18" charset="0"/>
              <a:ea typeface="宋体" pitchFamily="2" charset="-122"/>
            </a:endParaRPr>
          </a:p>
          <a:p>
            <a:pPr marL="342900" lvl="0" indent="-342900">
              <a:spcBef>
                <a:spcPct val="10000"/>
              </a:spcBef>
              <a:buClr>
                <a:srgbClr val="CCFF33"/>
              </a:buClr>
              <a:buSzPct val="70000"/>
              <a:buFont typeface="Wingdings" panose="05000000000000000000" pitchFamily="2" charset="2"/>
              <a:buNone/>
            </a:pPr>
            <a:endParaRPr lang="x-none" altLang="zh-CN" sz="2800" b="0" dirty="0">
              <a:solidFill>
                <a:schemeClr val="tx1"/>
              </a:solidFill>
              <a:latin typeface="Times New Roman" panose="02020603050405020304" pitchFamily="18" charset="0"/>
              <a:ea typeface="宋体" pitchFamily="2" charset="-122"/>
            </a:endParaRPr>
          </a:p>
          <a:p>
            <a:pPr marL="342900" lvl="0" indent="-342900">
              <a:spcBef>
                <a:spcPct val="10000"/>
              </a:spcBef>
              <a:buClr>
                <a:srgbClr val="CCFF33"/>
              </a:buClr>
              <a:buSzPct val="70000"/>
              <a:buFont typeface="Wingdings" panose="05000000000000000000" pitchFamily="2" charset="2"/>
              <a:buNone/>
            </a:pPr>
            <a:r>
              <a:rPr lang="x-none" altLang="zh-CN" sz="2800" b="0" dirty="0">
                <a:solidFill>
                  <a:schemeClr val="tx1"/>
                </a:solidFill>
                <a:latin typeface="Times New Roman" panose="02020603050405020304" pitchFamily="18" charset="0"/>
                <a:ea typeface="宋体" pitchFamily="2" charset="-122"/>
              </a:rPr>
              <a:t>2、进程之间存在共享数据而引起的直接相互制约关系.</a:t>
            </a:r>
            <a:endParaRPr lang="x-none" altLang="zh-CN" sz="2800" b="0" dirty="0">
              <a:solidFill>
                <a:schemeClr val="tx1"/>
              </a:solidFill>
              <a:latin typeface="Times New Roman" panose="02020603050405020304" pitchFamily="18" charset="0"/>
              <a:ea typeface="宋体" pitchFamily="2" charset="-122"/>
            </a:endParaRPr>
          </a:p>
          <a:p>
            <a:pPr marL="342900" lvl="0" indent="-342900">
              <a:spcBef>
                <a:spcPct val="10000"/>
              </a:spcBef>
              <a:buClr>
                <a:srgbClr val="CCFF33"/>
              </a:buClr>
              <a:buSzPct val="70000"/>
              <a:buFont typeface="Wingdings" panose="05000000000000000000" pitchFamily="2" charset="2"/>
              <a:buNone/>
            </a:pPr>
            <a:r>
              <a:rPr lang="x-none" altLang="zh-CN" sz="2800" b="0" dirty="0">
                <a:solidFill>
                  <a:schemeClr val="tx1"/>
                </a:solidFill>
                <a:latin typeface="Times New Roman" panose="02020603050405020304" pitchFamily="18" charset="0"/>
                <a:ea typeface="宋体" pitchFamily="2" charset="-122"/>
              </a:rPr>
              <a:t>     </a:t>
            </a:r>
            <a:r>
              <a:rPr lang="x-none" altLang="zh-CN" sz="2400" b="0" dirty="0">
                <a:solidFill>
                  <a:schemeClr val="tx1"/>
                </a:solidFill>
                <a:latin typeface="Times New Roman" panose="02020603050405020304" pitchFamily="18" charset="0"/>
                <a:ea typeface="宋体" pitchFamily="2" charset="-122"/>
              </a:rPr>
              <a:t>比如：共享文件，共享变量；相互协作</a:t>
            </a:r>
            <a:endParaRPr lang="x-none" altLang="zh-CN" sz="2400" b="0" dirty="0">
              <a:solidFill>
                <a:schemeClr val="tx1"/>
              </a:solidFill>
              <a:latin typeface="Times New Roman" panose="02020603050405020304" pitchFamily="18" charset="0"/>
              <a:ea typeface="宋体" pitchFamily="2" charset="-122"/>
            </a:endParaRPr>
          </a:p>
          <a:p>
            <a:pPr marL="342900" lvl="0" indent="-342900">
              <a:spcBef>
                <a:spcPct val="10000"/>
              </a:spcBef>
              <a:buClr>
                <a:srgbClr val="CCFF33"/>
              </a:buClr>
              <a:buSzPct val="70000"/>
              <a:buFont typeface="Wingdings" panose="05000000000000000000" pitchFamily="2" charset="2"/>
              <a:buNone/>
            </a:pPr>
            <a:endParaRPr lang="x-none" altLang="zh-CN" sz="2800" b="0" dirty="0">
              <a:solidFill>
                <a:schemeClr val="tx1"/>
              </a:solidFill>
              <a:latin typeface="Times New Roman" panose="02020603050405020304" pitchFamily="18" charset="0"/>
              <a:ea typeface="宋体" pitchFamily="2" charset="-122"/>
            </a:endParaRPr>
          </a:p>
          <a:p>
            <a:pPr marL="342900" lvl="0" indent="-342900">
              <a:spcBef>
                <a:spcPct val="10000"/>
              </a:spcBef>
              <a:buClr>
                <a:srgbClr val="CCFF33"/>
              </a:buClr>
              <a:buSzPct val="70000"/>
              <a:buFont typeface="Wingdings" panose="05000000000000000000" pitchFamily="2" charset="2"/>
              <a:buNone/>
            </a:pPr>
            <a:r>
              <a:rPr lang="x-none" altLang="zh-CN" sz="2800" b="0" dirty="0">
                <a:solidFill>
                  <a:schemeClr val="tx1"/>
                </a:solidFill>
                <a:latin typeface="Times New Roman" panose="02020603050405020304" pitchFamily="18" charset="0"/>
                <a:ea typeface="宋体" pitchFamily="2" charset="-122"/>
              </a:rPr>
              <a:t>	      协调进程之间的</a:t>
            </a:r>
            <a:r>
              <a:rPr lang="zh-CN" altLang="x-none" sz="2800" b="0" dirty="0">
                <a:solidFill>
                  <a:schemeClr val="tx1"/>
                </a:solidFill>
                <a:latin typeface="Times New Roman" panose="02020603050405020304" pitchFamily="18" charset="0"/>
                <a:ea typeface="宋体" pitchFamily="2" charset="-122"/>
              </a:rPr>
              <a:t>直接</a:t>
            </a:r>
            <a:r>
              <a:rPr lang="x-none" altLang="zh-CN" sz="2800" b="0" dirty="0">
                <a:solidFill>
                  <a:schemeClr val="tx1"/>
                </a:solidFill>
                <a:latin typeface="Times New Roman" panose="02020603050405020304" pitchFamily="18" charset="0"/>
                <a:ea typeface="宋体" pitchFamily="2" charset="-122"/>
              </a:rPr>
              <a:t>相互制约关系就是要协调各进程前进的步伐，即实现</a:t>
            </a:r>
            <a:r>
              <a:rPr lang="x-none" altLang="zh-CN" sz="2800" b="0" dirty="0">
                <a:solidFill>
                  <a:srgbClr val="FF0000"/>
                </a:solidFill>
                <a:latin typeface="Times New Roman" panose="02020603050405020304" pitchFamily="18" charset="0"/>
                <a:ea typeface="宋体" pitchFamily="2" charset="-122"/>
              </a:rPr>
              <a:t>进程的同步</a:t>
            </a:r>
            <a:r>
              <a:rPr lang="x-none" altLang="zh-CN" sz="2800" b="0" dirty="0">
                <a:solidFill>
                  <a:schemeClr val="tx1"/>
                </a:solidFill>
                <a:latin typeface="Times New Roman" panose="02020603050405020304" pitchFamily="18" charset="0"/>
                <a:ea typeface="宋体" pitchFamily="2" charset="-122"/>
              </a:rPr>
              <a:t>，而要实现进程的同步，必须支持进程之间的信息交换，这就是</a:t>
            </a:r>
            <a:r>
              <a:rPr lang="x-none" altLang="zh-CN" sz="2800" b="0" dirty="0">
                <a:solidFill>
                  <a:srgbClr val="FF0000"/>
                </a:solidFill>
                <a:latin typeface="Times New Roman" panose="02020603050405020304" pitchFamily="18" charset="0"/>
                <a:ea typeface="宋体" pitchFamily="2" charset="-122"/>
              </a:rPr>
              <a:t>进程间的通信</a:t>
            </a:r>
            <a:r>
              <a:rPr lang="x-none" altLang="zh-CN" sz="2800" b="0" dirty="0">
                <a:solidFill>
                  <a:schemeClr val="tx1"/>
                </a:solidFill>
                <a:latin typeface="Times New Roman" panose="02020603050405020304" pitchFamily="18" charset="0"/>
                <a:ea typeface="宋体" pitchFamily="2" charset="-122"/>
              </a:rPr>
              <a:t>。</a:t>
            </a:r>
            <a:endParaRPr lang="x-none" altLang="zh-CN" sz="2800" b="0" dirty="0">
              <a:solidFill>
                <a:schemeClr val="tx1"/>
              </a:solidFill>
              <a:latin typeface="Times New Roman" panose="02020603050405020304"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9938">
                                            <p:txEl>
                                              <p:charRg st="0" end="12"/>
                                            </p:txEl>
                                          </p:spTgt>
                                        </p:tgtEl>
                                        <p:attrNameLst>
                                          <p:attrName>style.visibility</p:attrName>
                                        </p:attrNameLst>
                                      </p:cBhvr>
                                      <p:to>
                                        <p:strVal val="visible"/>
                                      </p:to>
                                    </p:set>
                                    <p:anim calcmode="lin" valueType="num">
                                      <p:cBhvr>
                                        <p:cTn id="7" dur="1000" fill="hold"/>
                                        <p:tgtEl>
                                          <p:spTgt spid="39938">
                                            <p:txEl>
                                              <p:charRg st="0" end="12"/>
                                            </p:txEl>
                                          </p:spTgt>
                                        </p:tgtEl>
                                        <p:attrNameLst>
                                          <p:attrName>ppt_x</p:attrName>
                                        </p:attrNameLst>
                                      </p:cBhvr>
                                      <p:tavLst>
                                        <p:tav tm="0">
                                          <p:val>
                                            <p:strVal val="0-#ppt_w/2"/>
                                          </p:val>
                                        </p:tav>
                                        <p:tav tm="100000">
                                          <p:val>
                                            <p:strVal val="#ppt_x"/>
                                          </p:val>
                                        </p:tav>
                                      </p:tavLst>
                                    </p:anim>
                                    <p:anim calcmode="lin" valueType="num">
                                      <p:cBhvr>
                                        <p:cTn id="8" dur="1000" fill="hold"/>
                                        <p:tgtEl>
                                          <p:spTgt spid="39938">
                                            <p:txEl>
                                              <p:charRg st="0" end="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8" grpId="0" build="p"/>
      <p:bldP spid="58371"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0178" name="内容占位符 39938"/>
          <p:cNvGraphicFramePr>
            <a:graphicFrameLocks noChangeAspect="true"/>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8" name="" r:id="rId1" imgW="838200" imgH="647700" progId="Paint.Picture">
                  <p:embed/>
                </p:oleObj>
              </mc:Choice>
              <mc:Fallback>
                <p:oleObj name="" r:id="rId1" imgW="838200" imgH="647700" progId="Paint.Picture">
                  <p:embed/>
                  <p:pic>
                    <p:nvPicPr>
                      <p:cNvPr id="0" name="图片 3077"/>
                      <p:cNvPicPr/>
                      <p:nvPr/>
                    </p:nvPicPr>
                    <p:blipFill>
                      <a:blip r:embed="rId2"/>
                      <a:stretch>
                        <a:fillRect/>
                      </a:stretch>
                    </p:blipFill>
                    <p:spPr>
                      <a:xfrm>
                        <a:off x="0" y="0"/>
                        <a:ext cx="838200" cy="517525"/>
                      </a:xfrm>
                      <a:prstGeom prst="rect">
                        <a:avLst/>
                      </a:prstGeom>
                      <a:noFill/>
                      <a:ln w="38100">
                        <a:miter/>
                      </a:ln>
                    </p:spPr>
                  </p:pic>
                </p:oleObj>
              </mc:Fallback>
            </mc:AlternateContent>
          </a:graphicData>
        </a:graphic>
      </p:graphicFrame>
      <p:sp>
        <p:nvSpPr>
          <p:cNvPr id="39940" name="矩形 39939"/>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进程之间的相互制约关系</a:t>
            </a:r>
            <a:endParaRPr lang="zh-CN" altLang="en-US" sz="2400" strike="noStrike" noProof="1">
              <a:ea typeface="宋体" pitchFamily="2" charset="-122"/>
            </a:endParaRPr>
          </a:p>
        </p:txBody>
      </p:sp>
      <p:sp>
        <p:nvSpPr>
          <p:cNvPr id="58371" name="文本占位符 58370"/>
          <p:cNvSpPr>
            <a:spLocks noGrp="true"/>
          </p:cNvSpPr>
          <p:nvPr/>
        </p:nvSpPr>
        <p:spPr>
          <a:xfrm>
            <a:off x="381000" y="1112520"/>
            <a:ext cx="8393430" cy="4740275"/>
          </a:xfrm>
          <a:prstGeom prst="rect">
            <a:avLst/>
          </a:prstGeom>
          <a:noFill/>
          <a:ln w="9525">
            <a:noFill/>
            <a:miter/>
          </a:ln>
        </p:spPr>
        <p:txBody>
          <a:bodyPr anchor="t"/>
          <a:p>
            <a:pPr marL="342900" lvl="0" indent="-342900">
              <a:spcBef>
                <a:spcPct val="10000"/>
              </a:spcBef>
              <a:buClr>
                <a:srgbClr val="CCFF33"/>
              </a:buClr>
              <a:buSzPct val="70000"/>
              <a:buFont typeface="Wingdings" panose="05000000000000000000" pitchFamily="2" charset="2"/>
              <a:buNone/>
            </a:pPr>
            <a:r>
              <a:rPr lang="zh-CN" altLang="en-US" sz="2800">
                <a:solidFill>
                  <a:schemeClr val="tx1"/>
                </a:solidFill>
                <a:effectLst/>
                <a:cs typeface="+mn-ea"/>
                <a:sym typeface="+mn-ea"/>
              </a:rPr>
              <a:t>并发进程之间的直接相互制约关系</a:t>
            </a:r>
            <a:r>
              <a:rPr lang="x-none" altLang="zh-CN" sz="2800">
                <a:solidFill>
                  <a:schemeClr val="tx1"/>
                </a:solidFill>
                <a:effectLst/>
                <a:cs typeface="+mn-ea"/>
                <a:sym typeface="+mn-ea"/>
              </a:rPr>
              <a:t>分为两种：</a:t>
            </a:r>
            <a:endParaRPr lang="x-none" altLang="zh-CN" sz="2800">
              <a:solidFill>
                <a:schemeClr val="tx1"/>
              </a:solidFill>
              <a:effectLst/>
              <a:cs typeface="+mn-ea"/>
              <a:sym typeface="+mn-ea"/>
            </a:endParaRPr>
          </a:p>
          <a:p>
            <a:pPr marL="342900" lvl="0" indent="-342900">
              <a:spcBef>
                <a:spcPct val="10000"/>
              </a:spcBef>
              <a:buClr>
                <a:srgbClr val="CCFF33"/>
              </a:buClr>
              <a:buSzPct val="70000"/>
              <a:buFont typeface="Wingdings" panose="05000000000000000000" pitchFamily="2" charset="2"/>
              <a:buNone/>
            </a:pPr>
            <a:r>
              <a:rPr lang="x-none" altLang="zh-CN" sz="2800">
                <a:solidFill>
                  <a:schemeClr val="tx1"/>
                </a:solidFill>
                <a:effectLst/>
                <a:cs typeface="+mn-ea"/>
                <a:sym typeface="+mn-ea"/>
              </a:rPr>
              <a:t>		</a:t>
            </a:r>
            <a:r>
              <a:rPr lang="x-none" altLang="zh-CN" sz="2800" b="0" dirty="0">
                <a:solidFill>
                  <a:srgbClr val="FF0000"/>
                </a:solidFill>
                <a:latin typeface="Times New Roman" panose="02020603050405020304" pitchFamily="18" charset="0"/>
                <a:ea typeface="宋体" pitchFamily="2" charset="-122"/>
              </a:rPr>
              <a:t>进程互斥</a:t>
            </a:r>
            <a:r>
              <a:rPr lang="x-none" altLang="zh-CN" sz="2800" b="0" dirty="0">
                <a:solidFill>
                  <a:schemeClr val="tx1"/>
                </a:solidFill>
                <a:latin typeface="Times New Roman" panose="02020603050405020304" pitchFamily="18" charset="0"/>
                <a:ea typeface="宋体" pitchFamily="2" charset="-122"/>
              </a:rPr>
              <a:t>、</a:t>
            </a:r>
            <a:r>
              <a:rPr lang="x-none" altLang="zh-CN" sz="2800" b="0" dirty="0">
                <a:solidFill>
                  <a:srgbClr val="FF0000"/>
                </a:solidFill>
                <a:latin typeface="Times New Roman" panose="02020603050405020304" pitchFamily="18" charset="0"/>
                <a:ea typeface="宋体" pitchFamily="2" charset="-122"/>
              </a:rPr>
              <a:t>进程同步</a:t>
            </a:r>
            <a:endParaRPr lang="x-none" altLang="zh-CN" sz="2800" b="0" dirty="0">
              <a:solidFill>
                <a:schemeClr val="tx1"/>
              </a:solidFill>
              <a:latin typeface="Times New Roman" panose="02020603050405020304" pitchFamily="18" charset="0"/>
              <a:ea typeface="宋体" pitchFamily="2" charset="-122"/>
            </a:endParaRPr>
          </a:p>
          <a:p>
            <a:pPr marL="342900" lvl="0" indent="-342900">
              <a:spcBef>
                <a:spcPct val="10000"/>
              </a:spcBef>
              <a:buClr>
                <a:srgbClr val="CCFF33"/>
              </a:buClr>
              <a:buSzPct val="70000"/>
              <a:buFont typeface="Wingdings" panose="05000000000000000000" pitchFamily="2" charset="2"/>
              <a:buNone/>
            </a:pPr>
            <a:endParaRPr lang="zh-CN" altLang="en-US" sz="2800" b="0" dirty="0">
              <a:solidFill>
                <a:schemeClr val="tx1"/>
              </a:solidFill>
              <a:latin typeface="Times New Roman" panose="02020603050405020304" pitchFamily="18" charset="0"/>
              <a:ea typeface="宋体" pitchFamily="2" charset="-122"/>
            </a:endParaRPr>
          </a:p>
          <a:p>
            <a:pPr marL="342900" lvl="0" indent="-342900">
              <a:spcBef>
                <a:spcPct val="10000"/>
              </a:spcBef>
              <a:buClr>
                <a:srgbClr val="CCFF33"/>
              </a:buClr>
              <a:buSzPct val="70000"/>
              <a:buFont typeface="Wingdings" panose="05000000000000000000" pitchFamily="2" charset="2"/>
              <a:buNone/>
            </a:pPr>
            <a:r>
              <a:rPr lang="x-none" altLang="zh-CN" sz="2800" b="0" dirty="0">
                <a:solidFill>
                  <a:schemeClr val="tx1"/>
                </a:solidFill>
                <a:latin typeface="Times New Roman" panose="02020603050405020304" pitchFamily="18" charset="0"/>
                <a:ea typeface="宋体" pitchFamily="2" charset="-122"/>
              </a:rPr>
              <a:t>		操作A必须在操作B之前执行；</a:t>
            </a:r>
            <a:endParaRPr lang="x-none" altLang="zh-CN" sz="2800" b="0" dirty="0">
              <a:solidFill>
                <a:schemeClr val="tx1"/>
              </a:solidFill>
              <a:latin typeface="Times New Roman" panose="02020603050405020304" pitchFamily="18" charset="0"/>
              <a:ea typeface="宋体" pitchFamily="2" charset="-122"/>
            </a:endParaRPr>
          </a:p>
          <a:p>
            <a:pPr marL="342900" lvl="0" indent="-342900">
              <a:spcBef>
                <a:spcPct val="10000"/>
              </a:spcBef>
              <a:buClr>
                <a:srgbClr val="CCFF33"/>
              </a:buClr>
              <a:buSzPct val="70000"/>
              <a:buFont typeface="Wingdings" panose="05000000000000000000" pitchFamily="2" charset="2"/>
              <a:buNone/>
            </a:pPr>
            <a:r>
              <a:rPr lang="x-none" altLang="zh-CN" sz="2800" b="0" dirty="0">
                <a:solidFill>
                  <a:schemeClr val="tx1"/>
                </a:solidFill>
                <a:latin typeface="Times New Roman" panose="02020603050405020304" pitchFamily="18" charset="0"/>
                <a:ea typeface="宋体" pitchFamily="2" charset="-122"/>
              </a:rPr>
              <a:t>		操作C必须在操作A和B都完成之后才能执行；</a:t>
            </a:r>
            <a:endParaRPr lang="x-none" altLang="zh-CN" sz="2800" b="0" dirty="0">
              <a:solidFill>
                <a:schemeClr val="tx1"/>
              </a:solidFill>
              <a:latin typeface="Times New Roman" panose="02020603050405020304" pitchFamily="18" charset="0"/>
              <a:ea typeface="宋体" pitchFamily="2" charset="-122"/>
            </a:endParaRPr>
          </a:p>
          <a:p>
            <a:pPr marL="342900" lvl="0" indent="-342900">
              <a:spcBef>
                <a:spcPct val="10000"/>
              </a:spcBef>
              <a:buClr>
                <a:srgbClr val="CCFF33"/>
              </a:buClr>
              <a:buSzPct val="70000"/>
              <a:buFont typeface="Wingdings" panose="05000000000000000000" pitchFamily="2" charset="2"/>
              <a:buNone/>
            </a:pPr>
            <a:r>
              <a:rPr lang="x-none" altLang="zh-CN" sz="2800" b="0" dirty="0">
                <a:solidFill>
                  <a:schemeClr val="tx1"/>
                </a:solidFill>
                <a:latin typeface="Times New Roman" panose="02020603050405020304" pitchFamily="18" charset="0"/>
                <a:ea typeface="宋体" pitchFamily="2" charset="-122"/>
              </a:rPr>
              <a:t>		操作D和操作E不能在同一时刻执行；</a:t>
            </a:r>
            <a:endParaRPr lang="x-none" altLang="zh-CN" sz="2800" b="0" dirty="0">
              <a:solidFill>
                <a:schemeClr val="tx1"/>
              </a:solidFill>
              <a:latin typeface="Times New Roman" panose="02020603050405020304" pitchFamily="18" charset="0"/>
              <a:ea typeface="宋体" pitchFamily="2" charset="-122"/>
            </a:endParaRPr>
          </a:p>
        </p:txBody>
      </p:sp>
    </p:spTree>
  </p:cSld>
  <p:clrMapOvr>
    <a:masterClrMapping/>
  </p:clrMapOvr>
  <p:transition>
    <p:fade/>
  </p:transition>
  <p:timing>
    <p:tnLst>
      <p:par>
        <p:cTn id="1" dur="indefinite" restart="never" nodeType="tmRoot"/>
      </p:par>
    </p:tnLst>
    <p:bldLst>
      <p:bldP spid="58371"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3" name="矩形 40962"/>
          <p:cNvSpPr/>
          <p:nvPr/>
        </p:nvSpPr>
        <p:spPr>
          <a:xfrm>
            <a:off x="171450" y="587375"/>
            <a:ext cx="8318500" cy="140970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b="1" strike="noStrike" noProof="1">
                <a:solidFill>
                  <a:srgbClr val="990000"/>
                </a:solidFill>
                <a:latin typeface="Times New Roman" panose="02020603050405020304" pitchFamily="18" charset="0"/>
                <a:ea typeface="宋体" pitchFamily="2" charset="-122"/>
                <a:cs typeface="+mn-ea"/>
              </a:rPr>
              <a:t>1.  </a:t>
            </a:r>
            <a:r>
              <a:rPr lang="zh-CN" altLang="en-US" b="1" strike="noStrike" noProof="1">
                <a:solidFill>
                  <a:srgbClr val="990000"/>
                </a:solidFill>
                <a:latin typeface="Arial" panose="02080604020202020204" pitchFamily="34" charset="0"/>
                <a:ea typeface="宋体" pitchFamily="2" charset="-122"/>
                <a:cs typeface="+mn-ea"/>
              </a:rPr>
              <a:t>进程互斥的概念</a:t>
            </a:r>
            <a:endParaRPr lang="zh-CN" altLang="en-US" b="1" strike="noStrike" noProof="1">
              <a:solidFill>
                <a:srgbClr val="990000"/>
              </a:solidFill>
              <a:ea typeface="宋体" pitchFamily="2" charset="-122"/>
            </a:endParaRPr>
          </a:p>
          <a:p>
            <a:pPr marL="533400" lvl="0" indent="-533400" fontAlgn="base">
              <a:lnSpc>
                <a:spcPct val="130000"/>
              </a:lnSpc>
              <a:buNone/>
            </a:pPr>
            <a:r>
              <a:rPr lang="zh-CN" altLang="en-US" sz="2800" b="1" strike="noStrike" noProof="1">
                <a:solidFill>
                  <a:srgbClr val="A50021"/>
                </a:solidFill>
                <a:latin typeface="Times New Roman" panose="02020603050405020304" pitchFamily="18" charset="0"/>
                <a:ea typeface="宋体" pitchFamily="2" charset="-122"/>
                <a:cs typeface="+mn-ea"/>
              </a:rPr>
              <a:t>      </a:t>
            </a:r>
            <a:r>
              <a:rPr lang="en-US" altLang="zh-CN" sz="2800" b="1" strike="noStrike" noProof="1">
                <a:solidFill>
                  <a:srgbClr val="A50021"/>
                </a:solidFill>
                <a:latin typeface="Times New Roman" panose="02020603050405020304" pitchFamily="18" charset="0"/>
                <a:ea typeface="宋体" pitchFamily="2" charset="-122"/>
                <a:cs typeface="+mn-ea"/>
              </a:rPr>
              <a:t>(1) </a:t>
            </a:r>
            <a:r>
              <a:rPr lang="zh-CN" altLang="en-US" sz="2800" b="1" strike="noStrike" noProof="1">
                <a:solidFill>
                  <a:srgbClr val="A50021"/>
                </a:solidFill>
                <a:latin typeface="Times New Roman" panose="02020603050405020304" pitchFamily="18" charset="0"/>
                <a:ea typeface="宋体" pitchFamily="2" charset="-122"/>
                <a:cs typeface="+mn-ea"/>
              </a:rPr>
              <a:t>临界资源</a:t>
            </a:r>
            <a:r>
              <a:rPr lang="zh-CN" altLang="en-US" sz="2000" strike="noStrike" noProof="1">
                <a:solidFill>
                  <a:schemeClr val="tx1"/>
                </a:solidFill>
                <a:latin typeface="Times New Roman" panose="02020603050405020304" pitchFamily="18" charset="0"/>
                <a:ea typeface="宋体" pitchFamily="2" charset="-122"/>
                <a:cs typeface="+mn-ea"/>
              </a:rPr>
              <a:t>        </a:t>
            </a:r>
            <a:endParaRPr lang="zh-CN" altLang="en-US" sz="2400" b="1" strike="noStrike" noProof="1">
              <a:solidFill>
                <a:srgbClr val="000099"/>
              </a:solidFill>
              <a:latin typeface="Times New Roman" panose="02020603050405020304" pitchFamily="18" charset="0"/>
              <a:ea typeface="宋体" pitchFamily="2" charset="-122"/>
            </a:endParaRPr>
          </a:p>
        </p:txBody>
      </p:sp>
      <p:sp>
        <p:nvSpPr>
          <p:cNvPr id="40964" name="矩形 40963"/>
          <p:cNvSpPr/>
          <p:nvPr/>
        </p:nvSpPr>
        <p:spPr>
          <a:xfrm>
            <a:off x="677863" y="2078038"/>
            <a:ext cx="8174038" cy="2100263"/>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400" b="1" strike="noStrike" noProof="1">
                <a:solidFill>
                  <a:srgbClr val="000099"/>
                </a:solidFill>
                <a:latin typeface="宋体" pitchFamily="2" charset="-122"/>
                <a:ea typeface="宋体" pitchFamily="2" charset="-122"/>
                <a:cs typeface="+mn-ea"/>
              </a:rPr>
              <a:t>① </a:t>
            </a:r>
            <a:r>
              <a:rPr lang="zh-CN" altLang="en-US" sz="2400" b="1" strike="noStrike" noProof="1">
                <a:solidFill>
                  <a:srgbClr val="000099"/>
                </a:solidFill>
                <a:latin typeface="Times New Roman" panose="02020603050405020304" pitchFamily="18" charset="0"/>
                <a:ea typeface="宋体" pitchFamily="2" charset="-122"/>
                <a:cs typeface="+mn-ea"/>
              </a:rPr>
              <a:t>例</a:t>
            </a:r>
            <a:r>
              <a:rPr lang="en-US" altLang="zh-CN" sz="2400" b="1" strike="noStrike" noProof="1">
                <a:solidFill>
                  <a:srgbClr val="000099"/>
                </a:solidFill>
                <a:latin typeface="Times New Roman" panose="02020603050405020304" pitchFamily="18" charset="0"/>
                <a:ea typeface="宋体" pitchFamily="2" charset="-122"/>
                <a:cs typeface="+mn-ea"/>
              </a:rPr>
              <a:t>1</a:t>
            </a:r>
            <a:r>
              <a:rPr lang="zh-CN" altLang="en-US" sz="2400" b="1" strike="noStrike" noProof="1">
                <a:solidFill>
                  <a:schemeClr val="tx1"/>
                </a:solidFill>
                <a:latin typeface="Times New Roman" panose="02020603050405020304" pitchFamily="18" charset="0"/>
                <a:ea typeface="宋体" pitchFamily="2" charset="-122"/>
                <a:cs typeface="+mn-ea"/>
              </a:rPr>
              <a:t>：</a:t>
            </a:r>
            <a:r>
              <a:rPr lang="zh-CN" altLang="en-US" sz="2400" b="1" strike="noStrike" noProof="1">
                <a:solidFill>
                  <a:srgbClr val="000099"/>
                </a:solidFill>
                <a:latin typeface="Times New Roman" panose="02020603050405020304" pitchFamily="18" charset="0"/>
                <a:ea typeface="宋体" pitchFamily="2" charset="-122"/>
                <a:cs typeface="+mn-ea"/>
              </a:rPr>
              <a:t>两个进程共享一个变量</a:t>
            </a:r>
            <a:r>
              <a:rPr lang="en-US" altLang="zh-CN" sz="2400" b="1" strike="noStrike" noProof="1">
                <a:solidFill>
                  <a:srgbClr val="000099"/>
                </a:solidFill>
                <a:latin typeface="Times New Roman" panose="02020603050405020304" pitchFamily="18" charset="0"/>
                <a:ea typeface="宋体" pitchFamily="2" charset="-122"/>
                <a:cs typeface="+mn-ea"/>
              </a:rPr>
              <a:t>x </a:t>
            </a:r>
            <a:r>
              <a:rPr lang="en-US" altLang="zh-CN" sz="2400" strike="noStrike" noProof="1">
                <a:solidFill>
                  <a:schemeClr val="tx1"/>
                </a:solidFill>
                <a:latin typeface="Times New Roman" panose="02020603050405020304" pitchFamily="18" charset="0"/>
                <a:ea typeface="宋体" pitchFamily="2" charset="-122"/>
                <a:cs typeface="+mn-ea"/>
              </a:rPr>
              <a:t>    </a:t>
            </a:r>
            <a:endParaRPr lang="en-US" altLang="zh-CN"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None/>
            </a:pPr>
            <a:r>
              <a:rPr lang="en-US" altLang="zh-CN" sz="2400" strike="noStrike" noProof="1">
                <a:solidFill>
                  <a:schemeClr val="tx1"/>
                </a:solidFill>
                <a:latin typeface="Times New Roman" panose="02020603050405020304" pitchFamily="18" charset="0"/>
                <a:ea typeface="宋体" pitchFamily="2" charset="-122"/>
                <a:cs typeface="+mn-ea"/>
              </a:rPr>
              <a:t>       </a:t>
            </a:r>
            <a:r>
              <a:rPr lang="zh-CN" altLang="en-US" sz="2400" strike="noStrike" noProof="1">
                <a:solidFill>
                  <a:schemeClr val="tx1"/>
                </a:solidFill>
                <a:latin typeface="Times New Roman" panose="02020603050405020304" pitchFamily="18" charset="0"/>
                <a:ea typeface="宋体" pitchFamily="2" charset="-122"/>
                <a:cs typeface="+mn-ea"/>
              </a:rPr>
              <a:t>设：</a:t>
            </a:r>
            <a:r>
              <a:rPr lang="en-US" altLang="zh-CN" sz="2400" strike="noStrike" noProof="1">
                <a:solidFill>
                  <a:schemeClr val="tx1"/>
                </a:solidFill>
                <a:latin typeface="Times New Roman" panose="02020603050405020304" pitchFamily="18" charset="0"/>
                <a:ea typeface="宋体" pitchFamily="2" charset="-122"/>
                <a:cs typeface="+mn-ea"/>
              </a:rPr>
              <a:t>x</a:t>
            </a:r>
            <a:r>
              <a:rPr lang="zh-CN" altLang="en-US" sz="2400" strike="noStrike" noProof="1">
                <a:solidFill>
                  <a:schemeClr val="tx1"/>
                </a:solidFill>
                <a:latin typeface="Times New Roman" panose="02020603050405020304" pitchFamily="18" charset="0"/>
                <a:ea typeface="宋体" pitchFamily="2" charset="-122"/>
                <a:cs typeface="+mn-ea"/>
              </a:rPr>
              <a:t>代表某航班机座号，</a:t>
            </a:r>
            <a:r>
              <a:rPr lang="en-US" altLang="zh-CN" sz="2400" strike="noStrike" noProof="1">
                <a:solidFill>
                  <a:schemeClr val="tx1"/>
                </a:solidFill>
                <a:latin typeface="Times New Roman" panose="02020603050405020304" pitchFamily="18" charset="0"/>
                <a:ea typeface="宋体" pitchFamily="2" charset="-122"/>
                <a:cs typeface="+mn-ea"/>
              </a:rPr>
              <a:t>p</a:t>
            </a:r>
            <a:r>
              <a:rPr lang="en-US" altLang="zh-CN" sz="2400" strike="noStrike" baseline="-25000" noProof="1">
                <a:solidFill>
                  <a:schemeClr val="tx1"/>
                </a:solidFill>
                <a:latin typeface="Times New Roman" panose="02020603050405020304" pitchFamily="18" charset="0"/>
                <a:ea typeface="宋体" pitchFamily="2" charset="-122"/>
                <a:cs typeface="+mn-ea"/>
              </a:rPr>
              <a:t>1</a:t>
            </a:r>
            <a:r>
              <a:rPr lang="zh-CN" altLang="en-US" sz="2400" strike="noStrike" noProof="1">
                <a:solidFill>
                  <a:schemeClr val="tx1"/>
                </a:solidFill>
                <a:latin typeface="Times New Roman" panose="02020603050405020304" pitchFamily="18" charset="0"/>
                <a:ea typeface="宋体" pitchFamily="2" charset="-122"/>
                <a:cs typeface="+mn-ea"/>
              </a:rPr>
              <a:t>和</a:t>
            </a:r>
            <a:r>
              <a:rPr lang="en-US" altLang="zh-CN" sz="2400" strike="noStrike" noProof="1">
                <a:solidFill>
                  <a:schemeClr val="tx1"/>
                </a:solidFill>
                <a:latin typeface="Times New Roman" panose="02020603050405020304" pitchFamily="18" charset="0"/>
                <a:ea typeface="宋体" pitchFamily="2" charset="-122"/>
                <a:cs typeface="+mn-ea"/>
              </a:rPr>
              <a:t>p</a:t>
            </a:r>
            <a:r>
              <a:rPr lang="en-US" altLang="zh-CN" sz="2400" strike="noStrike" baseline="-25000" noProof="1">
                <a:solidFill>
                  <a:schemeClr val="tx1"/>
                </a:solidFill>
                <a:latin typeface="Times New Roman" panose="02020603050405020304" pitchFamily="18" charset="0"/>
                <a:ea typeface="宋体" pitchFamily="2" charset="-122"/>
                <a:cs typeface="+mn-ea"/>
              </a:rPr>
              <a:t>2</a:t>
            </a:r>
            <a:r>
              <a:rPr lang="zh-CN" altLang="en-US" sz="2400" strike="noStrike" noProof="1">
                <a:solidFill>
                  <a:schemeClr val="tx1"/>
                </a:solidFill>
                <a:latin typeface="Times New Roman" panose="02020603050405020304" pitchFamily="18" charset="0"/>
                <a:ea typeface="宋体" pitchFamily="2" charset="-122"/>
                <a:cs typeface="+mn-ea"/>
              </a:rPr>
              <a:t>两个售票进程，售票工作是对变量</a:t>
            </a:r>
            <a:r>
              <a:rPr lang="en-US" altLang="zh-CN" sz="2400" strike="noStrike" noProof="1">
                <a:solidFill>
                  <a:schemeClr val="tx1"/>
                </a:solidFill>
                <a:latin typeface="Times New Roman" panose="02020603050405020304" pitchFamily="18" charset="0"/>
                <a:ea typeface="宋体" pitchFamily="2" charset="-122"/>
                <a:cs typeface="+mn-ea"/>
              </a:rPr>
              <a:t>x</a:t>
            </a:r>
            <a:r>
              <a:rPr lang="zh-CN" altLang="en-US" sz="2400" strike="noStrike" noProof="1">
                <a:solidFill>
                  <a:schemeClr val="tx1"/>
                </a:solidFill>
                <a:latin typeface="Times New Roman" panose="02020603050405020304" pitchFamily="18" charset="0"/>
                <a:ea typeface="宋体" pitchFamily="2" charset="-122"/>
                <a:cs typeface="+mn-ea"/>
              </a:rPr>
              <a:t>加</a:t>
            </a:r>
            <a:r>
              <a:rPr lang="en-US" altLang="zh-CN" sz="2400" strike="noStrike" noProof="1">
                <a:solidFill>
                  <a:schemeClr val="tx1"/>
                </a:solidFill>
                <a:latin typeface="Times New Roman" panose="02020603050405020304" pitchFamily="18" charset="0"/>
                <a:ea typeface="宋体" pitchFamily="2" charset="-122"/>
                <a:cs typeface="+mn-ea"/>
              </a:rPr>
              <a:t>1</a:t>
            </a:r>
            <a:r>
              <a:rPr lang="zh-CN" altLang="en-US" sz="2400" strike="noStrike" noProof="1">
                <a:solidFill>
                  <a:schemeClr val="tx1"/>
                </a:solidFill>
                <a:latin typeface="Times New Roman" panose="02020603050405020304" pitchFamily="18" charset="0"/>
                <a:ea typeface="宋体" pitchFamily="2" charset="-122"/>
                <a:cs typeface="+mn-ea"/>
              </a:rPr>
              <a:t>。这两个进程在一个处理机</a:t>
            </a:r>
            <a:r>
              <a:rPr lang="en-US" altLang="zh-CN" sz="2400" strike="noStrike" noProof="1">
                <a:solidFill>
                  <a:schemeClr val="tx1"/>
                </a:solidFill>
                <a:latin typeface="Times New Roman" panose="02020603050405020304" pitchFamily="18" charset="0"/>
                <a:ea typeface="宋体" pitchFamily="2" charset="-122"/>
                <a:cs typeface="+mn-ea"/>
              </a:rPr>
              <a:t>C</a:t>
            </a:r>
            <a:r>
              <a:rPr lang="zh-CN" altLang="en-US" sz="2400" strike="noStrike" noProof="1">
                <a:solidFill>
                  <a:schemeClr val="tx1"/>
                </a:solidFill>
                <a:latin typeface="Times New Roman" panose="02020603050405020304" pitchFamily="18" charset="0"/>
                <a:ea typeface="宋体" pitchFamily="2" charset="-122"/>
                <a:cs typeface="+mn-ea"/>
              </a:rPr>
              <a:t>上并发执行，分别具有内部寄存器</a:t>
            </a:r>
            <a:r>
              <a:rPr lang="en-US" altLang="zh-CN" sz="2400" strike="noStrike" noProof="1">
                <a:solidFill>
                  <a:schemeClr val="tx1"/>
                </a:solidFill>
                <a:latin typeface="Times New Roman" panose="02020603050405020304" pitchFamily="18" charset="0"/>
                <a:ea typeface="宋体" pitchFamily="2" charset="-122"/>
                <a:cs typeface="+mn-ea"/>
              </a:rPr>
              <a:t>r</a:t>
            </a:r>
            <a:r>
              <a:rPr lang="en-US" altLang="zh-CN" sz="2400" strike="noStrike" baseline="-25000" noProof="1">
                <a:solidFill>
                  <a:schemeClr val="tx1"/>
                </a:solidFill>
                <a:latin typeface="Times New Roman" panose="02020603050405020304" pitchFamily="18" charset="0"/>
                <a:ea typeface="宋体" pitchFamily="2" charset="-122"/>
                <a:cs typeface="+mn-ea"/>
              </a:rPr>
              <a:t>1</a:t>
            </a:r>
            <a:r>
              <a:rPr lang="zh-CN" altLang="en-US" sz="2400" strike="noStrike" noProof="1">
                <a:solidFill>
                  <a:schemeClr val="tx1"/>
                </a:solidFill>
                <a:latin typeface="Times New Roman" panose="02020603050405020304" pitchFamily="18" charset="0"/>
                <a:ea typeface="宋体" pitchFamily="2" charset="-122"/>
                <a:cs typeface="+mn-ea"/>
              </a:rPr>
              <a:t>和</a:t>
            </a:r>
            <a:r>
              <a:rPr lang="en-US" altLang="zh-CN" sz="2400" strike="noStrike" noProof="1">
                <a:solidFill>
                  <a:schemeClr val="tx1"/>
                </a:solidFill>
                <a:latin typeface="Times New Roman" panose="02020603050405020304" pitchFamily="18" charset="0"/>
                <a:ea typeface="宋体" pitchFamily="2" charset="-122"/>
                <a:cs typeface="+mn-ea"/>
              </a:rPr>
              <a:t>r</a:t>
            </a:r>
            <a:r>
              <a:rPr lang="en-US" altLang="zh-CN" sz="2400" strike="noStrike" baseline="-25000" noProof="1">
                <a:solidFill>
                  <a:schemeClr val="tx1"/>
                </a:solidFill>
                <a:latin typeface="Times New Roman" panose="02020603050405020304" pitchFamily="18" charset="0"/>
                <a:ea typeface="宋体" pitchFamily="2" charset="-122"/>
                <a:cs typeface="+mn-ea"/>
              </a:rPr>
              <a:t>2</a:t>
            </a:r>
            <a:r>
              <a:rPr lang="zh-CN" altLang="en-US" sz="2400" strike="noStrike" noProof="1">
                <a:solidFill>
                  <a:schemeClr val="tx1"/>
                </a:solidFill>
                <a:latin typeface="Times New Roman" panose="02020603050405020304" pitchFamily="18" charset="0"/>
                <a:ea typeface="宋体" pitchFamily="2" charset="-122"/>
                <a:cs typeface="+mn-ea"/>
              </a:rPr>
              <a:t>。</a:t>
            </a:r>
            <a:r>
              <a:rPr lang="zh-CN" altLang="en-US" sz="2000" strike="noStrike" noProof="1">
                <a:solidFill>
                  <a:schemeClr val="tx1"/>
                </a:solidFill>
                <a:latin typeface="Times New Roman" panose="02020603050405020304" pitchFamily="18" charset="0"/>
                <a:ea typeface="宋体" pitchFamily="2" charset="-122"/>
                <a:cs typeface="+mn-ea"/>
              </a:rPr>
              <a:t>                   </a:t>
            </a:r>
            <a:endParaRPr lang="zh-CN" altLang="en-US" sz="2000" strike="noStrike" noProof="1">
              <a:solidFill>
                <a:schemeClr val="tx1"/>
              </a:solidFill>
              <a:latin typeface="Times New Roman" panose="02020603050405020304" pitchFamily="18" charset="0"/>
              <a:ea typeface="宋体" pitchFamily="2" charset="-122"/>
            </a:endParaRPr>
          </a:p>
        </p:txBody>
      </p:sp>
      <p:sp>
        <p:nvSpPr>
          <p:cNvPr id="40965" name="矩形 40964"/>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进程之间的相互制约关系</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963">
                                            <p:txEl>
                                              <p:charRg st="0" end="12"/>
                                            </p:txEl>
                                          </p:spTgt>
                                        </p:tgtEl>
                                        <p:attrNameLst>
                                          <p:attrName>style.visibility</p:attrName>
                                        </p:attrNameLst>
                                      </p:cBhvr>
                                      <p:to>
                                        <p:strVal val="visible"/>
                                      </p:to>
                                    </p:set>
                                    <p:anim calcmode="lin" valueType="num">
                                      <p:cBhvr additive="base">
                                        <p:cTn id="7" dur="1000" fill="hold"/>
                                        <p:tgtEl>
                                          <p:spTgt spid="40963">
                                            <p:txEl>
                                              <p:charRg st="0" end="12"/>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40963">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0963">
                                            <p:txEl>
                                              <p:charRg st="12" end="35"/>
                                            </p:txEl>
                                          </p:spTgt>
                                        </p:tgtEl>
                                        <p:attrNameLst>
                                          <p:attrName>style.visibility</p:attrName>
                                        </p:attrNameLst>
                                      </p:cBhvr>
                                      <p:to>
                                        <p:strVal val="visible"/>
                                      </p:to>
                                    </p:set>
                                    <p:anim calcmode="lin" valueType="num">
                                      <p:cBhvr additive="base">
                                        <p:cTn id="13" dur="1000" fill="hold"/>
                                        <p:tgtEl>
                                          <p:spTgt spid="40963">
                                            <p:txEl>
                                              <p:charRg st="12" end="35"/>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40963">
                                            <p:txEl>
                                              <p:charRg st="12" end="35"/>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0964">
                                            <p:txEl>
                                              <p:charRg st="0" end="22"/>
                                            </p:txEl>
                                          </p:spTgt>
                                        </p:tgtEl>
                                        <p:attrNameLst>
                                          <p:attrName>style.visibility</p:attrName>
                                        </p:attrNameLst>
                                      </p:cBhvr>
                                      <p:to>
                                        <p:strVal val="visible"/>
                                      </p:to>
                                    </p:set>
                                    <p:anim calcmode="lin" valueType="num">
                                      <p:cBhvr additive="base">
                                        <p:cTn id="19" dur="500" fill="hold"/>
                                        <p:tgtEl>
                                          <p:spTgt spid="40964">
                                            <p:txEl>
                                              <p:charRg st="0" end="2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0964">
                                            <p:txEl>
                                              <p:charRg st="0" end="2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0964">
                                            <p:txEl>
                                              <p:charRg st="22" end="57"/>
                                            </p:txEl>
                                          </p:spTgt>
                                        </p:tgtEl>
                                        <p:attrNameLst>
                                          <p:attrName>style.visibility</p:attrName>
                                        </p:attrNameLst>
                                      </p:cBhvr>
                                      <p:to>
                                        <p:strVal val="visible"/>
                                      </p:to>
                                    </p:set>
                                    <p:anim calcmode="lin" valueType="num">
                                      <p:cBhvr additive="base">
                                        <p:cTn id="25" dur="500" fill="hold"/>
                                        <p:tgtEl>
                                          <p:spTgt spid="40964">
                                            <p:txEl>
                                              <p:charRg st="22" end="5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0964">
                                            <p:txEl>
                                              <p:charRg st="22" end="5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7" name="矩形 41986"/>
          <p:cNvSpPr/>
          <p:nvPr/>
        </p:nvSpPr>
        <p:spPr>
          <a:xfrm>
            <a:off x="717550" y="546100"/>
            <a:ext cx="8147050" cy="1541463"/>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400" b="1" strike="noStrike" noProof="1" dirty="0">
                <a:solidFill>
                  <a:schemeClr val="tx1"/>
                </a:solidFill>
                <a:latin typeface="Times New Roman" panose="02020603050405020304" pitchFamily="18" charset="0"/>
                <a:ea typeface="宋体" pitchFamily="2" charset="-122"/>
                <a:cs typeface="+mn-ea"/>
              </a:rPr>
              <a:t>   两个进程共享一个变量x时，两种可能的执行次序</a:t>
            </a:r>
            <a:endParaRPr lang="zh-CN" altLang="en-US" sz="2400" b="1" strike="noStrike" noProof="1" dirty="0">
              <a:solidFill>
                <a:schemeClr val="tx1"/>
              </a:solidFill>
              <a:latin typeface="Times New Roman" panose="02020603050405020304" pitchFamily="18" charset="0"/>
              <a:ea typeface="宋体" pitchFamily="2" charset="-122"/>
            </a:endParaRPr>
          </a:p>
          <a:p>
            <a:pPr marL="533400" lvl="0" indent="-533400" fontAlgn="base">
              <a:lnSpc>
                <a:spcPct val="130000"/>
              </a:lnSpc>
              <a:buNone/>
            </a:pPr>
            <a:r>
              <a:rPr lang="zh-CN" altLang="en-US" sz="2000" strike="noStrike" noProof="1" dirty="0">
                <a:solidFill>
                  <a:schemeClr val="tx1"/>
                </a:solidFill>
                <a:latin typeface="Times New Roman" panose="02020603050405020304" pitchFamily="18" charset="0"/>
                <a:ea typeface="宋体" pitchFamily="2" charset="-122"/>
                <a:cs typeface="+mn-ea"/>
              </a:rPr>
              <a:t>      p</a:t>
            </a:r>
            <a:r>
              <a:rPr lang="zh-CN" altLang="en-US" sz="2000" strike="noStrike" baseline="-25000" noProof="1" dirty="0">
                <a:solidFill>
                  <a:schemeClr val="tx1"/>
                </a:solidFill>
                <a:latin typeface="Times New Roman" panose="02020603050405020304" pitchFamily="18" charset="0"/>
                <a:ea typeface="宋体" pitchFamily="2" charset="-122"/>
                <a:cs typeface="+mn-ea"/>
              </a:rPr>
              <a:t>1</a:t>
            </a:r>
            <a:r>
              <a:rPr lang="zh-CN" altLang="en-US" sz="2000" strike="noStrike" noProof="1" dirty="0">
                <a:solidFill>
                  <a:schemeClr val="tx1"/>
                </a:solidFill>
                <a:latin typeface="Times New Roman" panose="02020603050405020304" pitchFamily="18" charset="0"/>
                <a:ea typeface="宋体" pitchFamily="2" charset="-122"/>
                <a:cs typeface="+mn-ea"/>
              </a:rPr>
              <a:t>：r</a:t>
            </a:r>
            <a:r>
              <a:rPr lang="zh-CN" altLang="en-US" sz="2000" strike="noStrike" baseline="-25000" noProof="1" dirty="0">
                <a:solidFill>
                  <a:schemeClr val="tx1"/>
                </a:solidFill>
                <a:latin typeface="Times New Roman" panose="02020603050405020304" pitchFamily="18" charset="0"/>
                <a:ea typeface="宋体" pitchFamily="2" charset="-122"/>
                <a:cs typeface="+mn-ea"/>
              </a:rPr>
              <a:t>1</a:t>
            </a:r>
            <a:r>
              <a:rPr lang="zh-CN" altLang="en-US" sz="2000" strike="noStrike" noProof="1" dirty="0">
                <a:solidFill>
                  <a:schemeClr val="tx1"/>
                </a:solidFill>
                <a:latin typeface="Times New Roman" panose="02020603050405020304" pitchFamily="18" charset="0"/>
                <a:ea typeface="宋体" pitchFamily="2" charset="-122"/>
                <a:cs typeface="+mn-ea"/>
              </a:rPr>
              <a:t> := x</a:t>
            </a:r>
            <a:r>
              <a:rPr lang="x-none" altLang="zh-CN" sz="2000" strike="noStrike" noProof="1" dirty="0">
                <a:solidFill>
                  <a:schemeClr val="tx1"/>
                </a:solidFill>
                <a:latin typeface="Times New Roman" panose="02020603050405020304" pitchFamily="18" charset="0"/>
                <a:ea typeface="宋体" pitchFamily="2" charset="-122"/>
                <a:cs typeface="+mn-ea"/>
              </a:rPr>
              <a:t>; </a:t>
            </a:r>
            <a:r>
              <a:rPr lang="zh-CN" altLang="en-US" sz="2000" strike="noStrike" noProof="1" dirty="0">
                <a:solidFill>
                  <a:schemeClr val="tx1"/>
                </a:solidFill>
                <a:latin typeface="Times New Roman" panose="02020603050405020304" pitchFamily="18" charset="0"/>
                <a:ea typeface="宋体" pitchFamily="2" charset="-122"/>
                <a:cs typeface="+mn-ea"/>
              </a:rPr>
              <a:t>r</a:t>
            </a:r>
            <a:r>
              <a:rPr lang="zh-CN" altLang="en-US" sz="2000" strike="noStrike" baseline="-25000" noProof="1" dirty="0">
                <a:solidFill>
                  <a:schemeClr val="tx1"/>
                </a:solidFill>
                <a:latin typeface="Times New Roman" panose="02020603050405020304" pitchFamily="18" charset="0"/>
                <a:ea typeface="宋体" pitchFamily="2" charset="-122"/>
                <a:cs typeface="+mn-ea"/>
              </a:rPr>
              <a:t>1</a:t>
            </a:r>
            <a:r>
              <a:rPr lang="zh-CN" altLang="en-US" sz="2000" strike="noStrike" noProof="1" dirty="0">
                <a:solidFill>
                  <a:schemeClr val="tx1"/>
                </a:solidFill>
                <a:latin typeface="Times New Roman" panose="02020603050405020304" pitchFamily="18" charset="0"/>
                <a:ea typeface="宋体" pitchFamily="2" charset="-122"/>
                <a:cs typeface="+mn-ea"/>
              </a:rPr>
              <a:t>:= r</a:t>
            </a:r>
            <a:r>
              <a:rPr lang="zh-CN" altLang="en-US" sz="2000" strike="noStrike" baseline="-25000" noProof="1" dirty="0">
                <a:solidFill>
                  <a:schemeClr val="tx1"/>
                </a:solidFill>
                <a:latin typeface="Times New Roman" panose="02020603050405020304" pitchFamily="18" charset="0"/>
                <a:ea typeface="宋体" pitchFamily="2" charset="-122"/>
                <a:cs typeface="+mn-ea"/>
              </a:rPr>
              <a:t>1</a:t>
            </a:r>
            <a:r>
              <a:rPr lang="zh-CN" altLang="en-US" sz="2000" strike="noStrike" noProof="1" dirty="0">
                <a:solidFill>
                  <a:schemeClr val="tx1"/>
                </a:solidFill>
                <a:latin typeface="Times New Roman" panose="02020603050405020304" pitchFamily="18" charset="0"/>
                <a:ea typeface="宋体" pitchFamily="2" charset="-122"/>
                <a:cs typeface="+mn-ea"/>
              </a:rPr>
              <a:t>+1</a:t>
            </a:r>
            <a:r>
              <a:rPr lang="x-none" altLang="zh-CN" sz="2000" strike="noStrike" noProof="1" dirty="0">
                <a:solidFill>
                  <a:schemeClr val="tx1"/>
                </a:solidFill>
                <a:latin typeface="Times New Roman" panose="02020603050405020304" pitchFamily="18" charset="0"/>
                <a:ea typeface="宋体" pitchFamily="2" charset="-122"/>
                <a:cs typeface="+mn-ea"/>
              </a:rPr>
              <a:t>; </a:t>
            </a:r>
            <a:r>
              <a:rPr lang="zh-CN" altLang="en-US" sz="2000" strike="noStrike" noProof="1" dirty="0">
                <a:solidFill>
                  <a:schemeClr val="tx1"/>
                </a:solidFill>
                <a:latin typeface="Times New Roman" panose="02020603050405020304" pitchFamily="18" charset="0"/>
                <a:ea typeface="宋体" pitchFamily="2" charset="-122"/>
                <a:cs typeface="+mn-ea"/>
              </a:rPr>
              <a:t>x := r</a:t>
            </a:r>
            <a:r>
              <a:rPr lang="zh-CN" altLang="en-US" sz="2000" strike="noStrike" baseline="-25000" noProof="1" dirty="0">
                <a:solidFill>
                  <a:schemeClr val="tx1"/>
                </a:solidFill>
                <a:latin typeface="Times New Roman" panose="02020603050405020304" pitchFamily="18" charset="0"/>
                <a:ea typeface="宋体" pitchFamily="2" charset="-122"/>
                <a:cs typeface="+mn-ea"/>
              </a:rPr>
              <a:t>1</a:t>
            </a:r>
            <a:r>
              <a:rPr lang="x-none" altLang="zh-CN" sz="2000" strike="noStrike" noProof="1" dirty="0">
                <a:solidFill>
                  <a:schemeClr val="tx1"/>
                </a:solidFill>
                <a:latin typeface="Times New Roman" panose="02020603050405020304" pitchFamily="18" charset="0"/>
                <a:ea typeface="宋体" pitchFamily="2" charset="-122"/>
                <a:cs typeface="+mn-ea"/>
              </a:rPr>
              <a:t>;</a:t>
            </a:r>
            <a:endParaRPr lang="x-none" altLang="zh-CN" sz="2000" strike="noStrike" noProof="1" dirty="0">
              <a:solidFill>
                <a:schemeClr val="tx1"/>
              </a:solidFill>
              <a:latin typeface="Times New Roman" panose="02020603050405020304" pitchFamily="18" charset="0"/>
              <a:ea typeface="宋体" pitchFamily="2" charset="-122"/>
              <a:cs typeface="+mn-ea"/>
            </a:endParaRPr>
          </a:p>
          <a:p>
            <a:pPr marL="533400" lvl="0" indent="-533400" fontAlgn="base">
              <a:lnSpc>
                <a:spcPct val="130000"/>
              </a:lnSpc>
              <a:buNone/>
            </a:pPr>
            <a:r>
              <a:rPr lang="zh-CN" altLang="en-US" sz="2000" strike="noStrike" noProof="1" dirty="0">
                <a:solidFill>
                  <a:schemeClr val="tx1"/>
                </a:solidFill>
                <a:latin typeface="Times New Roman" panose="02020603050405020304" pitchFamily="18" charset="0"/>
                <a:ea typeface="宋体" pitchFamily="2" charset="-122"/>
                <a:cs typeface="+mn-ea"/>
              </a:rPr>
              <a:t>      p</a:t>
            </a:r>
            <a:r>
              <a:rPr lang="zh-CN" altLang="en-US" sz="2000" strike="noStrike" baseline="-25000" noProof="1" dirty="0">
                <a:solidFill>
                  <a:schemeClr val="tx1"/>
                </a:solidFill>
                <a:latin typeface="Times New Roman" panose="02020603050405020304" pitchFamily="18" charset="0"/>
                <a:ea typeface="宋体" pitchFamily="2" charset="-122"/>
                <a:cs typeface="+mn-ea"/>
              </a:rPr>
              <a:t>2</a:t>
            </a:r>
            <a:r>
              <a:rPr lang="zh-CN" altLang="en-US" sz="2000" strike="noStrike" noProof="1" dirty="0">
                <a:solidFill>
                  <a:schemeClr val="tx1"/>
                </a:solidFill>
                <a:latin typeface="Times New Roman" panose="02020603050405020304" pitchFamily="18" charset="0"/>
                <a:ea typeface="宋体" pitchFamily="2" charset="-122"/>
                <a:cs typeface="+mn-ea"/>
              </a:rPr>
              <a:t>：                                          r</a:t>
            </a:r>
            <a:r>
              <a:rPr lang="zh-CN" altLang="en-US" sz="2000" strike="noStrike" baseline="-25000" noProof="1" dirty="0">
                <a:solidFill>
                  <a:schemeClr val="tx1"/>
                </a:solidFill>
                <a:latin typeface="Times New Roman" panose="02020603050405020304" pitchFamily="18" charset="0"/>
                <a:ea typeface="宋体" pitchFamily="2" charset="-122"/>
                <a:cs typeface="+mn-ea"/>
              </a:rPr>
              <a:t>2</a:t>
            </a:r>
            <a:r>
              <a:rPr lang="zh-CN" altLang="en-US" sz="2000" strike="noStrike" noProof="1" dirty="0">
                <a:solidFill>
                  <a:schemeClr val="tx1"/>
                </a:solidFill>
                <a:latin typeface="Times New Roman" panose="02020603050405020304" pitchFamily="18" charset="0"/>
                <a:ea typeface="宋体" pitchFamily="2" charset="-122"/>
                <a:cs typeface="+mn-ea"/>
              </a:rPr>
              <a:t>:= x</a:t>
            </a:r>
            <a:r>
              <a:rPr lang="x-none" altLang="zh-CN" sz="2000" strike="noStrike" noProof="1" dirty="0">
                <a:solidFill>
                  <a:schemeClr val="tx1"/>
                </a:solidFill>
                <a:latin typeface="Times New Roman" panose="02020603050405020304" pitchFamily="18" charset="0"/>
                <a:ea typeface="宋体" pitchFamily="2" charset="-122"/>
                <a:cs typeface="+mn-ea"/>
              </a:rPr>
              <a:t>; </a:t>
            </a:r>
            <a:r>
              <a:rPr lang="zh-CN" altLang="en-US" sz="2000" strike="noStrike" noProof="1" dirty="0">
                <a:solidFill>
                  <a:schemeClr val="tx1"/>
                </a:solidFill>
                <a:latin typeface="Times New Roman" panose="02020603050405020304" pitchFamily="18" charset="0"/>
                <a:ea typeface="宋体" pitchFamily="2" charset="-122"/>
                <a:cs typeface="+mn-ea"/>
              </a:rPr>
              <a:t>r</a:t>
            </a:r>
            <a:r>
              <a:rPr lang="zh-CN" altLang="en-US" sz="2000" strike="noStrike" baseline="-25000" noProof="1" dirty="0">
                <a:solidFill>
                  <a:schemeClr val="tx1"/>
                </a:solidFill>
                <a:latin typeface="Times New Roman" panose="02020603050405020304" pitchFamily="18" charset="0"/>
                <a:ea typeface="宋体" pitchFamily="2" charset="-122"/>
                <a:cs typeface="+mn-ea"/>
              </a:rPr>
              <a:t>2</a:t>
            </a:r>
            <a:r>
              <a:rPr lang="zh-CN" altLang="en-US" sz="2000" strike="noStrike" noProof="1" dirty="0">
                <a:solidFill>
                  <a:schemeClr val="tx1"/>
                </a:solidFill>
                <a:latin typeface="Times New Roman" panose="02020603050405020304" pitchFamily="18" charset="0"/>
                <a:ea typeface="宋体" pitchFamily="2" charset="-122"/>
                <a:cs typeface="+mn-ea"/>
              </a:rPr>
              <a:t> := r</a:t>
            </a:r>
            <a:r>
              <a:rPr lang="zh-CN" altLang="en-US" sz="2000" strike="noStrike" baseline="-25000" noProof="1" dirty="0">
                <a:solidFill>
                  <a:schemeClr val="tx1"/>
                </a:solidFill>
                <a:latin typeface="Times New Roman" panose="02020603050405020304" pitchFamily="18" charset="0"/>
                <a:ea typeface="宋体" pitchFamily="2" charset="-122"/>
                <a:cs typeface="+mn-ea"/>
              </a:rPr>
              <a:t>2</a:t>
            </a:r>
            <a:r>
              <a:rPr lang="zh-CN" altLang="en-US" sz="2000" strike="noStrike" noProof="1" dirty="0">
                <a:solidFill>
                  <a:schemeClr val="tx1"/>
                </a:solidFill>
                <a:latin typeface="Times New Roman" panose="02020603050405020304" pitchFamily="18" charset="0"/>
                <a:ea typeface="宋体" pitchFamily="2" charset="-122"/>
                <a:cs typeface="+mn-ea"/>
              </a:rPr>
              <a:t>+1</a:t>
            </a:r>
            <a:r>
              <a:rPr lang="x-none" altLang="zh-CN" sz="2000" strike="noStrike" noProof="1" dirty="0">
                <a:solidFill>
                  <a:schemeClr val="tx1"/>
                </a:solidFill>
                <a:latin typeface="Times New Roman" panose="02020603050405020304" pitchFamily="18" charset="0"/>
                <a:ea typeface="宋体" pitchFamily="2" charset="-122"/>
                <a:cs typeface="+mn-ea"/>
              </a:rPr>
              <a:t>; </a:t>
            </a:r>
            <a:r>
              <a:rPr lang="zh-CN" altLang="en-US" sz="2000" strike="noStrike" noProof="1" dirty="0">
                <a:solidFill>
                  <a:schemeClr val="tx1"/>
                </a:solidFill>
                <a:latin typeface="Times New Roman" panose="02020603050405020304" pitchFamily="18" charset="0"/>
                <a:ea typeface="宋体" pitchFamily="2" charset="-122"/>
                <a:cs typeface="+mn-ea"/>
              </a:rPr>
              <a:t>x := r</a:t>
            </a:r>
            <a:r>
              <a:rPr lang="zh-CN" altLang="en-US" sz="2000" strike="noStrike" baseline="-25000" noProof="1" dirty="0">
                <a:solidFill>
                  <a:schemeClr val="tx1"/>
                </a:solidFill>
                <a:latin typeface="Times New Roman" panose="02020603050405020304" pitchFamily="18" charset="0"/>
                <a:ea typeface="宋体" pitchFamily="2" charset="-122"/>
                <a:cs typeface="+mn-ea"/>
              </a:rPr>
              <a:t>2</a:t>
            </a:r>
            <a:r>
              <a:rPr lang="x-none" altLang="zh-CN" sz="2000" strike="noStrike" noProof="1" dirty="0">
                <a:solidFill>
                  <a:schemeClr val="tx1"/>
                </a:solidFill>
                <a:latin typeface="Times New Roman" panose="02020603050405020304" pitchFamily="18" charset="0"/>
                <a:ea typeface="宋体" pitchFamily="2" charset="-122"/>
                <a:cs typeface="+mn-ea"/>
              </a:rPr>
              <a:t>;</a:t>
            </a:r>
            <a:endParaRPr lang="x-none" altLang="zh-CN" sz="2000" strike="noStrike" noProof="1" dirty="0">
              <a:solidFill>
                <a:schemeClr val="tx1"/>
              </a:solidFill>
              <a:latin typeface="Times New Roman" panose="02020603050405020304" pitchFamily="18" charset="0"/>
              <a:ea typeface="宋体" pitchFamily="2" charset="-122"/>
              <a:cs typeface="+mn-ea"/>
            </a:endParaRPr>
          </a:p>
        </p:txBody>
      </p:sp>
      <p:sp>
        <p:nvSpPr>
          <p:cNvPr id="41988" name="矩形 41987"/>
          <p:cNvSpPr/>
          <p:nvPr/>
        </p:nvSpPr>
        <p:spPr>
          <a:xfrm>
            <a:off x="801688" y="3543300"/>
            <a:ext cx="7883525" cy="269875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None/>
            </a:pPr>
            <a:r>
              <a:rPr lang="zh-CN" altLang="en-US" sz="2400" b="1" strike="noStrike" noProof="1" dirty="0">
                <a:solidFill>
                  <a:schemeClr val="tx1"/>
                </a:solidFill>
                <a:latin typeface="Times New Roman" panose="02020603050405020304" pitchFamily="18" charset="0"/>
                <a:ea typeface="宋体" pitchFamily="2" charset="-122"/>
                <a:cs typeface="+mn-cs"/>
              </a:rPr>
              <a:t>设x的初值为10，两种情况下的执行结果：</a:t>
            </a:r>
            <a:r>
              <a:rPr lang="zh-CN" altLang="en-US" sz="2000" strike="noStrike" noProof="1" dirty="0">
                <a:solidFill>
                  <a:schemeClr val="tx1"/>
                </a:solidFill>
                <a:latin typeface="Times New Roman" panose="02020603050405020304" pitchFamily="18" charset="0"/>
                <a:ea typeface="宋体" pitchFamily="2" charset="-122"/>
                <a:cs typeface="+mn-cs"/>
              </a:rPr>
              <a:t> </a:t>
            </a:r>
            <a:endParaRPr lang="zh-CN" altLang="en-US" sz="2000" strike="noStrike" noProof="1" dirty="0">
              <a:solidFill>
                <a:schemeClr val="tx1"/>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400" strike="noStrike" noProof="1" dirty="0">
                <a:solidFill>
                  <a:schemeClr val="tx1"/>
                </a:solidFill>
                <a:latin typeface="Times New Roman" panose="02020603050405020304" pitchFamily="18" charset="0"/>
                <a:ea typeface="宋体" pitchFamily="2" charset="-122"/>
                <a:cs typeface="+mn-ea"/>
              </a:rPr>
              <a:t>          </a:t>
            </a:r>
            <a:r>
              <a:rPr lang="zh-CN" altLang="en-US" sz="2000" b="1" strike="noStrike" noProof="1" dirty="0">
                <a:solidFill>
                  <a:schemeClr val="tx1"/>
                </a:solidFill>
                <a:latin typeface="Times New Roman" panose="02020603050405020304" pitchFamily="18" charset="0"/>
                <a:ea typeface="宋体" pitchFamily="2" charset="-122"/>
                <a:cs typeface="+mn-ea"/>
              </a:rPr>
              <a:t>情况A：</a:t>
            </a:r>
            <a:r>
              <a:rPr lang="en-US" altLang="x-none" sz="2000" strike="noStrike" noProof="1">
                <a:solidFill>
                  <a:schemeClr val="tx1"/>
                </a:solidFill>
                <a:latin typeface="Times New Roman" panose="02020603050405020304" pitchFamily="18" charset="0"/>
                <a:ea typeface="宋体" pitchFamily="2" charset="-122"/>
                <a:cs typeface="+mn-ea"/>
              </a:rPr>
              <a:t>    </a:t>
            </a:r>
            <a:r>
              <a:rPr lang="zh-CN" altLang="en-US" sz="2000" strike="noStrike" noProof="1" dirty="0">
                <a:solidFill>
                  <a:schemeClr val="tx1"/>
                </a:solidFill>
                <a:latin typeface="Times New Roman" panose="02020603050405020304" pitchFamily="18" charset="0"/>
                <a:ea typeface="宋体" pitchFamily="2" charset="-122"/>
                <a:cs typeface="+mn-ea"/>
              </a:rPr>
              <a:t>x = 10+2               </a:t>
            </a:r>
            <a:r>
              <a:rPr lang="zh-CN" altLang="en-US" sz="2000" b="1" strike="noStrike" noProof="1" dirty="0">
                <a:solidFill>
                  <a:schemeClr val="tx1"/>
                </a:solidFill>
                <a:latin typeface="Times New Roman" panose="02020603050405020304" pitchFamily="18" charset="0"/>
                <a:ea typeface="宋体" pitchFamily="2" charset="-122"/>
                <a:cs typeface="+mn-ea"/>
              </a:rPr>
              <a:t>情况B：</a:t>
            </a:r>
            <a:r>
              <a:rPr lang="zh-CN" altLang="en-US" sz="2000" strike="noStrike" noProof="1" dirty="0">
                <a:solidFill>
                  <a:schemeClr val="tx1"/>
                </a:solidFill>
                <a:latin typeface="Times New Roman" panose="02020603050405020304" pitchFamily="18" charset="0"/>
                <a:ea typeface="宋体" pitchFamily="2" charset="-122"/>
                <a:cs typeface="+mn-ea"/>
              </a:rPr>
              <a:t>     x = 10+1</a:t>
            </a:r>
            <a:r>
              <a:rPr lang="zh-CN" altLang="en-US" sz="2400" strike="noStrike" noProof="1" dirty="0">
                <a:solidFill>
                  <a:schemeClr val="tx1"/>
                </a:solidFill>
                <a:latin typeface="Times New Roman" panose="02020603050405020304" pitchFamily="18" charset="0"/>
                <a:ea typeface="宋体" pitchFamily="2" charset="-122"/>
                <a:cs typeface="+mn-ea"/>
              </a:rPr>
              <a:t>   </a:t>
            </a:r>
            <a:endParaRPr lang="zh-CN" altLang="en-US" sz="2400" strike="noStrike" noProof="1" dirty="0">
              <a:solidFill>
                <a:schemeClr val="tx1"/>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800" b="1" strike="noStrike" noProof="1" dirty="0">
                <a:solidFill>
                  <a:srgbClr val="FF0000"/>
                </a:solidFill>
                <a:effectLst/>
                <a:latin typeface="Tahoma" pitchFamily="34" charset="0"/>
                <a:ea typeface="宋体" pitchFamily="2" charset="-122"/>
                <a:cs typeface="+mn-ea"/>
              </a:rPr>
              <a:t>特点：当两个进程公用一个变量时，它们必须顺序地使用，一个进程对公用变量操作完毕后，另一个进程才能去访问和修改这一变量。</a:t>
            </a:r>
            <a:r>
              <a:rPr lang="zh-CN" altLang="en-US" sz="2400" strike="noStrike" noProof="1" dirty="0">
                <a:solidFill>
                  <a:srgbClr val="FF0000"/>
                </a:solidFill>
                <a:latin typeface="Times New Roman" panose="02020603050405020304" pitchFamily="18" charset="0"/>
                <a:ea typeface="宋体" pitchFamily="2" charset="-122"/>
                <a:cs typeface="+mn-ea"/>
              </a:rPr>
              <a:t> </a:t>
            </a:r>
            <a:r>
              <a:rPr lang="zh-CN" altLang="en-US" sz="2400" strike="noStrike" noProof="1" dirty="0">
                <a:solidFill>
                  <a:schemeClr val="tx1"/>
                </a:solidFill>
                <a:latin typeface="Times New Roman" panose="02020603050405020304" pitchFamily="18" charset="0"/>
                <a:ea typeface="宋体" pitchFamily="2" charset="-122"/>
                <a:cs typeface="+mn-ea"/>
              </a:rPr>
              <a:t>     </a:t>
            </a:r>
            <a:endParaRPr lang="zh-CN" altLang="en-US" sz="2400" strike="noStrike" noProof="1" dirty="0">
              <a:solidFill>
                <a:schemeClr val="tx1"/>
              </a:solidFill>
              <a:latin typeface="Times New Roman" panose="02020603050405020304" pitchFamily="18" charset="0"/>
              <a:ea typeface="宋体" pitchFamily="2" charset="-122"/>
            </a:endParaRPr>
          </a:p>
        </p:txBody>
      </p:sp>
      <p:sp>
        <p:nvSpPr>
          <p:cNvPr id="41989" name="直接连接符 41988"/>
          <p:cNvSpPr/>
          <p:nvPr/>
        </p:nvSpPr>
        <p:spPr>
          <a:xfrm>
            <a:off x="512763" y="2243138"/>
            <a:ext cx="8489950" cy="30162"/>
          </a:xfrm>
          <a:prstGeom prst="line">
            <a:avLst/>
          </a:prstGeom>
          <a:ln w="38100"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41990" name="矩形 41989"/>
          <p:cNvSpPr/>
          <p:nvPr/>
        </p:nvSpPr>
        <p:spPr>
          <a:xfrm>
            <a:off x="760413" y="2265363"/>
            <a:ext cx="8250238" cy="976313"/>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None/>
            </a:pPr>
            <a:r>
              <a:rPr lang="en-US" altLang="zh-CN" sz="2000" strike="noStrike" noProof="1">
                <a:solidFill>
                  <a:schemeClr val="tx1"/>
                </a:solidFill>
                <a:latin typeface="Times New Roman" panose="02020603050405020304" pitchFamily="18" charset="0"/>
                <a:ea typeface="宋体" pitchFamily="2" charset="-122"/>
                <a:cs typeface="+mn-cs"/>
              </a:rPr>
              <a:t>p</a:t>
            </a:r>
            <a:r>
              <a:rPr lang="en-US" altLang="zh-CN" sz="2000" strike="noStrike" baseline="-25000" noProof="1">
                <a:solidFill>
                  <a:schemeClr val="tx1"/>
                </a:solidFill>
                <a:latin typeface="Times New Roman" panose="02020603050405020304" pitchFamily="18" charset="0"/>
                <a:ea typeface="宋体" pitchFamily="2" charset="-122"/>
                <a:cs typeface="+mn-cs"/>
              </a:rPr>
              <a:t>1</a:t>
            </a:r>
            <a:r>
              <a:rPr lang="zh-CN" altLang="en-US" sz="2000" strike="noStrike" noProof="1">
                <a:solidFill>
                  <a:schemeClr val="tx1"/>
                </a:solidFill>
                <a:latin typeface="Times New Roman" panose="02020603050405020304" pitchFamily="18" charset="0"/>
                <a:ea typeface="宋体" pitchFamily="2" charset="-122"/>
                <a:cs typeface="+mn-cs"/>
              </a:rPr>
              <a:t>：</a:t>
            </a:r>
            <a:r>
              <a:rPr lang="en-US" altLang="zh-CN" sz="2000" strike="noStrike" noProof="1">
                <a:solidFill>
                  <a:schemeClr val="tx1"/>
                </a:solidFill>
                <a:latin typeface="Times New Roman" panose="02020603050405020304" pitchFamily="18" charset="0"/>
                <a:ea typeface="宋体" pitchFamily="2" charset="-122"/>
                <a:cs typeface="+mn-cs"/>
              </a:rPr>
              <a:t>r</a:t>
            </a:r>
            <a:r>
              <a:rPr lang="en-US" altLang="zh-CN" sz="2000" strike="noStrike" baseline="-25000" noProof="1">
                <a:solidFill>
                  <a:schemeClr val="tx1"/>
                </a:solidFill>
                <a:latin typeface="Times New Roman" panose="02020603050405020304" pitchFamily="18" charset="0"/>
                <a:ea typeface="宋体" pitchFamily="2" charset="-122"/>
                <a:cs typeface="+mn-cs"/>
              </a:rPr>
              <a:t>1</a:t>
            </a:r>
            <a:r>
              <a:rPr lang="en-US" altLang="zh-CN" sz="2000" strike="noStrike" noProof="1">
                <a:solidFill>
                  <a:schemeClr val="tx1"/>
                </a:solidFill>
                <a:latin typeface="Times New Roman" panose="02020603050405020304" pitchFamily="18" charset="0"/>
                <a:ea typeface="宋体" pitchFamily="2" charset="-122"/>
                <a:cs typeface="+mn-cs"/>
              </a:rPr>
              <a:t> := x</a:t>
            </a:r>
            <a:r>
              <a:rPr lang="x-none" altLang="en-US" sz="2000" strike="noStrike" noProof="1">
                <a:solidFill>
                  <a:schemeClr val="tx1"/>
                </a:solidFill>
                <a:latin typeface="Times New Roman" panose="02020603050405020304" pitchFamily="18" charset="0"/>
                <a:ea typeface="宋体" pitchFamily="2" charset="-122"/>
                <a:cs typeface="+mn-cs"/>
              </a:rPr>
              <a:t>; </a:t>
            </a:r>
            <a:r>
              <a:rPr lang="zh-CN" altLang="en-US" sz="2000" strike="noStrike" noProof="1">
                <a:solidFill>
                  <a:schemeClr val="tx1"/>
                </a:solidFill>
                <a:latin typeface="Times New Roman" panose="02020603050405020304" pitchFamily="18" charset="0"/>
                <a:ea typeface="宋体" pitchFamily="2" charset="-122"/>
                <a:cs typeface="+mn-cs"/>
              </a:rPr>
              <a:t>                                          </a:t>
            </a:r>
            <a:r>
              <a:rPr lang="en-US" altLang="zh-CN" sz="2000" strike="noStrike" noProof="1">
                <a:solidFill>
                  <a:schemeClr val="tx1"/>
                </a:solidFill>
                <a:latin typeface="Times New Roman" panose="02020603050405020304" pitchFamily="18" charset="0"/>
                <a:ea typeface="宋体" pitchFamily="2" charset="-122"/>
                <a:cs typeface="+mn-cs"/>
              </a:rPr>
              <a:t>r</a:t>
            </a:r>
            <a:r>
              <a:rPr lang="en-US" altLang="zh-CN" sz="2000" strike="noStrike" baseline="-25000" noProof="1">
                <a:solidFill>
                  <a:schemeClr val="tx1"/>
                </a:solidFill>
                <a:latin typeface="Times New Roman" panose="02020603050405020304" pitchFamily="18" charset="0"/>
                <a:ea typeface="宋体" pitchFamily="2" charset="-122"/>
                <a:cs typeface="+mn-cs"/>
              </a:rPr>
              <a:t>1</a:t>
            </a:r>
            <a:r>
              <a:rPr lang="en-US" altLang="zh-CN" sz="2000" strike="noStrike" noProof="1">
                <a:solidFill>
                  <a:schemeClr val="tx1"/>
                </a:solidFill>
                <a:latin typeface="Times New Roman" panose="02020603050405020304" pitchFamily="18" charset="0"/>
                <a:ea typeface="宋体" pitchFamily="2" charset="-122"/>
                <a:cs typeface="+mn-cs"/>
              </a:rPr>
              <a:t>:= r</a:t>
            </a:r>
            <a:r>
              <a:rPr lang="en-US" altLang="zh-CN" sz="2000" strike="noStrike" baseline="-25000" noProof="1">
                <a:solidFill>
                  <a:schemeClr val="tx1"/>
                </a:solidFill>
                <a:latin typeface="Times New Roman" panose="02020603050405020304" pitchFamily="18" charset="0"/>
                <a:ea typeface="宋体" pitchFamily="2" charset="-122"/>
                <a:cs typeface="+mn-cs"/>
              </a:rPr>
              <a:t>1</a:t>
            </a:r>
            <a:r>
              <a:rPr lang="en-US" altLang="zh-CN" sz="2000" strike="noStrike" noProof="1">
                <a:solidFill>
                  <a:schemeClr val="tx1"/>
                </a:solidFill>
                <a:latin typeface="Times New Roman" panose="02020603050405020304" pitchFamily="18" charset="0"/>
                <a:ea typeface="宋体" pitchFamily="2" charset="-122"/>
                <a:cs typeface="+mn-cs"/>
              </a:rPr>
              <a:t>+1</a:t>
            </a:r>
            <a:r>
              <a:rPr lang="x-none" altLang="en-US" sz="2000" strike="noStrike" noProof="1">
                <a:solidFill>
                  <a:schemeClr val="tx1"/>
                </a:solidFill>
                <a:latin typeface="Times New Roman" panose="02020603050405020304" pitchFamily="18" charset="0"/>
                <a:ea typeface="宋体" pitchFamily="2" charset="-122"/>
                <a:cs typeface="+mn-cs"/>
              </a:rPr>
              <a:t>; </a:t>
            </a:r>
            <a:r>
              <a:rPr lang="en-US" altLang="zh-CN" sz="2000" strike="noStrike" noProof="1">
                <a:solidFill>
                  <a:schemeClr val="tx1"/>
                </a:solidFill>
                <a:latin typeface="Times New Roman" panose="02020603050405020304" pitchFamily="18" charset="0"/>
                <a:ea typeface="宋体" pitchFamily="2" charset="-122"/>
                <a:cs typeface="+mn-cs"/>
              </a:rPr>
              <a:t>x := r</a:t>
            </a:r>
            <a:r>
              <a:rPr lang="en-US" altLang="zh-CN" sz="2000" strike="noStrike" baseline="-25000" noProof="1">
                <a:solidFill>
                  <a:schemeClr val="tx1"/>
                </a:solidFill>
                <a:latin typeface="Times New Roman" panose="02020603050405020304" pitchFamily="18" charset="0"/>
                <a:ea typeface="宋体" pitchFamily="2" charset="-122"/>
                <a:cs typeface="+mn-cs"/>
              </a:rPr>
              <a:t>1</a:t>
            </a:r>
            <a:r>
              <a:rPr lang="x-none" altLang="en-US" sz="2000" strike="noStrike" noProof="1">
                <a:solidFill>
                  <a:schemeClr val="tx1"/>
                </a:solidFill>
                <a:latin typeface="Times New Roman" panose="02020603050405020304" pitchFamily="18" charset="0"/>
                <a:ea typeface="宋体" pitchFamily="2" charset="-122"/>
                <a:cs typeface="+mn-cs"/>
              </a:rPr>
              <a:t>;</a:t>
            </a:r>
            <a:endParaRPr lang="x-none" altLang="en-US" sz="2000" strike="noStrike" noProof="1">
              <a:solidFill>
                <a:schemeClr val="tx1"/>
              </a:solidFill>
              <a:latin typeface="Times New Roman" panose="02020603050405020304" pitchFamily="18" charset="0"/>
              <a:ea typeface="宋体" pitchFamily="2" charset="-122"/>
              <a:cs typeface="+mn-cs"/>
            </a:endParaRPr>
          </a:p>
          <a:p>
            <a:pPr marL="533400" lvl="0" indent="-533400" fontAlgn="base">
              <a:lnSpc>
                <a:spcPct val="130000"/>
              </a:lnSpc>
              <a:buNone/>
            </a:pPr>
            <a:r>
              <a:rPr lang="zh-CN" altLang="en-US" sz="2000" strike="noStrike" noProof="1">
                <a:solidFill>
                  <a:schemeClr val="tx1"/>
                </a:solidFill>
                <a:latin typeface="Times New Roman" panose="02020603050405020304" pitchFamily="18" charset="0"/>
                <a:ea typeface="宋体" pitchFamily="2" charset="-122"/>
                <a:cs typeface="+mn-ea"/>
              </a:rPr>
              <a:t>      </a:t>
            </a:r>
            <a:r>
              <a:rPr lang="en-US" altLang="zh-CN" sz="2000" strike="noStrike" noProof="1">
                <a:solidFill>
                  <a:schemeClr val="tx1"/>
                </a:solidFill>
                <a:latin typeface="Times New Roman" panose="02020603050405020304" pitchFamily="18" charset="0"/>
                <a:ea typeface="宋体" pitchFamily="2" charset="-122"/>
                <a:cs typeface="+mn-ea"/>
              </a:rPr>
              <a:t>p</a:t>
            </a:r>
            <a:r>
              <a:rPr lang="en-US" altLang="zh-CN" sz="2000" strike="noStrike" baseline="-25000" noProof="1">
                <a:solidFill>
                  <a:schemeClr val="tx1"/>
                </a:solidFill>
                <a:latin typeface="Times New Roman" panose="02020603050405020304" pitchFamily="18" charset="0"/>
                <a:ea typeface="宋体" pitchFamily="2" charset="-122"/>
                <a:cs typeface="+mn-ea"/>
              </a:rPr>
              <a:t>2</a:t>
            </a:r>
            <a:r>
              <a:rPr lang="zh-CN" altLang="en-US" sz="2000" strike="noStrike" noProof="1">
                <a:solidFill>
                  <a:schemeClr val="tx1"/>
                </a:solidFill>
                <a:latin typeface="Times New Roman" panose="02020603050405020304" pitchFamily="18" charset="0"/>
                <a:ea typeface="宋体" pitchFamily="2" charset="-122"/>
                <a:cs typeface="+mn-ea"/>
              </a:rPr>
              <a:t>：             </a:t>
            </a:r>
            <a:r>
              <a:rPr lang="en-US" altLang="zh-CN" sz="2000" strike="noStrike" noProof="1">
                <a:solidFill>
                  <a:schemeClr val="tx1"/>
                </a:solidFill>
                <a:latin typeface="Times New Roman" panose="02020603050405020304" pitchFamily="18" charset="0"/>
                <a:ea typeface="宋体" pitchFamily="2" charset="-122"/>
                <a:cs typeface="+mn-ea"/>
              </a:rPr>
              <a:t>r</a:t>
            </a:r>
            <a:r>
              <a:rPr lang="en-US" altLang="zh-CN" sz="2000" strike="noStrike" baseline="-25000" noProof="1">
                <a:solidFill>
                  <a:schemeClr val="tx1"/>
                </a:solidFill>
                <a:latin typeface="Times New Roman" panose="02020603050405020304" pitchFamily="18" charset="0"/>
                <a:ea typeface="宋体" pitchFamily="2" charset="-122"/>
                <a:cs typeface="+mn-ea"/>
              </a:rPr>
              <a:t>2</a:t>
            </a:r>
            <a:r>
              <a:rPr lang="en-US" altLang="zh-CN" sz="2000" strike="noStrike" noProof="1">
                <a:solidFill>
                  <a:schemeClr val="tx1"/>
                </a:solidFill>
                <a:latin typeface="Times New Roman" panose="02020603050405020304" pitchFamily="18" charset="0"/>
                <a:ea typeface="宋体" pitchFamily="2" charset="-122"/>
                <a:cs typeface="+mn-ea"/>
              </a:rPr>
              <a:t>:= x</a:t>
            </a:r>
            <a:r>
              <a:rPr lang="x-none" altLang="en-US" sz="2000" strike="noStrike" noProof="1">
                <a:solidFill>
                  <a:schemeClr val="tx1"/>
                </a:solidFill>
                <a:latin typeface="Times New Roman" panose="02020603050405020304" pitchFamily="18" charset="0"/>
                <a:ea typeface="宋体" pitchFamily="2" charset="-122"/>
                <a:cs typeface="+mn-ea"/>
              </a:rPr>
              <a:t>; </a:t>
            </a:r>
            <a:r>
              <a:rPr lang="en-US" altLang="zh-CN" sz="2000" strike="noStrike" noProof="1">
                <a:solidFill>
                  <a:schemeClr val="tx1"/>
                </a:solidFill>
                <a:latin typeface="Times New Roman" panose="02020603050405020304" pitchFamily="18" charset="0"/>
                <a:ea typeface="宋体" pitchFamily="2" charset="-122"/>
                <a:cs typeface="+mn-ea"/>
              </a:rPr>
              <a:t>r</a:t>
            </a:r>
            <a:r>
              <a:rPr lang="en-US" altLang="zh-CN" sz="2000" strike="noStrike" baseline="-25000" noProof="1">
                <a:solidFill>
                  <a:schemeClr val="tx1"/>
                </a:solidFill>
                <a:latin typeface="Times New Roman" panose="02020603050405020304" pitchFamily="18" charset="0"/>
                <a:ea typeface="宋体" pitchFamily="2" charset="-122"/>
                <a:cs typeface="+mn-ea"/>
              </a:rPr>
              <a:t>2</a:t>
            </a:r>
            <a:r>
              <a:rPr lang="en-US" altLang="zh-CN" sz="2000" strike="noStrike" noProof="1">
                <a:solidFill>
                  <a:schemeClr val="tx1"/>
                </a:solidFill>
                <a:latin typeface="Times New Roman" panose="02020603050405020304" pitchFamily="18" charset="0"/>
                <a:ea typeface="宋体" pitchFamily="2" charset="-122"/>
                <a:cs typeface="+mn-ea"/>
              </a:rPr>
              <a:t> := r</a:t>
            </a:r>
            <a:r>
              <a:rPr lang="en-US" altLang="zh-CN" sz="2000" strike="noStrike" baseline="-25000" noProof="1">
                <a:solidFill>
                  <a:schemeClr val="tx1"/>
                </a:solidFill>
                <a:latin typeface="Times New Roman" panose="02020603050405020304" pitchFamily="18" charset="0"/>
                <a:ea typeface="宋体" pitchFamily="2" charset="-122"/>
                <a:cs typeface="+mn-ea"/>
              </a:rPr>
              <a:t>2</a:t>
            </a:r>
            <a:r>
              <a:rPr lang="en-US" altLang="zh-CN" sz="2000" strike="noStrike" noProof="1">
                <a:solidFill>
                  <a:schemeClr val="tx1"/>
                </a:solidFill>
                <a:latin typeface="Times New Roman" panose="02020603050405020304" pitchFamily="18" charset="0"/>
                <a:ea typeface="宋体" pitchFamily="2" charset="-122"/>
                <a:cs typeface="+mn-ea"/>
              </a:rPr>
              <a:t>+1</a:t>
            </a:r>
            <a:r>
              <a:rPr lang="x-none" altLang="en-US" sz="2000" strike="noStrike" noProof="1">
                <a:solidFill>
                  <a:schemeClr val="tx1"/>
                </a:solidFill>
                <a:latin typeface="Times New Roman" panose="02020603050405020304" pitchFamily="18" charset="0"/>
                <a:ea typeface="宋体" pitchFamily="2" charset="-122"/>
                <a:cs typeface="+mn-ea"/>
              </a:rPr>
              <a:t>; </a:t>
            </a:r>
            <a:r>
              <a:rPr lang="en-US" altLang="zh-CN" sz="2000" strike="noStrike" noProof="1">
                <a:solidFill>
                  <a:schemeClr val="tx1"/>
                </a:solidFill>
                <a:latin typeface="Times New Roman" panose="02020603050405020304" pitchFamily="18" charset="0"/>
                <a:ea typeface="宋体" pitchFamily="2" charset="-122"/>
                <a:cs typeface="+mn-ea"/>
              </a:rPr>
              <a:t>x := r</a:t>
            </a:r>
            <a:r>
              <a:rPr lang="en-US" altLang="zh-CN" sz="2000" strike="noStrike" baseline="-25000" noProof="1">
                <a:solidFill>
                  <a:schemeClr val="tx1"/>
                </a:solidFill>
                <a:latin typeface="Times New Roman" panose="02020603050405020304" pitchFamily="18" charset="0"/>
                <a:ea typeface="宋体" pitchFamily="2" charset="-122"/>
                <a:cs typeface="+mn-ea"/>
              </a:rPr>
              <a:t>2</a:t>
            </a:r>
            <a:r>
              <a:rPr lang="x-none" altLang="en-US" sz="2000" strike="noStrike" noProof="1">
                <a:solidFill>
                  <a:schemeClr val="tx1"/>
                </a:solidFill>
                <a:latin typeface="Times New Roman" panose="02020603050405020304" pitchFamily="18" charset="0"/>
                <a:ea typeface="宋体" pitchFamily="2" charset="-122"/>
                <a:cs typeface="+mn-ea"/>
              </a:rPr>
              <a:t>;</a:t>
            </a:r>
            <a:endParaRPr lang="x-none" altLang="en-US" sz="2000" strike="noStrike" noProof="1">
              <a:solidFill>
                <a:schemeClr val="tx1"/>
              </a:solidFill>
              <a:latin typeface="Times New Roman" panose="02020603050405020304" pitchFamily="18" charset="0"/>
              <a:ea typeface="宋体" pitchFamily="2" charset="-122"/>
              <a:cs typeface="+mn-ea"/>
            </a:endParaRPr>
          </a:p>
        </p:txBody>
      </p:sp>
      <p:sp>
        <p:nvSpPr>
          <p:cNvPr id="41991" name="矩形 41990"/>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进程之间的相互制约关系</a:t>
            </a:r>
            <a:endParaRPr lang="zh-CN" altLang="en-US" sz="2400" strike="noStrike" noProof="1">
              <a:ea typeface="宋体" pitchFamily="2" charset="-122"/>
            </a:endParaRPr>
          </a:p>
        </p:txBody>
      </p:sp>
      <p:sp>
        <p:nvSpPr>
          <p:cNvPr id="52231" name="文本框 41991"/>
          <p:cNvSpPr txBox="true"/>
          <p:nvPr/>
        </p:nvSpPr>
        <p:spPr>
          <a:xfrm>
            <a:off x="687388" y="1398588"/>
            <a:ext cx="576262" cy="366712"/>
          </a:xfrm>
          <a:prstGeom prst="rect">
            <a:avLst/>
          </a:prstGeom>
          <a:noFill/>
          <a:ln w="9525">
            <a:noFill/>
            <a:miter/>
          </a:ln>
        </p:spPr>
        <p:txBody>
          <a:bodyPr wrap="none" anchor="t">
            <a:spAutoFit/>
          </a:bodyPr>
          <a:p>
            <a:pPr lvl="0" algn="ctr"/>
            <a:r>
              <a:rPr lang="en-US" altLang="zh-CN" sz="1800">
                <a:solidFill>
                  <a:schemeClr val="tx1"/>
                </a:solidFill>
                <a:latin typeface="Arial" panose="02080604020202020204" pitchFamily="34" charset="0"/>
                <a:ea typeface="宋体" pitchFamily="2" charset="-122"/>
              </a:rPr>
              <a:t>A</a:t>
            </a:r>
            <a:r>
              <a:rPr lang="zh-CN" altLang="en-US" sz="1800">
                <a:solidFill>
                  <a:schemeClr val="tx1"/>
                </a:solidFill>
                <a:latin typeface="Arial" panose="02080604020202020204" pitchFamily="34" charset="0"/>
                <a:ea typeface="宋体" pitchFamily="2" charset="-122"/>
              </a:rPr>
              <a:t>：</a:t>
            </a:r>
            <a:endParaRPr lang="zh-CN" altLang="en-US">
              <a:latin typeface="Arial" panose="02080604020202020204" pitchFamily="34" charset="0"/>
              <a:ea typeface="宋体" pitchFamily="2" charset="-122"/>
            </a:endParaRPr>
          </a:p>
        </p:txBody>
      </p:sp>
      <p:sp>
        <p:nvSpPr>
          <p:cNvPr id="52232" name="文本框 41992"/>
          <p:cNvSpPr txBox="true"/>
          <p:nvPr/>
        </p:nvSpPr>
        <p:spPr>
          <a:xfrm>
            <a:off x="649288" y="2930525"/>
            <a:ext cx="576262" cy="365125"/>
          </a:xfrm>
          <a:prstGeom prst="rect">
            <a:avLst/>
          </a:prstGeom>
          <a:noFill/>
          <a:ln w="9525">
            <a:noFill/>
            <a:miter/>
          </a:ln>
        </p:spPr>
        <p:txBody>
          <a:bodyPr wrap="none" anchor="t">
            <a:spAutoFit/>
          </a:bodyPr>
          <a:p>
            <a:pPr lvl="0" algn="ctr"/>
            <a:r>
              <a:rPr lang="en-US" altLang="zh-CN" sz="1800">
                <a:solidFill>
                  <a:schemeClr val="tx1"/>
                </a:solidFill>
                <a:latin typeface="Arial" panose="02080604020202020204" pitchFamily="34" charset="0"/>
                <a:ea typeface="宋体" pitchFamily="2" charset="-122"/>
              </a:rPr>
              <a:t>B</a:t>
            </a:r>
            <a:r>
              <a:rPr lang="zh-CN" altLang="en-US" sz="1800">
                <a:solidFill>
                  <a:schemeClr val="tx1"/>
                </a:solidFill>
                <a:latin typeface="Arial" panose="02080604020202020204" pitchFamily="34" charset="0"/>
                <a:ea typeface="宋体" pitchFamily="2" charset="-122"/>
              </a:rPr>
              <a:t>：</a:t>
            </a:r>
            <a:endParaRPr lang="zh-CN" altLang="en-US">
              <a:latin typeface="Arial" panose="02080604020202020204" pitchFamily="34"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1987">
                                            <p:txEl>
                                              <p:charRg st="0" end="26"/>
                                            </p:txEl>
                                          </p:spTgt>
                                        </p:tgtEl>
                                        <p:attrNameLst>
                                          <p:attrName>style.visibility</p:attrName>
                                        </p:attrNameLst>
                                      </p:cBhvr>
                                      <p:to>
                                        <p:strVal val="visible"/>
                                      </p:to>
                                    </p:set>
                                    <p:anim calcmode="lin" valueType="num">
                                      <p:cBhvr additive="base">
                                        <p:cTn id="7" dur="500" fill="hold"/>
                                        <p:tgtEl>
                                          <p:spTgt spid="41987">
                                            <p:txEl>
                                              <p:charRg st="0" end="26"/>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1987">
                                            <p:txEl>
                                              <p:charRg st="0" end="26"/>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1987">
                                            <p:txEl>
                                              <p:charRg st="26" end="65"/>
                                            </p:txEl>
                                          </p:spTgt>
                                        </p:tgtEl>
                                        <p:attrNameLst>
                                          <p:attrName>style.visibility</p:attrName>
                                        </p:attrNameLst>
                                      </p:cBhvr>
                                      <p:to>
                                        <p:strVal val="visible"/>
                                      </p:to>
                                    </p:set>
                                    <p:anim calcmode="lin" valueType="num">
                                      <p:cBhvr additive="base">
                                        <p:cTn id="13" dur="500" fill="hold"/>
                                        <p:tgtEl>
                                          <p:spTgt spid="41987">
                                            <p:txEl>
                                              <p:charRg st="26" end="65"/>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1987">
                                            <p:txEl>
                                              <p:charRg st="26" end="65"/>
                                            </p:txEl>
                                          </p:spTgt>
                                        </p:tgtEl>
                                        <p:attrNameLst>
                                          <p:attrName>ppt_y</p:attrName>
                                        </p:attrNameLst>
                                      </p:cBhvr>
                                      <p:tavLst>
                                        <p:tav tm="0">
                                          <p:val>
                                            <p:strVal val="#ppt_y"/>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1987">
                                            <p:txEl>
                                              <p:charRg st="65" end="155"/>
                                            </p:txEl>
                                          </p:spTgt>
                                        </p:tgtEl>
                                        <p:attrNameLst>
                                          <p:attrName>style.visibility</p:attrName>
                                        </p:attrNameLst>
                                      </p:cBhvr>
                                      <p:to>
                                        <p:strVal val="visible"/>
                                      </p:to>
                                    </p:set>
                                    <p:anim calcmode="lin" valueType="num">
                                      <p:cBhvr additive="base">
                                        <p:cTn id="17" dur="500" fill="hold"/>
                                        <p:tgtEl>
                                          <p:spTgt spid="41987">
                                            <p:txEl>
                                              <p:charRg st="65" end="15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1987">
                                            <p:txEl>
                                              <p:charRg st="65" end="155"/>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1990">
                                            <p:txEl>
                                              <p:charRg st="0" end="85"/>
                                            </p:txEl>
                                          </p:spTgt>
                                        </p:tgtEl>
                                        <p:attrNameLst>
                                          <p:attrName>style.visibility</p:attrName>
                                        </p:attrNameLst>
                                      </p:cBhvr>
                                      <p:to>
                                        <p:strVal val="visible"/>
                                      </p:to>
                                    </p:set>
                                    <p:anim calcmode="lin" valueType="num">
                                      <p:cBhvr additive="base">
                                        <p:cTn id="21" dur="500" fill="hold"/>
                                        <p:tgtEl>
                                          <p:spTgt spid="41990">
                                            <p:txEl>
                                              <p:charRg st="0" end="8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1990">
                                            <p:txEl>
                                              <p:charRg st="0" end="8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1990">
                                            <p:txEl>
                                              <p:charRg st="85" end="146"/>
                                            </p:txEl>
                                          </p:spTgt>
                                        </p:tgtEl>
                                        <p:attrNameLst>
                                          <p:attrName>style.visibility</p:attrName>
                                        </p:attrNameLst>
                                      </p:cBhvr>
                                      <p:to>
                                        <p:strVal val="visible"/>
                                      </p:to>
                                    </p:set>
                                    <p:anim calcmode="lin" valueType="num">
                                      <p:cBhvr additive="base">
                                        <p:cTn id="25" dur="500" fill="hold"/>
                                        <p:tgtEl>
                                          <p:spTgt spid="41990">
                                            <p:txEl>
                                              <p:charRg st="85" end="14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1990">
                                            <p:txEl>
                                              <p:charRg st="85" end="14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41989"/>
                                        </p:tgtEl>
                                        <p:attrNameLst>
                                          <p:attrName>style.visibility</p:attrName>
                                        </p:attrNameLst>
                                      </p:cBhvr>
                                      <p:to>
                                        <p:strVal val="visible"/>
                                      </p:to>
                                    </p:set>
                                    <p:anim calcmode="lin" valueType="num">
                                      <p:cBhvr additive="base">
                                        <p:cTn id="31" dur="500" fill="hold"/>
                                        <p:tgtEl>
                                          <p:spTgt spid="41989"/>
                                        </p:tgtEl>
                                        <p:attrNameLst>
                                          <p:attrName>ppt_x</p:attrName>
                                        </p:attrNameLst>
                                      </p:cBhvr>
                                      <p:tavLst>
                                        <p:tav tm="0">
                                          <p:val>
                                            <p:strVal val="0-#ppt_w/2"/>
                                          </p:val>
                                        </p:tav>
                                        <p:tav tm="100000">
                                          <p:val>
                                            <p:strVal val="#ppt_x"/>
                                          </p:val>
                                        </p:tav>
                                      </p:tavLst>
                                    </p:anim>
                                    <p:anim calcmode="lin" valueType="num">
                                      <p:cBhvr additive="base">
                                        <p:cTn id="32" dur="500" fill="hold"/>
                                        <p:tgtEl>
                                          <p:spTgt spid="41989"/>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1988"/>
                                        </p:tgtEl>
                                        <p:attrNameLst>
                                          <p:attrName>style.visibility</p:attrName>
                                        </p:attrNameLst>
                                      </p:cBhvr>
                                      <p:to>
                                        <p:strVal val="visible"/>
                                      </p:to>
                                    </p:set>
                                    <p:anim calcmode="lin" valueType="num">
                                      <p:cBhvr additive="base">
                                        <p:cTn id="37" dur="500" fill="hold"/>
                                        <p:tgtEl>
                                          <p:spTgt spid="41988"/>
                                        </p:tgtEl>
                                        <p:attrNameLst>
                                          <p:attrName>ppt_x</p:attrName>
                                        </p:attrNameLst>
                                      </p:cBhvr>
                                      <p:tavLst>
                                        <p:tav tm="0">
                                          <p:val>
                                            <p:strVal val="#ppt_x"/>
                                          </p:val>
                                        </p:tav>
                                        <p:tav tm="100000">
                                          <p:val>
                                            <p:strVal val="#ppt_x"/>
                                          </p:val>
                                        </p:tav>
                                      </p:tavLst>
                                    </p:anim>
                                    <p:anim calcmode="lin" valueType="num">
                                      <p:cBhvr additive="base">
                                        <p:cTn id="38" dur="500" fill="hold"/>
                                        <p:tgtEl>
                                          <p:spTgt spid="419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8"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1" name="矩形 43010"/>
          <p:cNvSpPr/>
          <p:nvPr/>
        </p:nvSpPr>
        <p:spPr>
          <a:xfrm>
            <a:off x="1006475" y="3192463"/>
            <a:ext cx="7948613" cy="97726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zh-CN" altLang="en-US" sz="2400" strike="noStrike" noProof="1">
                <a:solidFill>
                  <a:schemeClr val="tx1"/>
                </a:solidFill>
                <a:latin typeface="Times New Roman" panose="02020603050405020304" pitchFamily="18" charset="0"/>
                <a:ea typeface="宋体" pitchFamily="2" charset="-122"/>
                <a:cs typeface="+mn-ea"/>
              </a:rPr>
              <a:t> </a:t>
            </a:r>
            <a:r>
              <a:rPr lang="zh-CN" altLang="en-US" sz="2400" strike="noStrike" noProof="1">
                <a:solidFill>
                  <a:schemeClr val="tx1"/>
                </a:solidFill>
                <a:effectLst/>
                <a:latin typeface="Times New Roman" panose="02020603050405020304" pitchFamily="18" charset="0"/>
                <a:ea typeface="宋体" pitchFamily="2" charset="-122"/>
                <a:cs typeface="+mn-ea"/>
              </a:rPr>
              <a:t> 临界区是进程中对公共变量 </a:t>
            </a:r>
            <a:r>
              <a:rPr lang="en-US" altLang="zh-CN" sz="2400" strike="noStrike" noProof="1">
                <a:solidFill>
                  <a:schemeClr val="tx1"/>
                </a:solidFill>
                <a:effectLst/>
                <a:latin typeface="Times New Roman" panose="02020603050405020304" pitchFamily="18" charset="0"/>
                <a:ea typeface="宋体" pitchFamily="2" charset="-122"/>
                <a:cs typeface="+mn-ea"/>
              </a:rPr>
              <a:t>(</a:t>
            </a:r>
            <a:r>
              <a:rPr lang="zh-CN" altLang="en-US" sz="2400" strike="noStrike" noProof="1">
                <a:solidFill>
                  <a:schemeClr val="tx1"/>
                </a:solidFill>
                <a:effectLst/>
                <a:latin typeface="Times New Roman" panose="02020603050405020304" pitchFamily="18" charset="0"/>
                <a:ea typeface="宋体" pitchFamily="2" charset="-122"/>
                <a:cs typeface="+mn-ea"/>
              </a:rPr>
              <a:t>或存储区</a:t>
            </a:r>
            <a:r>
              <a:rPr lang="en-US" altLang="zh-CN" sz="2400" strike="noStrike" noProof="1">
                <a:solidFill>
                  <a:schemeClr val="tx1"/>
                </a:solidFill>
                <a:effectLst/>
                <a:latin typeface="Times New Roman" panose="02020603050405020304" pitchFamily="18" charset="0"/>
                <a:ea typeface="宋体" pitchFamily="2" charset="-122"/>
                <a:cs typeface="+mn-ea"/>
              </a:rPr>
              <a:t>)</a:t>
            </a:r>
            <a:r>
              <a:rPr lang="zh-CN" altLang="en-US" sz="2400" strike="noStrike" noProof="1">
                <a:solidFill>
                  <a:schemeClr val="tx1"/>
                </a:solidFill>
                <a:effectLst/>
                <a:latin typeface="Times New Roman" panose="02020603050405020304" pitchFamily="18" charset="0"/>
                <a:ea typeface="宋体" pitchFamily="2" charset="-122"/>
                <a:cs typeface="+mn-ea"/>
              </a:rPr>
              <a:t>进行访问与修改的程序段，称为相对于该公共变量的临界区。</a:t>
            </a:r>
            <a:r>
              <a:rPr lang="zh-CN" altLang="en-US" sz="2400" strike="noStrike" noProof="1">
                <a:solidFill>
                  <a:schemeClr val="tx1"/>
                </a:solidFill>
                <a:latin typeface="Times New Roman" panose="02020603050405020304" pitchFamily="18" charset="0"/>
                <a:ea typeface="宋体" pitchFamily="2" charset="-122"/>
                <a:cs typeface="+mn-ea"/>
              </a:rPr>
              <a:t>  </a:t>
            </a:r>
            <a:endParaRPr lang="zh-CN" altLang="en-US" sz="2400" strike="noStrike" noProof="1">
              <a:solidFill>
                <a:schemeClr val="tx1"/>
              </a:solidFill>
              <a:latin typeface="Times New Roman" panose="02020603050405020304" pitchFamily="18" charset="0"/>
              <a:ea typeface="宋体" pitchFamily="2" charset="-122"/>
            </a:endParaRPr>
          </a:p>
        </p:txBody>
      </p:sp>
      <p:sp>
        <p:nvSpPr>
          <p:cNvPr id="43012" name="矩形 43011"/>
          <p:cNvSpPr/>
          <p:nvPr/>
        </p:nvSpPr>
        <p:spPr>
          <a:xfrm>
            <a:off x="679450" y="565150"/>
            <a:ext cx="7883525" cy="212153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Clr>
                <a:srgbClr val="000099"/>
              </a:buClr>
              <a:buFont typeface="Wingdings" panose="05000000000000000000" pitchFamily="2" charset="2"/>
              <a:buAutoNum type="circleNumDbPlain" startAt="2"/>
            </a:pPr>
            <a:r>
              <a:rPr lang="zh-CN" altLang="en-US" sz="2400" b="1" strike="noStrike" noProof="1">
                <a:solidFill>
                  <a:srgbClr val="000099"/>
                </a:solidFill>
                <a:latin typeface="宋体" pitchFamily="2" charset="-122"/>
                <a:ea typeface="宋体" pitchFamily="2" charset="-122"/>
                <a:cs typeface="+mn-ea"/>
              </a:rPr>
              <a:t> </a:t>
            </a:r>
            <a:r>
              <a:rPr lang="zh-CN" altLang="en-US" sz="2400" b="1" strike="noStrike" noProof="1">
                <a:solidFill>
                  <a:srgbClr val="000099"/>
                </a:solidFill>
                <a:latin typeface="Times New Roman" panose="02020603050405020304" pitchFamily="18" charset="0"/>
                <a:ea typeface="宋体" pitchFamily="2" charset="-122"/>
                <a:cs typeface="+mn-ea"/>
              </a:rPr>
              <a:t>临界资源的定义</a:t>
            </a:r>
            <a:endParaRPr lang="zh-CN" altLang="en-US" sz="2400" b="1" strike="noStrike" noProof="1">
              <a:solidFill>
                <a:srgbClr val="000099"/>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400" b="1" strike="noStrike" noProof="1">
                <a:solidFill>
                  <a:schemeClr val="tx1"/>
                </a:solidFill>
                <a:effectLst/>
                <a:latin typeface="Times New Roman" panose="02020603050405020304" pitchFamily="18" charset="0"/>
                <a:ea typeface="宋体" pitchFamily="2" charset="-122"/>
                <a:cs typeface="+mn-ea"/>
              </a:rPr>
              <a:t>      一次仅允许一个进程使用的资源称为临界资源。</a:t>
            </a:r>
            <a:endParaRPr lang="zh-CN" altLang="en-US" sz="2400" b="1" strike="noStrike" noProof="1">
              <a:solidFill>
                <a:schemeClr val="tx1"/>
              </a:solidFill>
              <a:effectLst/>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000" strike="noStrike" noProof="1">
                <a:solidFill>
                  <a:schemeClr val="tx1"/>
                </a:solidFill>
                <a:effectLst/>
                <a:latin typeface="Times New Roman" panose="02020603050405020304" pitchFamily="18" charset="0"/>
                <a:ea typeface="宋体" pitchFamily="2" charset="-122"/>
                <a:cs typeface="+mn-ea"/>
              </a:rPr>
              <a:t>        </a:t>
            </a:r>
            <a:r>
              <a:rPr lang="zh-CN" altLang="en-US" sz="2400" strike="noStrike" noProof="1">
                <a:solidFill>
                  <a:schemeClr val="tx1"/>
                </a:solidFill>
                <a:effectLst/>
                <a:latin typeface="Times New Roman" panose="02020603050405020304" pitchFamily="18" charset="0"/>
                <a:ea typeface="宋体" pitchFamily="2" charset="-122"/>
                <a:cs typeface="+mn-ea"/>
              </a:rPr>
              <a:t>硬件：如输入机、打印机、磁带机等</a:t>
            </a:r>
            <a:endParaRPr lang="zh-CN" altLang="en-US" sz="2400" strike="noStrike" noProof="1">
              <a:solidFill>
                <a:schemeClr val="tx1"/>
              </a:solidFill>
              <a:effectLst/>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400" strike="noStrike" noProof="1">
                <a:solidFill>
                  <a:schemeClr val="tx1"/>
                </a:solidFill>
                <a:effectLst/>
                <a:latin typeface="Times New Roman" panose="02020603050405020304" pitchFamily="18" charset="0"/>
                <a:ea typeface="宋体" pitchFamily="2" charset="-122"/>
                <a:cs typeface="+mn-ea"/>
              </a:rPr>
              <a:t>       软件：如公用变量、数据、表格、队列等</a:t>
            </a:r>
            <a:endParaRPr lang="zh-CN" altLang="en-US" sz="2400" strike="noStrike" noProof="1">
              <a:solidFill>
                <a:schemeClr val="tx1"/>
              </a:solidFill>
              <a:effectLst/>
              <a:latin typeface="Times New Roman" panose="02020603050405020304" pitchFamily="18" charset="0"/>
              <a:ea typeface="宋体" pitchFamily="2" charset="-122"/>
            </a:endParaRPr>
          </a:p>
        </p:txBody>
      </p:sp>
      <p:sp>
        <p:nvSpPr>
          <p:cNvPr id="43013" name="矩形 43012"/>
          <p:cNvSpPr/>
          <p:nvPr/>
        </p:nvSpPr>
        <p:spPr>
          <a:xfrm>
            <a:off x="658813" y="2574925"/>
            <a:ext cx="3992563" cy="60483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en-US" altLang="zh-CN" sz="2800" b="1" strike="noStrike" noProof="1">
                <a:solidFill>
                  <a:srgbClr val="A50021"/>
                </a:solidFill>
                <a:latin typeface="Times New Roman" panose="02020603050405020304" pitchFamily="18" charset="0"/>
                <a:ea typeface="宋体" pitchFamily="2" charset="-122"/>
                <a:cs typeface="+mn-ea"/>
              </a:rPr>
              <a:t>(2) </a:t>
            </a:r>
            <a:r>
              <a:rPr lang="zh-CN" altLang="en-US" sz="2800" b="1" strike="noStrike" noProof="1">
                <a:solidFill>
                  <a:srgbClr val="A50021"/>
                </a:solidFill>
                <a:latin typeface="Times New Roman" panose="02020603050405020304" pitchFamily="18" charset="0"/>
                <a:ea typeface="宋体" pitchFamily="2" charset="-122"/>
                <a:cs typeface="+mn-ea"/>
              </a:rPr>
              <a:t>临界区      </a:t>
            </a:r>
            <a:r>
              <a:rPr lang="zh-CN" altLang="en-US" sz="2400" strike="noStrike" noProof="1">
                <a:solidFill>
                  <a:schemeClr val="tx1"/>
                </a:solidFill>
                <a:latin typeface="Times New Roman" panose="02020603050405020304" pitchFamily="18" charset="0"/>
                <a:ea typeface="宋体" pitchFamily="2" charset="-122"/>
                <a:cs typeface="+mn-ea"/>
              </a:rPr>
              <a:t>  </a:t>
            </a:r>
            <a:endParaRPr lang="zh-CN" altLang="en-US" sz="2400" b="1" strike="noStrike" noProof="1">
              <a:solidFill>
                <a:srgbClr val="000099"/>
              </a:solidFill>
              <a:latin typeface="Times New Roman" panose="02020603050405020304" pitchFamily="18" charset="0"/>
              <a:ea typeface="宋体" pitchFamily="2" charset="-122"/>
            </a:endParaRPr>
          </a:p>
        </p:txBody>
      </p:sp>
      <p:grpSp>
        <p:nvGrpSpPr>
          <p:cNvPr id="43014" name="组合 43013"/>
          <p:cNvGrpSpPr/>
          <p:nvPr/>
        </p:nvGrpSpPr>
        <p:grpSpPr>
          <a:xfrm>
            <a:off x="2368550" y="4219575"/>
            <a:ext cx="4386263" cy="1930400"/>
            <a:chOff x="0" y="0"/>
            <a:chExt cx="2207" cy="1004"/>
          </a:xfrm>
        </p:grpSpPr>
        <p:grpSp>
          <p:nvGrpSpPr>
            <p:cNvPr id="53254" name="组合 43014"/>
            <p:cNvGrpSpPr/>
            <p:nvPr/>
          </p:nvGrpSpPr>
          <p:grpSpPr>
            <a:xfrm>
              <a:off x="0" y="6"/>
              <a:ext cx="1052" cy="993"/>
              <a:chOff x="0" y="0"/>
              <a:chExt cx="1052" cy="993"/>
            </a:xfrm>
          </p:grpSpPr>
          <p:sp>
            <p:nvSpPr>
              <p:cNvPr id="53255" name="文本框 43015"/>
              <p:cNvSpPr txBox="true"/>
              <p:nvPr/>
            </p:nvSpPr>
            <p:spPr>
              <a:xfrm>
                <a:off x="345" y="236"/>
                <a:ext cx="707" cy="757"/>
              </a:xfrm>
              <a:prstGeom prst="rect">
                <a:avLst/>
              </a:prstGeom>
              <a:noFill/>
              <a:ln w="9525" cap="flat" cmpd="sng">
                <a:solidFill>
                  <a:schemeClr val="tx1"/>
                </a:solidFill>
                <a:prstDash val="solid"/>
                <a:miter/>
                <a:headEnd type="none" w="med" len="med"/>
                <a:tailEnd type="none" w="med" len="med"/>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sym typeface="MT Extra" panose="05050102010205020202" pitchFamily="18" charset="2"/>
                  </a:rPr>
                  <a:t>        </a:t>
                </a:r>
                <a:endParaRPr lang="zh-CN" altLang="en-US" sz="1600">
                  <a:solidFill>
                    <a:schemeClr val="tx1"/>
                  </a:solidFill>
                  <a:latin typeface="Times New Roman" panose="02020603050405020304" pitchFamily="18" charset="0"/>
                  <a:ea typeface="宋体" pitchFamily="2" charset="-122"/>
                </a:endParaRPr>
              </a:p>
              <a:p>
                <a:pPr lvl="0">
                  <a:spcBef>
                    <a:spcPct val="50000"/>
                  </a:spcBef>
                </a:pPr>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x</a:t>
                </a:r>
                <a:r>
                  <a:rPr lang="en-US" altLang="zh-CN" sz="1600" baseline="-250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  x+1;</a:t>
                </a:r>
                <a:endParaRPr lang="en-US" altLang="zh-CN" sz="1600">
                  <a:solidFill>
                    <a:schemeClr val="tx1"/>
                  </a:solidFill>
                  <a:latin typeface="Times New Roman" panose="02020603050405020304" pitchFamily="18" charset="0"/>
                  <a:ea typeface="宋体" pitchFamily="2" charset="-122"/>
                </a:endParaRPr>
              </a:p>
              <a:p>
                <a:pPr lvl="0">
                  <a:spcBef>
                    <a:spcPct val="50000"/>
                  </a:spcBef>
                </a:pPr>
                <a:r>
                  <a:rPr lang="en-US" altLang="zh-CN" sz="1600">
                    <a:solidFill>
                      <a:schemeClr val="tx1"/>
                    </a:solidFill>
                    <a:latin typeface="Times New Roman" panose="02020603050405020304" pitchFamily="18" charset="0"/>
                    <a:ea typeface="宋体" pitchFamily="2" charset="-122"/>
                    <a:sym typeface="MT Extra" panose="05050102010205020202" pitchFamily="18" charset="2"/>
                  </a:rPr>
                  <a:t>        </a:t>
                </a:r>
                <a:endParaRPr lang="en-US" altLang="zh-CN" sz="1600">
                  <a:solidFill>
                    <a:schemeClr val="tx1"/>
                  </a:solidFill>
                  <a:latin typeface="Times New Roman" panose="02020603050405020304" pitchFamily="18" charset="0"/>
                  <a:ea typeface="宋体" pitchFamily="2" charset="-122"/>
                  <a:sym typeface="MT Extra" panose="05050102010205020202" pitchFamily="18" charset="2"/>
                </a:endParaRPr>
              </a:p>
              <a:p>
                <a:pPr lvl="0">
                  <a:spcBef>
                    <a:spcPct val="50000"/>
                  </a:spcBef>
                </a:pPr>
                <a:endParaRPr lang="zh-CN" altLang="en-US" sz="1600">
                  <a:solidFill>
                    <a:schemeClr val="tx1"/>
                  </a:solidFill>
                  <a:latin typeface="Times New Roman" panose="02020603050405020304" pitchFamily="18" charset="0"/>
                  <a:ea typeface="宋体" pitchFamily="2" charset="-122"/>
                  <a:sym typeface="MT Extra" panose="05050102010205020202" pitchFamily="18" charset="2"/>
                </a:endParaRPr>
              </a:p>
            </p:txBody>
          </p:sp>
          <p:sp>
            <p:nvSpPr>
              <p:cNvPr id="53256" name="文本框 43016"/>
              <p:cNvSpPr txBox="true"/>
              <p:nvPr/>
            </p:nvSpPr>
            <p:spPr>
              <a:xfrm>
                <a:off x="0" y="397"/>
                <a:ext cx="501" cy="212"/>
              </a:xfrm>
              <a:prstGeom prst="rect">
                <a:avLst/>
              </a:prstGeom>
              <a:noFill/>
              <a:ln w="9525">
                <a:noFill/>
                <a:miter/>
              </a:ln>
            </p:spPr>
            <p:txBody>
              <a:bodyPr anchor="t">
                <a:spAutoFit/>
              </a:bodyPr>
              <a:p>
                <a:pPr lvl="0">
                  <a:lnSpc>
                    <a:spcPct val="130000"/>
                  </a:lnSpc>
                  <a:spcBef>
                    <a:spcPct val="30000"/>
                  </a:spcBef>
                </a:pPr>
                <a:r>
                  <a:rPr lang="en-US" altLang="zh-CN" sz="1600">
                    <a:solidFill>
                      <a:schemeClr val="tx1"/>
                    </a:solidFill>
                    <a:latin typeface="Times New Roman" panose="02020603050405020304" pitchFamily="18" charset="0"/>
                    <a:ea typeface="宋体" pitchFamily="2" charset="-122"/>
                  </a:rPr>
                  <a:t>cs</a:t>
                </a:r>
                <a:r>
                  <a:rPr lang="en-US" altLang="zh-CN" sz="1600" baseline="-25000">
                    <a:solidFill>
                      <a:schemeClr val="tx1"/>
                    </a:solidFill>
                    <a:latin typeface="Times New Roman" panose="02020603050405020304" pitchFamily="18" charset="0"/>
                    <a:ea typeface="宋体" pitchFamily="2" charset="-122"/>
                  </a:rPr>
                  <a:t>a </a:t>
                </a:r>
                <a:r>
                  <a:rPr lang="en-US" altLang="zh-CN" sz="1600">
                    <a:solidFill>
                      <a:schemeClr val="tx1"/>
                    </a:solidFill>
                    <a:latin typeface="Times New Roman" panose="02020603050405020304" pitchFamily="18" charset="0"/>
                    <a:ea typeface="宋体" pitchFamily="2" charset="-122"/>
                  </a:rPr>
                  <a:t>{</a:t>
                </a:r>
                <a:endParaRPr lang="en-US" altLang="zh-CN" sz="1600">
                  <a:solidFill>
                    <a:schemeClr val="tx1"/>
                  </a:solidFill>
                  <a:latin typeface="Times New Roman" panose="02020603050405020304" pitchFamily="18" charset="0"/>
                  <a:ea typeface="宋体" pitchFamily="2" charset="-122"/>
                </a:endParaRPr>
              </a:p>
            </p:txBody>
          </p:sp>
          <p:sp>
            <p:nvSpPr>
              <p:cNvPr id="53257" name="文本框 43017"/>
              <p:cNvSpPr txBox="true"/>
              <p:nvPr/>
            </p:nvSpPr>
            <p:spPr>
              <a:xfrm>
                <a:off x="412" y="0"/>
                <a:ext cx="484" cy="199"/>
              </a:xfrm>
              <a:prstGeom prst="rect">
                <a:avLst/>
              </a:prstGeom>
              <a:noFill/>
              <a:ln w="9525">
                <a:noFill/>
                <a:miter/>
              </a:ln>
            </p:spPr>
            <p:txBody>
              <a:bodyPr anchor="t">
                <a:spAutoFit/>
              </a:bodyPr>
              <a:p>
                <a:pPr marL="341630" lvl="0" indent="-341630">
                  <a:lnSpc>
                    <a:spcPct val="120000"/>
                  </a:lnSpc>
                  <a:spcBef>
                    <a:spcPct val="50000"/>
                  </a:spcBef>
                  <a:buClr>
                    <a:schemeClr val="tx2"/>
                  </a:buClr>
                  <a:buSzPct val="95000"/>
                  <a:buFont typeface="Wingdings" panose="05000000000000000000" pitchFamily="2" charset="2"/>
                  <a:buNone/>
                </a:pPr>
                <a:r>
                  <a:rPr lang="zh-CN" altLang="en-US" sz="1600" dirty="0">
                    <a:solidFill>
                      <a:schemeClr val="tx1"/>
                    </a:solidFill>
                    <a:latin typeface="Times New Roman" panose="02020603050405020304" pitchFamily="18" charset="0"/>
                    <a:ea typeface="宋体" pitchFamily="2" charset="-122"/>
                  </a:rPr>
                  <a:t>进程A</a:t>
                </a:r>
                <a:endParaRPr lang="zh-CN" altLang="en-US" sz="1600" dirty="0">
                  <a:solidFill>
                    <a:schemeClr val="tx1"/>
                  </a:solidFill>
                  <a:latin typeface="Times New Roman" panose="02020603050405020304" pitchFamily="18" charset="0"/>
                  <a:ea typeface="宋体" pitchFamily="2" charset="-122"/>
                </a:endParaRPr>
              </a:p>
            </p:txBody>
          </p:sp>
        </p:grpSp>
        <p:grpSp>
          <p:nvGrpSpPr>
            <p:cNvPr id="53258" name="组合 43018"/>
            <p:cNvGrpSpPr/>
            <p:nvPr/>
          </p:nvGrpSpPr>
          <p:grpSpPr>
            <a:xfrm>
              <a:off x="1164" y="0"/>
              <a:ext cx="1043" cy="1004"/>
              <a:chOff x="0" y="0"/>
              <a:chExt cx="1043" cy="1004"/>
            </a:xfrm>
          </p:grpSpPr>
          <p:sp>
            <p:nvSpPr>
              <p:cNvPr id="53259" name="文本框 43019"/>
              <p:cNvSpPr txBox="true"/>
              <p:nvPr/>
            </p:nvSpPr>
            <p:spPr>
              <a:xfrm>
                <a:off x="428" y="0"/>
                <a:ext cx="484" cy="199"/>
              </a:xfrm>
              <a:prstGeom prst="rect">
                <a:avLst/>
              </a:prstGeom>
              <a:noFill/>
              <a:ln w="9525">
                <a:noFill/>
                <a:miter/>
              </a:ln>
            </p:spPr>
            <p:txBody>
              <a:bodyPr anchor="t">
                <a:spAutoFit/>
              </a:bodyPr>
              <a:p>
                <a:pPr marL="341630" lvl="0" indent="-341630">
                  <a:lnSpc>
                    <a:spcPct val="120000"/>
                  </a:lnSpc>
                  <a:spcBef>
                    <a:spcPct val="50000"/>
                  </a:spcBef>
                  <a:buClr>
                    <a:schemeClr val="tx2"/>
                  </a:buClr>
                  <a:buSzPct val="95000"/>
                  <a:buFont typeface="Wingdings" panose="05000000000000000000" pitchFamily="2" charset="2"/>
                  <a:buNone/>
                </a:pPr>
                <a:r>
                  <a:rPr lang="zh-CN" altLang="en-US" sz="1600" dirty="0">
                    <a:solidFill>
                      <a:schemeClr val="tx1"/>
                    </a:solidFill>
                    <a:latin typeface="Times New Roman" panose="02020603050405020304" pitchFamily="18" charset="0"/>
                    <a:ea typeface="宋体" pitchFamily="2" charset="-122"/>
                  </a:rPr>
                  <a:t>进程B</a:t>
                </a:r>
                <a:endParaRPr lang="zh-CN" altLang="en-US" sz="1600" dirty="0">
                  <a:solidFill>
                    <a:schemeClr val="tx1"/>
                  </a:solidFill>
                  <a:latin typeface="Times New Roman" panose="02020603050405020304" pitchFamily="18" charset="0"/>
                  <a:ea typeface="宋体" pitchFamily="2" charset="-122"/>
                </a:endParaRPr>
              </a:p>
            </p:txBody>
          </p:sp>
          <p:sp>
            <p:nvSpPr>
              <p:cNvPr id="53260" name="文本框 43020"/>
              <p:cNvSpPr txBox="true"/>
              <p:nvPr/>
            </p:nvSpPr>
            <p:spPr>
              <a:xfrm>
                <a:off x="336" y="247"/>
                <a:ext cx="707" cy="757"/>
              </a:xfrm>
              <a:prstGeom prst="rect">
                <a:avLst/>
              </a:prstGeom>
              <a:noFill/>
              <a:ln w="9525" cap="flat" cmpd="sng">
                <a:solidFill>
                  <a:schemeClr val="tx1"/>
                </a:solidFill>
                <a:prstDash val="solid"/>
                <a:miter/>
                <a:headEnd type="none" w="med" len="med"/>
                <a:tailEnd type="none" w="med" len="med"/>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sym typeface="MT Extra" panose="05050102010205020202" pitchFamily="18" charset="2"/>
                  </a:rPr>
                  <a:t>        </a:t>
                </a:r>
                <a:endParaRPr lang="zh-CN" altLang="en-US" sz="1600">
                  <a:solidFill>
                    <a:schemeClr val="tx1"/>
                  </a:solidFill>
                  <a:latin typeface="Times New Roman" panose="02020603050405020304" pitchFamily="18" charset="0"/>
                  <a:ea typeface="宋体" pitchFamily="2" charset="-122"/>
                </a:endParaRPr>
              </a:p>
              <a:p>
                <a:pPr lvl="0">
                  <a:spcBef>
                    <a:spcPct val="50000"/>
                  </a:spcBef>
                </a:pPr>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x</a:t>
                </a:r>
                <a:r>
                  <a:rPr lang="en-US" altLang="zh-CN" sz="1600" baseline="-250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  x+1;</a:t>
                </a:r>
                <a:endParaRPr lang="en-US" altLang="zh-CN" sz="1600">
                  <a:solidFill>
                    <a:schemeClr val="tx1"/>
                  </a:solidFill>
                  <a:latin typeface="Times New Roman" panose="02020603050405020304" pitchFamily="18" charset="0"/>
                  <a:ea typeface="宋体" pitchFamily="2" charset="-122"/>
                </a:endParaRPr>
              </a:p>
              <a:p>
                <a:pPr lvl="0">
                  <a:spcBef>
                    <a:spcPct val="50000"/>
                  </a:spcBef>
                </a:pPr>
                <a:r>
                  <a:rPr lang="en-US" altLang="zh-CN" sz="1600">
                    <a:solidFill>
                      <a:schemeClr val="tx1"/>
                    </a:solidFill>
                    <a:latin typeface="Times New Roman" panose="02020603050405020304" pitchFamily="18" charset="0"/>
                    <a:ea typeface="宋体" pitchFamily="2" charset="-122"/>
                    <a:sym typeface="MT Extra" panose="05050102010205020202" pitchFamily="18" charset="2"/>
                  </a:rPr>
                  <a:t>        </a:t>
                </a:r>
                <a:endParaRPr lang="en-US" altLang="zh-CN" sz="1600">
                  <a:solidFill>
                    <a:schemeClr val="tx1"/>
                  </a:solidFill>
                  <a:latin typeface="Times New Roman" panose="02020603050405020304" pitchFamily="18" charset="0"/>
                  <a:ea typeface="宋体" pitchFamily="2" charset="-122"/>
                  <a:sym typeface="MT Extra" panose="05050102010205020202" pitchFamily="18" charset="2"/>
                </a:endParaRPr>
              </a:p>
              <a:p>
                <a:pPr lvl="0">
                  <a:spcBef>
                    <a:spcPct val="50000"/>
                  </a:spcBef>
                </a:pPr>
                <a:endParaRPr lang="zh-CN" altLang="en-US" sz="1600">
                  <a:solidFill>
                    <a:schemeClr val="tx1"/>
                  </a:solidFill>
                  <a:latin typeface="Times New Roman" panose="02020603050405020304" pitchFamily="18" charset="0"/>
                  <a:ea typeface="宋体" pitchFamily="2" charset="-122"/>
                  <a:sym typeface="MT Extra" panose="05050102010205020202" pitchFamily="18" charset="2"/>
                </a:endParaRPr>
              </a:p>
            </p:txBody>
          </p:sp>
          <p:sp>
            <p:nvSpPr>
              <p:cNvPr id="53261" name="文本框 43021"/>
              <p:cNvSpPr txBox="true"/>
              <p:nvPr/>
            </p:nvSpPr>
            <p:spPr>
              <a:xfrm>
                <a:off x="0" y="434"/>
                <a:ext cx="501" cy="212"/>
              </a:xfrm>
              <a:prstGeom prst="rect">
                <a:avLst/>
              </a:prstGeom>
              <a:noFill/>
              <a:ln w="9525">
                <a:noFill/>
                <a:miter/>
              </a:ln>
            </p:spPr>
            <p:txBody>
              <a:bodyPr anchor="t">
                <a:spAutoFit/>
              </a:bodyPr>
              <a:p>
                <a:pPr lvl="0">
                  <a:lnSpc>
                    <a:spcPct val="130000"/>
                  </a:lnSpc>
                  <a:spcBef>
                    <a:spcPct val="30000"/>
                  </a:spcBef>
                </a:pPr>
                <a:r>
                  <a:rPr lang="en-US" altLang="zh-CN" sz="1600">
                    <a:solidFill>
                      <a:schemeClr val="tx1"/>
                    </a:solidFill>
                    <a:latin typeface="Times New Roman" panose="02020603050405020304" pitchFamily="18" charset="0"/>
                    <a:ea typeface="宋体" pitchFamily="2" charset="-122"/>
                  </a:rPr>
                  <a:t>cs</a:t>
                </a:r>
                <a:r>
                  <a:rPr lang="en-US" altLang="zh-CN" sz="1600" baseline="-25000">
                    <a:solidFill>
                      <a:schemeClr val="tx1"/>
                    </a:solidFill>
                    <a:latin typeface="Times New Roman" panose="02020603050405020304" pitchFamily="18" charset="0"/>
                    <a:ea typeface="宋体" pitchFamily="2" charset="-122"/>
                  </a:rPr>
                  <a:t>b </a:t>
                </a:r>
                <a:r>
                  <a:rPr lang="en-US" altLang="zh-CN" sz="1600">
                    <a:solidFill>
                      <a:schemeClr val="tx1"/>
                    </a:solidFill>
                    <a:latin typeface="Times New Roman" panose="02020603050405020304" pitchFamily="18" charset="0"/>
                    <a:ea typeface="宋体" pitchFamily="2" charset="-122"/>
                  </a:rPr>
                  <a:t>{</a:t>
                </a:r>
                <a:endParaRPr lang="en-US" altLang="zh-CN" sz="1600">
                  <a:solidFill>
                    <a:schemeClr val="tx1"/>
                  </a:solidFill>
                  <a:latin typeface="Times New Roman" panose="02020603050405020304" pitchFamily="18" charset="0"/>
                  <a:ea typeface="宋体" pitchFamily="2" charset="-122"/>
                </a:endParaRPr>
              </a:p>
            </p:txBody>
          </p:sp>
        </p:grpSp>
      </p:grpSp>
      <p:sp>
        <p:nvSpPr>
          <p:cNvPr id="43023" name="文本框 43022"/>
          <p:cNvSpPr txBox="true"/>
          <p:nvPr/>
        </p:nvSpPr>
        <p:spPr>
          <a:xfrm>
            <a:off x="3702050" y="6157913"/>
            <a:ext cx="1946275" cy="385762"/>
          </a:xfrm>
          <a:prstGeom prst="rect">
            <a:avLst/>
          </a:prstGeom>
          <a:noFill/>
          <a:ln w="9525">
            <a:noFill/>
            <a:miter/>
          </a:ln>
        </p:spPr>
        <p:txBody>
          <a:bodyPr anchor="t">
            <a:spAutoFit/>
          </a:bodyPr>
          <a:p>
            <a:pPr lvl="0" algn="just">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进程临界区示意图</a:t>
            </a:r>
            <a:endParaRPr lang="zh-CN" altLang="en-US" sz="1600" b="0">
              <a:solidFill>
                <a:schemeClr val="tx1"/>
              </a:solidFill>
              <a:latin typeface="Times New Roman" panose="02020603050405020304" pitchFamily="18" charset="0"/>
              <a:ea typeface="宋体" pitchFamily="2" charset="-122"/>
            </a:endParaRPr>
          </a:p>
        </p:txBody>
      </p:sp>
      <p:sp>
        <p:nvSpPr>
          <p:cNvPr id="43024" name="矩形 43023"/>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进程之间的相互制约关系</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3012">
                                            <p:txEl>
                                              <p:charRg st="0" end="9"/>
                                            </p:txEl>
                                          </p:spTgt>
                                        </p:tgtEl>
                                        <p:attrNameLst>
                                          <p:attrName>style.visibility</p:attrName>
                                        </p:attrNameLst>
                                      </p:cBhvr>
                                      <p:to>
                                        <p:strVal val="visible"/>
                                      </p:to>
                                    </p:set>
                                    <p:anim calcmode="lin" valueType="num">
                                      <p:cBhvr additive="base">
                                        <p:cTn id="7" dur="500" fill="hold"/>
                                        <p:tgtEl>
                                          <p:spTgt spid="43012">
                                            <p:txEl>
                                              <p:charRg st="0" end="9"/>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3012">
                                            <p:txEl>
                                              <p:charRg st="0" end="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3012">
                                            <p:txEl>
                                              <p:charRg st="9" end="37"/>
                                            </p:txEl>
                                          </p:spTgt>
                                        </p:tgtEl>
                                        <p:attrNameLst>
                                          <p:attrName>style.visibility</p:attrName>
                                        </p:attrNameLst>
                                      </p:cBhvr>
                                      <p:to>
                                        <p:strVal val="visible"/>
                                      </p:to>
                                    </p:set>
                                    <p:anim calcmode="lin" valueType="num">
                                      <p:cBhvr additive="base">
                                        <p:cTn id="13" dur="500" fill="hold"/>
                                        <p:tgtEl>
                                          <p:spTgt spid="43012">
                                            <p:txEl>
                                              <p:charRg st="9" end="37"/>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3012">
                                            <p:txEl>
                                              <p:charRg st="9" end="37"/>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3012">
                                            <p:txEl>
                                              <p:charRg st="37" end="63"/>
                                            </p:txEl>
                                          </p:spTgt>
                                        </p:tgtEl>
                                        <p:attrNameLst>
                                          <p:attrName>style.visibility</p:attrName>
                                        </p:attrNameLst>
                                      </p:cBhvr>
                                      <p:to>
                                        <p:strVal val="visible"/>
                                      </p:to>
                                    </p:set>
                                    <p:anim calcmode="lin" valueType="num">
                                      <p:cBhvr additive="base">
                                        <p:cTn id="19" dur="500" fill="hold"/>
                                        <p:tgtEl>
                                          <p:spTgt spid="43012">
                                            <p:txEl>
                                              <p:charRg st="37" end="6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3012">
                                            <p:txEl>
                                              <p:charRg st="37" end="6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3012">
                                            <p:txEl>
                                              <p:charRg st="63" end="90"/>
                                            </p:txEl>
                                          </p:spTgt>
                                        </p:tgtEl>
                                        <p:attrNameLst>
                                          <p:attrName>style.visibility</p:attrName>
                                        </p:attrNameLst>
                                      </p:cBhvr>
                                      <p:to>
                                        <p:strVal val="visible"/>
                                      </p:to>
                                    </p:set>
                                    <p:anim calcmode="lin" valueType="num">
                                      <p:cBhvr additive="base">
                                        <p:cTn id="23" dur="500" fill="hold"/>
                                        <p:tgtEl>
                                          <p:spTgt spid="43012">
                                            <p:txEl>
                                              <p:charRg st="63" end="9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3012">
                                            <p:txEl>
                                              <p:charRg st="63" end="9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43013">
                                            <p:txEl>
                                              <p:charRg st="0" end="16"/>
                                            </p:txEl>
                                          </p:spTgt>
                                        </p:tgtEl>
                                        <p:attrNameLst>
                                          <p:attrName>style.visibility</p:attrName>
                                        </p:attrNameLst>
                                      </p:cBhvr>
                                      <p:to>
                                        <p:strVal val="visible"/>
                                      </p:to>
                                    </p:set>
                                    <p:anim calcmode="lin" valueType="num">
                                      <p:cBhvr additive="base">
                                        <p:cTn id="29" dur="500" fill="hold"/>
                                        <p:tgtEl>
                                          <p:spTgt spid="43013">
                                            <p:txEl>
                                              <p:charRg st="0" end="16"/>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43013">
                                            <p:txEl>
                                              <p:charRg st="0" end="16"/>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43011"/>
                                        </p:tgtEl>
                                        <p:attrNameLst>
                                          <p:attrName>style.visibility</p:attrName>
                                        </p:attrNameLst>
                                      </p:cBhvr>
                                      <p:to>
                                        <p:strVal val="visible"/>
                                      </p:to>
                                    </p:set>
                                    <p:anim calcmode="lin" valueType="num">
                                      <p:cBhvr additive="base">
                                        <p:cTn id="35" dur="500" fill="hold"/>
                                        <p:tgtEl>
                                          <p:spTgt spid="43011"/>
                                        </p:tgtEl>
                                        <p:attrNameLst>
                                          <p:attrName>ppt_x</p:attrName>
                                        </p:attrNameLst>
                                      </p:cBhvr>
                                      <p:tavLst>
                                        <p:tav tm="0">
                                          <p:val>
                                            <p:strVal val="#ppt_x"/>
                                          </p:val>
                                        </p:tav>
                                        <p:tav tm="100000">
                                          <p:val>
                                            <p:strVal val="#ppt_x"/>
                                          </p:val>
                                        </p:tav>
                                      </p:tavLst>
                                    </p:anim>
                                    <p:anim calcmode="lin" valueType="num">
                                      <p:cBhvr additive="base">
                                        <p:cTn id="36" dur="500" fill="hold"/>
                                        <p:tgtEl>
                                          <p:spTgt spid="43011"/>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43014"/>
                                        </p:tgtEl>
                                        <p:attrNameLst>
                                          <p:attrName>style.visibility</p:attrName>
                                        </p:attrNameLst>
                                      </p:cBhvr>
                                      <p:to>
                                        <p:strVal val="visible"/>
                                      </p:to>
                                    </p:set>
                                    <p:anim calcmode="lin" valueType="num">
                                      <p:cBhvr additive="base">
                                        <p:cTn id="41" dur="500" fill="hold"/>
                                        <p:tgtEl>
                                          <p:spTgt spid="43014"/>
                                        </p:tgtEl>
                                        <p:attrNameLst>
                                          <p:attrName>ppt_x</p:attrName>
                                        </p:attrNameLst>
                                      </p:cBhvr>
                                      <p:tavLst>
                                        <p:tav tm="0">
                                          <p:val>
                                            <p:strVal val="#ppt_x"/>
                                          </p:val>
                                        </p:tav>
                                        <p:tav tm="100000">
                                          <p:val>
                                            <p:strVal val="#ppt_x"/>
                                          </p:val>
                                        </p:tav>
                                      </p:tavLst>
                                    </p:anim>
                                    <p:anim calcmode="lin" valueType="num">
                                      <p:cBhvr additive="base">
                                        <p:cTn id="42" dur="500" fill="hold"/>
                                        <p:tgtEl>
                                          <p:spTgt spid="43014"/>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30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p:bldP spid="43023"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标题 63489"/>
          <p:cNvSpPr>
            <a:spLocks noGrp="true"/>
          </p:cNvSpPr>
          <p:nvPr>
            <p:ph type="title"/>
          </p:nvPr>
        </p:nvSpPr>
        <p:spPr>
          <a:xfrm>
            <a:off x="317500" y="881063"/>
            <a:ext cx="8637588" cy="603250"/>
          </a:xfrm>
        </p:spPr>
        <p:txBody>
          <a:bodyPr anchor="b">
            <a:spAutoFit/>
          </a:bodyPr>
          <a:p>
            <a:pPr marL="533400" lvl="0" indent="-533400">
              <a:lnSpc>
                <a:spcPct val="120000"/>
              </a:lnSpc>
              <a:spcBef>
                <a:spcPct val="20000"/>
              </a:spcBef>
              <a:buClr>
                <a:schemeClr val="tx2"/>
              </a:buClr>
              <a:buSzPct val="95000"/>
              <a:buFont typeface="Wingdings" panose="05000000000000000000" pitchFamily="2" charset="2"/>
              <a:buChar char="•"/>
            </a:pPr>
            <a:r>
              <a:rPr lang="zh-CN" altLang="en-US" sz="2800">
                <a:solidFill>
                  <a:srgbClr val="A50021"/>
                </a:solidFill>
                <a:latin typeface="Times New Roman" panose="02020603050405020304" pitchFamily="18" charset="0"/>
                <a:ea typeface="宋体" pitchFamily="2" charset="-122"/>
              </a:rPr>
              <a:t>临界区的调度原则</a:t>
            </a:r>
            <a:endParaRPr lang="zh-CN" altLang="en-US" sz="2800">
              <a:solidFill>
                <a:srgbClr val="A50021"/>
              </a:solidFill>
              <a:latin typeface="Times New Roman" panose="02020603050405020304" pitchFamily="18" charset="0"/>
              <a:ea typeface="宋体" pitchFamily="2" charset="-122"/>
            </a:endParaRPr>
          </a:p>
        </p:txBody>
      </p:sp>
      <p:sp>
        <p:nvSpPr>
          <p:cNvPr id="63491" name="文本占位符 63490"/>
          <p:cNvSpPr>
            <a:spLocks noGrp="true"/>
          </p:cNvSpPr>
          <p:nvPr>
            <p:ph idx="1"/>
          </p:nvPr>
        </p:nvSpPr>
        <p:spPr>
          <a:xfrm>
            <a:off x="372745" y="1803400"/>
            <a:ext cx="8445500" cy="4057015"/>
          </a:xfrm>
        </p:spPr>
        <p:txBody>
          <a:bodyPr wrap="square">
            <a:spAutoFit/>
          </a:bodyPr>
          <a:p>
            <a:pPr lvl="0" indent="-455295" algn="just"/>
            <a:r>
              <a:rPr lang="x-none" altLang="zh-CN" sz="2800">
                <a:solidFill>
                  <a:schemeClr val="tx1"/>
                </a:solidFill>
                <a:effectLst/>
                <a:ea typeface="宋体" pitchFamily="2" charset="-122"/>
              </a:rPr>
              <a:t>互斥访问：</a:t>
            </a:r>
            <a:r>
              <a:rPr lang="zh-CN" altLang="en-US" sz="2800">
                <a:solidFill>
                  <a:schemeClr val="tx1"/>
                </a:solidFill>
                <a:effectLst/>
                <a:ea typeface="宋体" pitchFamily="2" charset="-122"/>
              </a:rPr>
              <a:t>一次至多允许一个进程进入临界区内</a:t>
            </a:r>
            <a:r>
              <a:rPr lang="x-none" altLang="zh-CN" sz="2800">
                <a:solidFill>
                  <a:schemeClr val="tx1"/>
                </a:solidFill>
                <a:effectLst/>
                <a:ea typeface="宋体" pitchFamily="2" charset="-122"/>
              </a:rPr>
              <a:t>。</a:t>
            </a:r>
            <a:endParaRPr lang="zh-CN" altLang="en-US" sz="2800">
              <a:solidFill>
                <a:schemeClr val="tx1"/>
              </a:solidFill>
              <a:effectLst/>
              <a:ea typeface="宋体" pitchFamily="2" charset="-122"/>
            </a:endParaRPr>
          </a:p>
          <a:p>
            <a:pPr lvl="0" indent="-455295" algn="just"/>
            <a:r>
              <a:rPr lang="x-none" altLang="zh-CN" sz="2800">
                <a:solidFill>
                  <a:schemeClr val="tx1"/>
                </a:solidFill>
                <a:effectLst/>
                <a:ea typeface="宋体" pitchFamily="2" charset="-122"/>
              </a:rPr>
              <a:t>有限等待：</a:t>
            </a:r>
            <a:r>
              <a:rPr lang="zh-CN" altLang="en-US" sz="2800">
                <a:solidFill>
                  <a:schemeClr val="tx1"/>
                </a:solidFill>
                <a:effectLst/>
                <a:ea typeface="宋体" pitchFamily="2" charset="-122"/>
              </a:rPr>
              <a:t>一个进程不能无限地停留在临界区内</a:t>
            </a:r>
            <a:r>
              <a:rPr lang="x-none" altLang="zh-CN" sz="2800">
                <a:solidFill>
                  <a:schemeClr val="tx1"/>
                </a:solidFill>
                <a:effectLst/>
                <a:ea typeface="宋体" pitchFamily="2" charset="-122"/>
              </a:rPr>
              <a:t>，也</a:t>
            </a:r>
            <a:r>
              <a:rPr lang="zh-CN" altLang="en-US" sz="2800">
                <a:solidFill>
                  <a:schemeClr val="tx1"/>
                </a:solidFill>
                <a:effectLst/>
                <a:ea typeface="宋体" pitchFamily="2" charset="-122"/>
              </a:rPr>
              <a:t>不能无限地等待进入临界区</a:t>
            </a:r>
            <a:r>
              <a:rPr lang="x-none" altLang="zh-CN" sz="2800">
                <a:solidFill>
                  <a:schemeClr val="tx1"/>
                </a:solidFill>
                <a:effectLst/>
                <a:ea typeface="宋体" pitchFamily="2" charset="-122"/>
              </a:rPr>
              <a:t>。</a:t>
            </a:r>
            <a:endParaRPr lang="zh-CN" altLang="en-US" sz="2800">
              <a:solidFill>
                <a:schemeClr val="tx1"/>
              </a:solidFill>
              <a:effectLst/>
              <a:ea typeface="宋体" pitchFamily="2" charset="-122"/>
            </a:endParaRPr>
          </a:p>
          <a:p>
            <a:pPr lvl="0" indent="-455295" algn="just"/>
            <a:r>
              <a:rPr lang="x-none" altLang="zh-CN" sz="2800">
                <a:solidFill>
                  <a:schemeClr val="tx1"/>
                </a:solidFill>
                <a:effectLst/>
                <a:ea typeface="宋体" pitchFamily="2" charset="-122"/>
              </a:rPr>
              <a:t>空闲让进：当没有进程在执行临界区代码时，必须允许等待的进程或申请进入的进程进入临界区。</a:t>
            </a:r>
            <a:endParaRPr lang="zh-CN" altLang="en-US" sz="3655" b="1">
              <a:ea typeface="宋体" pitchFamily="2" charset="-122"/>
            </a:endParaRPr>
          </a:p>
          <a:p>
            <a:pPr lvl="1" indent="-455295" algn="just"/>
            <a:endParaRPr lang="zh-CN" altLang="en-US" sz="3200" b="1">
              <a:ea typeface="宋体" pitchFamily="2" charset="-122"/>
            </a:endParaRPr>
          </a:p>
          <a:p>
            <a:pPr lvl="1" indent="-455295" algn="just">
              <a:buNone/>
            </a:pPr>
            <a:r>
              <a:rPr lang="zh-CN" altLang="en-US" sz="3200">
                <a:solidFill>
                  <a:srgbClr val="C00000"/>
                </a:solidFill>
                <a:latin typeface="隶书" pitchFamily="1" charset="-122"/>
                <a:ea typeface="隶书" pitchFamily="1" charset="-122"/>
              </a:rPr>
              <a:t>无空等待、有空让进、</a:t>
            </a:r>
            <a:endParaRPr lang="zh-CN" altLang="en-US" sz="3200">
              <a:solidFill>
                <a:srgbClr val="C00000"/>
              </a:solidFill>
              <a:latin typeface="隶书" pitchFamily="1" charset="-122"/>
              <a:ea typeface="隶书" pitchFamily="1" charset="-122"/>
            </a:endParaRPr>
          </a:p>
          <a:p>
            <a:pPr lvl="1" indent="-455295" algn="just">
              <a:buNone/>
            </a:pPr>
            <a:r>
              <a:rPr lang="zh-CN" altLang="en-US" sz="3200">
                <a:solidFill>
                  <a:srgbClr val="C00000"/>
                </a:solidFill>
                <a:latin typeface="隶书" pitchFamily="1" charset="-122"/>
                <a:ea typeface="隶书" pitchFamily="1" charset="-122"/>
              </a:rPr>
              <a:t>择一而入、算法可行。</a:t>
            </a:r>
            <a:endParaRPr lang="zh-CN" altLang="en-US" sz="3200" b="1">
              <a:solidFill>
                <a:srgbClr val="FFCC00"/>
              </a:solidFill>
              <a:latin typeface="隶书" pitchFamily="1" charset="-122"/>
              <a:ea typeface="隶书" pitchFamily="1" charset="-122"/>
            </a:endParaRPr>
          </a:p>
        </p:txBody>
      </p:sp>
    </p:spTree>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5" name="矩形 44034"/>
          <p:cNvSpPr/>
          <p:nvPr/>
        </p:nvSpPr>
        <p:spPr>
          <a:xfrm>
            <a:off x="671513" y="687388"/>
            <a:ext cx="5632450" cy="60483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en-US" altLang="zh-CN" sz="2800" b="1" strike="noStrike" noProof="1">
                <a:solidFill>
                  <a:srgbClr val="A50021"/>
                </a:solidFill>
                <a:latin typeface="Times New Roman" panose="02020603050405020304" pitchFamily="18" charset="0"/>
                <a:ea typeface="宋体" pitchFamily="2" charset="-122"/>
                <a:cs typeface="+mn-ea"/>
              </a:rPr>
              <a:t>(3) </a:t>
            </a:r>
            <a:r>
              <a:rPr lang="zh-CN" altLang="en-US" sz="2800" b="1" strike="noStrike" noProof="1">
                <a:solidFill>
                  <a:srgbClr val="A50021"/>
                </a:solidFill>
                <a:latin typeface="Times New Roman" panose="02020603050405020304" pitchFamily="18" charset="0"/>
                <a:ea typeface="宋体" pitchFamily="2" charset="-122"/>
                <a:cs typeface="+mn-ea"/>
              </a:rPr>
              <a:t>互斥      </a:t>
            </a:r>
            <a:r>
              <a:rPr lang="zh-CN" altLang="en-US" sz="2000" strike="noStrike" noProof="1">
                <a:solidFill>
                  <a:schemeClr val="tx1"/>
                </a:solidFill>
                <a:latin typeface="Times New Roman" panose="02020603050405020304" pitchFamily="18" charset="0"/>
                <a:ea typeface="宋体" pitchFamily="2" charset="-122"/>
                <a:cs typeface="+mn-ea"/>
              </a:rPr>
              <a:t>  </a:t>
            </a:r>
            <a:endParaRPr lang="zh-CN" altLang="en-US" sz="2400" b="1" strike="noStrike" noProof="1">
              <a:solidFill>
                <a:srgbClr val="000099"/>
              </a:solidFill>
              <a:latin typeface="Times New Roman" panose="02020603050405020304" pitchFamily="18" charset="0"/>
              <a:ea typeface="宋体" pitchFamily="2" charset="-122"/>
            </a:endParaRPr>
          </a:p>
        </p:txBody>
      </p:sp>
      <p:sp>
        <p:nvSpPr>
          <p:cNvPr id="44036" name="矩形 44035"/>
          <p:cNvSpPr/>
          <p:nvPr/>
        </p:nvSpPr>
        <p:spPr>
          <a:xfrm>
            <a:off x="979488" y="1279525"/>
            <a:ext cx="8135938" cy="2065338"/>
          </a:xfrm>
          <a:prstGeom prst="rect">
            <a:avLst/>
          </a:prstGeom>
          <a:noFill/>
          <a:ln w="9525">
            <a:noFill/>
          </a:ln>
        </p:spPr>
        <p:txBody>
          <a:bodyPr>
            <a:spAutoFit/>
          </a:bodyPr>
          <a:p>
            <a:pPr marL="533400" lvl="0" indent="-533400" fontAlgn="base">
              <a:lnSpc>
                <a:spcPct val="120000"/>
              </a:lnSpc>
              <a:spcBef>
                <a:spcPct val="20000"/>
              </a:spcBef>
              <a:buClr>
                <a:schemeClr val="tx2"/>
              </a:buClr>
              <a:buSzPct val="95000"/>
              <a:buFont typeface="Wingdings" panose="05000000000000000000" pitchFamily="2" charset="2"/>
            </a:pPr>
            <a:r>
              <a:rPr lang="zh-CN" altLang="en-US" sz="2400" b="0" strike="noStrike" noProof="1">
                <a:solidFill>
                  <a:schemeClr val="tx1"/>
                </a:solidFill>
                <a:effectLst>
                  <a:outerShdw blurRad="38100" dist="38100" dir="2700000">
                    <a:srgbClr val="FFFFFF"/>
                  </a:outerShdw>
                </a:effectLst>
                <a:latin typeface="Times New Roman" panose="02020603050405020304" pitchFamily="18" charset="0"/>
                <a:ea typeface="宋体" pitchFamily="2" charset="-122"/>
                <a:cs typeface="+mn-ea"/>
              </a:rPr>
              <a:t>   在操作系统中，当某一进程正在访问某一存储区域时，就</a:t>
            </a:r>
            <a:endParaRPr lang="zh-CN" altLang="en-US" sz="2400" b="0" strike="noStrike" noProof="1">
              <a:solidFill>
                <a:schemeClr val="tx1"/>
              </a:solidFill>
              <a:effectLst>
                <a:outerShdw blurRad="38100" dist="38100" dir="2700000">
                  <a:srgbClr val="FFFFFF"/>
                </a:outerShdw>
              </a:effectLst>
              <a:latin typeface="Times New Roman" panose="02020603050405020304" pitchFamily="18" charset="0"/>
            </a:endParaRPr>
          </a:p>
          <a:p>
            <a:pPr marL="533400" lvl="0" indent="-533400" fontAlgn="base">
              <a:lnSpc>
                <a:spcPct val="120000"/>
              </a:lnSpc>
              <a:spcBef>
                <a:spcPct val="20000"/>
              </a:spcBef>
              <a:buClr>
                <a:schemeClr val="tx2"/>
              </a:buClr>
              <a:buSzPct val="95000"/>
              <a:buFont typeface="Wingdings" panose="05000000000000000000" pitchFamily="2" charset="2"/>
            </a:pPr>
            <a:r>
              <a:rPr lang="zh-CN" altLang="en-US" sz="2400" b="0" strike="noStrike" noProof="1">
                <a:solidFill>
                  <a:schemeClr val="tx1"/>
                </a:solidFill>
                <a:effectLst>
                  <a:outerShdw blurRad="38100" dist="38100" dir="2700000">
                    <a:srgbClr val="FFFFFF"/>
                  </a:outerShdw>
                </a:effectLst>
                <a:latin typeface="Times New Roman" panose="02020603050405020304" pitchFamily="18" charset="0"/>
                <a:ea typeface="宋体" pitchFamily="2" charset="-122"/>
                <a:cs typeface="+mn-ea"/>
              </a:rPr>
              <a:t>   不允许其他进程来读出或者修改存储区的内容，否则，就</a:t>
            </a:r>
            <a:endParaRPr lang="zh-CN" altLang="en-US" sz="2400" b="0" strike="noStrike" noProof="1">
              <a:solidFill>
                <a:schemeClr val="tx1"/>
              </a:solidFill>
              <a:effectLst>
                <a:outerShdw blurRad="38100" dist="38100" dir="2700000">
                  <a:srgbClr val="FFFFFF"/>
                </a:outerShdw>
              </a:effectLst>
              <a:latin typeface="Times New Roman" panose="02020603050405020304" pitchFamily="18" charset="0"/>
            </a:endParaRPr>
          </a:p>
          <a:p>
            <a:pPr marL="533400" lvl="0" indent="-533400" fontAlgn="base">
              <a:lnSpc>
                <a:spcPct val="120000"/>
              </a:lnSpc>
              <a:spcBef>
                <a:spcPct val="20000"/>
              </a:spcBef>
              <a:buClr>
                <a:schemeClr val="tx2"/>
              </a:buClr>
              <a:buSzPct val="95000"/>
              <a:buFont typeface="Wingdings" panose="05000000000000000000" pitchFamily="2" charset="2"/>
            </a:pPr>
            <a:r>
              <a:rPr lang="zh-CN" altLang="en-US" sz="2400" b="0" strike="noStrike" noProof="1">
                <a:solidFill>
                  <a:schemeClr val="tx1"/>
                </a:solidFill>
                <a:effectLst>
                  <a:outerShdw blurRad="38100" dist="38100" dir="2700000">
                    <a:srgbClr val="FFFFFF"/>
                  </a:outerShdw>
                </a:effectLst>
                <a:latin typeface="Times New Roman" panose="02020603050405020304" pitchFamily="18" charset="0"/>
                <a:ea typeface="宋体" pitchFamily="2" charset="-122"/>
                <a:cs typeface="+mn-ea"/>
              </a:rPr>
              <a:t>   会发生后果无法估计的错误。</a:t>
            </a:r>
            <a:r>
              <a:rPr lang="zh-CN" altLang="en-US" sz="2400" b="0" strike="noStrike" noProof="1">
                <a:solidFill>
                  <a:srgbClr val="C00000"/>
                </a:solidFill>
                <a:effectLst>
                  <a:outerShdw blurRad="38100" dist="38100" dir="2700000">
                    <a:srgbClr val="000000"/>
                  </a:outerShdw>
                </a:effectLst>
                <a:latin typeface="Times New Roman" panose="02020603050405020304" pitchFamily="18" charset="0"/>
                <a:ea typeface="宋体" pitchFamily="2" charset="-122"/>
                <a:cs typeface="+mn-ea"/>
              </a:rPr>
              <a:t>进程间的这种相互制约关系</a:t>
            </a:r>
            <a:endParaRPr lang="zh-CN" altLang="en-US" sz="2400" b="0" strike="noStrike" noProof="1">
              <a:solidFill>
                <a:srgbClr val="C00000"/>
              </a:solidFill>
              <a:effectLst>
                <a:outerShdw blurRad="38100" dist="38100" dir="2700000">
                  <a:srgbClr val="000000"/>
                </a:outerShdw>
              </a:effectLst>
              <a:latin typeface="Times New Roman" panose="02020603050405020304" pitchFamily="18" charset="0"/>
            </a:endParaRPr>
          </a:p>
          <a:p>
            <a:pPr marL="533400" lvl="0" indent="-533400" fontAlgn="base">
              <a:lnSpc>
                <a:spcPct val="120000"/>
              </a:lnSpc>
              <a:spcBef>
                <a:spcPct val="20000"/>
              </a:spcBef>
              <a:buClr>
                <a:schemeClr val="tx2"/>
              </a:buClr>
              <a:buSzPct val="95000"/>
              <a:buFont typeface="Wingdings" panose="05000000000000000000" pitchFamily="2" charset="2"/>
            </a:pPr>
            <a:r>
              <a:rPr lang="zh-CN" altLang="en-US" sz="2400" b="0" strike="noStrike" noProof="1">
                <a:solidFill>
                  <a:srgbClr val="C00000"/>
                </a:solidFill>
                <a:effectLst>
                  <a:outerShdw blurRad="38100" dist="38100" dir="2700000">
                    <a:srgbClr val="000000"/>
                  </a:outerShdw>
                </a:effectLst>
                <a:latin typeface="Times New Roman" panose="02020603050405020304" pitchFamily="18" charset="0"/>
                <a:ea typeface="宋体" pitchFamily="2" charset="-122"/>
                <a:cs typeface="+mn-ea"/>
              </a:rPr>
              <a:t>   （排它性控制）称为互斥。</a:t>
            </a:r>
            <a:r>
              <a:rPr lang="zh-CN" altLang="en-US" sz="2000" b="0" strike="noStrike" noProof="1">
                <a:solidFill>
                  <a:schemeClr val="tx1"/>
                </a:solidFill>
                <a:effectLst>
                  <a:outerShdw blurRad="38100" dist="38100" dir="2700000">
                    <a:srgbClr val="FFFFFF"/>
                  </a:outerShdw>
                </a:effectLst>
                <a:latin typeface="Times New Roman" panose="02020603050405020304" pitchFamily="18" charset="0"/>
                <a:ea typeface="宋体" pitchFamily="2" charset="-122"/>
                <a:cs typeface="+mn-ea"/>
              </a:rPr>
              <a:t>        </a:t>
            </a:r>
            <a:endParaRPr lang="zh-CN" altLang="en-US" sz="2000" b="0" strike="noStrike" noProof="1">
              <a:solidFill>
                <a:schemeClr val="tx1"/>
              </a:solidFill>
              <a:effectLst>
                <a:outerShdw blurRad="38100" dist="38100" dir="2700000">
                  <a:srgbClr val="FFFFFF"/>
                </a:outerShdw>
              </a:effectLst>
              <a:latin typeface="Times New Roman" panose="02020603050405020304" pitchFamily="18" charset="0"/>
            </a:endParaRPr>
          </a:p>
        </p:txBody>
      </p:sp>
      <p:grpSp>
        <p:nvGrpSpPr>
          <p:cNvPr id="44037" name="组合 44036"/>
          <p:cNvGrpSpPr/>
          <p:nvPr/>
        </p:nvGrpSpPr>
        <p:grpSpPr>
          <a:xfrm>
            <a:off x="111125" y="3619500"/>
            <a:ext cx="4318000" cy="1903413"/>
            <a:chOff x="0" y="0"/>
            <a:chExt cx="2207" cy="1050"/>
          </a:xfrm>
        </p:grpSpPr>
        <p:grpSp>
          <p:nvGrpSpPr>
            <p:cNvPr id="55301" name="组合 44037"/>
            <p:cNvGrpSpPr/>
            <p:nvPr/>
          </p:nvGrpSpPr>
          <p:grpSpPr>
            <a:xfrm>
              <a:off x="0" y="6"/>
              <a:ext cx="1052" cy="1039"/>
              <a:chOff x="0" y="0"/>
              <a:chExt cx="1052" cy="1039"/>
            </a:xfrm>
          </p:grpSpPr>
          <p:sp>
            <p:nvSpPr>
              <p:cNvPr id="55302" name="文本框 44038"/>
              <p:cNvSpPr txBox="true"/>
              <p:nvPr/>
            </p:nvSpPr>
            <p:spPr>
              <a:xfrm>
                <a:off x="345" y="236"/>
                <a:ext cx="707" cy="803"/>
              </a:xfrm>
              <a:prstGeom prst="rect">
                <a:avLst/>
              </a:prstGeom>
              <a:noFill/>
              <a:ln w="9525" cap="flat" cmpd="sng">
                <a:solidFill>
                  <a:schemeClr val="tx1"/>
                </a:solidFill>
                <a:prstDash val="solid"/>
                <a:miter/>
                <a:headEnd type="none" w="med" len="med"/>
                <a:tailEnd type="none" w="med" len="med"/>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sym typeface="MT Extra" panose="05050102010205020202" pitchFamily="18" charset="2"/>
                  </a:rPr>
                  <a:t>        </a:t>
                </a:r>
                <a:endParaRPr lang="zh-CN" altLang="en-US" sz="1600">
                  <a:solidFill>
                    <a:schemeClr val="tx1"/>
                  </a:solidFill>
                  <a:latin typeface="Times New Roman" panose="02020603050405020304" pitchFamily="18" charset="0"/>
                  <a:ea typeface="宋体" pitchFamily="2" charset="-122"/>
                </a:endParaRPr>
              </a:p>
              <a:p>
                <a:pPr lvl="0">
                  <a:spcBef>
                    <a:spcPct val="50000"/>
                  </a:spcBef>
                </a:pPr>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x</a:t>
                </a:r>
                <a:r>
                  <a:rPr lang="en-US" altLang="zh-CN" sz="1600" baseline="-250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  x+1;</a:t>
                </a:r>
                <a:endParaRPr lang="en-US" altLang="zh-CN" sz="1600">
                  <a:solidFill>
                    <a:schemeClr val="tx1"/>
                  </a:solidFill>
                  <a:latin typeface="Times New Roman" panose="02020603050405020304" pitchFamily="18" charset="0"/>
                  <a:ea typeface="宋体" pitchFamily="2" charset="-122"/>
                </a:endParaRPr>
              </a:p>
              <a:p>
                <a:pPr lvl="0">
                  <a:spcBef>
                    <a:spcPct val="50000"/>
                  </a:spcBef>
                </a:pPr>
                <a:r>
                  <a:rPr lang="en-US" altLang="zh-CN" sz="1600">
                    <a:solidFill>
                      <a:schemeClr val="tx1"/>
                    </a:solidFill>
                    <a:latin typeface="Times New Roman" panose="02020603050405020304" pitchFamily="18" charset="0"/>
                    <a:ea typeface="宋体" pitchFamily="2" charset="-122"/>
                    <a:sym typeface="MT Extra" panose="05050102010205020202" pitchFamily="18" charset="2"/>
                  </a:rPr>
                  <a:t>        </a:t>
                </a:r>
                <a:endParaRPr lang="en-US" altLang="zh-CN" sz="1600">
                  <a:solidFill>
                    <a:schemeClr val="tx1"/>
                  </a:solidFill>
                  <a:latin typeface="Times New Roman" panose="02020603050405020304" pitchFamily="18" charset="0"/>
                  <a:ea typeface="宋体" pitchFamily="2" charset="-122"/>
                  <a:sym typeface="MT Extra" panose="05050102010205020202" pitchFamily="18" charset="2"/>
                </a:endParaRPr>
              </a:p>
              <a:p>
                <a:pPr lvl="0">
                  <a:spcBef>
                    <a:spcPct val="50000"/>
                  </a:spcBef>
                </a:pPr>
                <a:endParaRPr lang="zh-CN" altLang="en-US" sz="1600">
                  <a:solidFill>
                    <a:schemeClr val="tx1"/>
                  </a:solidFill>
                  <a:latin typeface="Times New Roman" panose="02020603050405020304" pitchFamily="18" charset="0"/>
                  <a:ea typeface="宋体" pitchFamily="2" charset="-122"/>
                  <a:sym typeface="MT Extra" panose="05050102010205020202" pitchFamily="18" charset="2"/>
                </a:endParaRPr>
              </a:p>
            </p:txBody>
          </p:sp>
          <p:sp>
            <p:nvSpPr>
              <p:cNvPr id="55303" name="文本框 44039"/>
              <p:cNvSpPr txBox="true"/>
              <p:nvPr/>
            </p:nvSpPr>
            <p:spPr>
              <a:xfrm>
                <a:off x="0" y="382"/>
                <a:ext cx="501" cy="199"/>
              </a:xfrm>
              <a:prstGeom prst="rect">
                <a:avLst/>
              </a:prstGeom>
              <a:noFill/>
              <a:ln w="9525">
                <a:noFill/>
                <a:miter/>
              </a:ln>
            </p:spPr>
            <p:txBody>
              <a:bodyPr anchor="t">
                <a:spAutoFit/>
              </a:bodyPr>
              <a:p>
                <a:pPr lvl="0">
                  <a:lnSpc>
                    <a:spcPct val="130000"/>
                  </a:lnSpc>
                  <a:spcBef>
                    <a:spcPct val="30000"/>
                  </a:spcBef>
                </a:pPr>
                <a:r>
                  <a:rPr lang="en-US" altLang="zh-CN" sz="1600">
                    <a:solidFill>
                      <a:schemeClr val="tx1"/>
                    </a:solidFill>
                    <a:latin typeface="Times New Roman" panose="02020603050405020304" pitchFamily="18" charset="0"/>
                    <a:ea typeface="宋体" pitchFamily="2" charset="-122"/>
                  </a:rPr>
                  <a:t>cs</a:t>
                </a:r>
                <a:r>
                  <a:rPr lang="en-US" altLang="zh-CN" sz="1600" baseline="-25000">
                    <a:solidFill>
                      <a:schemeClr val="tx1"/>
                    </a:solidFill>
                    <a:latin typeface="Times New Roman" panose="02020603050405020304" pitchFamily="18" charset="0"/>
                    <a:ea typeface="宋体" pitchFamily="2" charset="-122"/>
                  </a:rPr>
                  <a:t>a </a:t>
                </a:r>
                <a:r>
                  <a:rPr lang="en-US" altLang="zh-CN" sz="1600">
                    <a:solidFill>
                      <a:schemeClr val="tx1"/>
                    </a:solidFill>
                    <a:latin typeface="Times New Roman" panose="02020603050405020304" pitchFamily="18" charset="0"/>
                    <a:ea typeface="宋体" pitchFamily="2" charset="-122"/>
                  </a:rPr>
                  <a:t>{</a:t>
                </a:r>
                <a:endParaRPr lang="en-US" altLang="zh-CN" sz="1600">
                  <a:solidFill>
                    <a:schemeClr val="tx1"/>
                  </a:solidFill>
                  <a:latin typeface="Times New Roman" panose="02020603050405020304" pitchFamily="18" charset="0"/>
                  <a:ea typeface="宋体" pitchFamily="2" charset="-122"/>
                </a:endParaRPr>
              </a:p>
            </p:txBody>
          </p:sp>
          <p:sp>
            <p:nvSpPr>
              <p:cNvPr id="55304" name="文本框 44040"/>
              <p:cNvSpPr txBox="true"/>
              <p:nvPr/>
            </p:nvSpPr>
            <p:spPr>
              <a:xfrm>
                <a:off x="412" y="0"/>
                <a:ext cx="484" cy="187"/>
              </a:xfrm>
              <a:prstGeom prst="rect">
                <a:avLst/>
              </a:prstGeom>
              <a:noFill/>
              <a:ln w="9525">
                <a:noFill/>
                <a:miter/>
              </a:ln>
            </p:spPr>
            <p:txBody>
              <a:bodyPr anchor="t">
                <a:spAutoFit/>
              </a:bodyPr>
              <a:p>
                <a:pPr marL="341630" lvl="0" indent="-341630">
                  <a:lnSpc>
                    <a:spcPct val="120000"/>
                  </a:lnSpc>
                  <a:spcBef>
                    <a:spcPct val="50000"/>
                  </a:spcBef>
                  <a:buClr>
                    <a:schemeClr val="tx2"/>
                  </a:buClr>
                  <a:buSzPct val="95000"/>
                  <a:buFont typeface="Wingdings" panose="05000000000000000000" pitchFamily="2" charset="2"/>
                  <a:buNone/>
                </a:pPr>
                <a:r>
                  <a:rPr lang="zh-CN" altLang="en-US" sz="1600" dirty="0">
                    <a:solidFill>
                      <a:schemeClr val="tx1"/>
                    </a:solidFill>
                    <a:latin typeface="Times New Roman" panose="02020603050405020304" pitchFamily="18" charset="0"/>
                    <a:ea typeface="宋体" pitchFamily="2" charset="-122"/>
                  </a:rPr>
                  <a:t>进程A</a:t>
                </a:r>
                <a:endParaRPr lang="zh-CN" altLang="en-US" sz="1600" dirty="0">
                  <a:solidFill>
                    <a:schemeClr val="tx1"/>
                  </a:solidFill>
                  <a:latin typeface="Times New Roman" panose="02020603050405020304" pitchFamily="18" charset="0"/>
                  <a:ea typeface="宋体" pitchFamily="2" charset="-122"/>
                </a:endParaRPr>
              </a:p>
            </p:txBody>
          </p:sp>
        </p:grpSp>
        <p:grpSp>
          <p:nvGrpSpPr>
            <p:cNvPr id="55305" name="组合 44041"/>
            <p:cNvGrpSpPr/>
            <p:nvPr/>
          </p:nvGrpSpPr>
          <p:grpSpPr>
            <a:xfrm>
              <a:off x="1164" y="0"/>
              <a:ext cx="1043" cy="1050"/>
              <a:chOff x="0" y="0"/>
              <a:chExt cx="1043" cy="1050"/>
            </a:xfrm>
          </p:grpSpPr>
          <p:sp>
            <p:nvSpPr>
              <p:cNvPr id="55306" name="文本框 44042"/>
              <p:cNvSpPr txBox="true"/>
              <p:nvPr/>
            </p:nvSpPr>
            <p:spPr>
              <a:xfrm>
                <a:off x="428" y="0"/>
                <a:ext cx="484" cy="212"/>
              </a:xfrm>
              <a:prstGeom prst="rect">
                <a:avLst/>
              </a:prstGeom>
              <a:noFill/>
              <a:ln w="9525">
                <a:noFill/>
                <a:miter/>
              </a:ln>
            </p:spPr>
            <p:txBody>
              <a:bodyPr anchor="t">
                <a:spAutoFit/>
              </a:bodyPr>
              <a:p>
                <a:pPr marL="341630" lvl="0" indent="-341630">
                  <a:lnSpc>
                    <a:spcPct val="120000"/>
                  </a:lnSpc>
                  <a:spcBef>
                    <a:spcPct val="50000"/>
                  </a:spcBef>
                  <a:buClr>
                    <a:schemeClr val="tx2"/>
                  </a:buClr>
                  <a:buSzPct val="95000"/>
                  <a:buFont typeface="Wingdings" panose="05000000000000000000" pitchFamily="2" charset="2"/>
                  <a:buNone/>
                </a:pPr>
                <a:r>
                  <a:rPr lang="zh-CN" altLang="en-US" sz="1600" dirty="0">
                    <a:solidFill>
                      <a:schemeClr val="tx1"/>
                    </a:solidFill>
                    <a:latin typeface="Times New Roman" panose="02020603050405020304" pitchFamily="18" charset="0"/>
                    <a:ea typeface="宋体" pitchFamily="2" charset="-122"/>
                  </a:rPr>
                  <a:t>进程B</a:t>
                </a:r>
                <a:endParaRPr lang="zh-CN" altLang="en-US" sz="1600" dirty="0">
                  <a:solidFill>
                    <a:schemeClr val="tx1"/>
                  </a:solidFill>
                  <a:latin typeface="Times New Roman" panose="02020603050405020304" pitchFamily="18" charset="0"/>
                  <a:ea typeface="宋体" pitchFamily="2" charset="-122"/>
                </a:endParaRPr>
              </a:p>
            </p:txBody>
          </p:sp>
          <p:sp>
            <p:nvSpPr>
              <p:cNvPr id="55307" name="文本框 44043"/>
              <p:cNvSpPr txBox="true"/>
              <p:nvPr/>
            </p:nvSpPr>
            <p:spPr>
              <a:xfrm>
                <a:off x="336" y="247"/>
                <a:ext cx="707" cy="803"/>
              </a:xfrm>
              <a:prstGeom prst="rect">
                <a:avLst/>
              </a:prstGeom>
              <a:noFill/>
              <a:ln w="9525" cap="flat" cmpd="sng">
                <a:solidFill>
                  <a:schemeClr val="tx1"/>
                </a:solidFill>
                <a:prstDash val="solid"/>
                <a:miter/>
                <a:headEnd type="none" w="med" len="med"/>
                <a:tailEnd type="none" w="med" len="med"/>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sym typeface="MT Extra" panose="05050102010205020202" pitchFamily="18" charset="2"/>
                  </a:rPr>
                  <a:t>        </a:t>
                </a:r>
                <a:endParaRPr lang="zh-CN" altLang="en-US" sz="1600">
                  <a:solidFill>
                    <a:schemeClr val="tx1"/>
                  </a:solidFill>
                  <a:latin typeface="Times New Roman" panose="02020603050405020304" pitchFamily="18" charset="0"/>
                  <a:ea typeface="宋体" pitchFamily="2" charset="-122"/>
                </a:endParaRPr>
              </a:p>
              <a:p>
                <a:pPr lvl="0">
                  <a:spcBef>
                    <a:spcPct val="50000"/>
                  </a:spcBef>
                </a:pPr>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x</a:t>
                </a:r>
                <a:r>
                  <a:rPr lang="en-US" altLang="zh-CN" sz="1600" baseline="-250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  x+1;</a:t>
                </a:r>
                <a:endParaRPr lang="en-US" altLang="zh-CN" sz="1600">
                  <a:solidFill>
                    <a:schemeClr val="tx1"/>
                  </a:solidFill>
                  <a:latin typeface="Times New Roman" panose="02020603050405020304" pitchFamily="18" charset="0"/>
                  <a:ea typeface="宋体" pitchFamily="2" charset="-122"/>
                </a:endParaRPr>
              </a:p>
              <a:p>
                <a:pPr lvl="0">
                  <a:spcBef>
                    <a:spcPct val="50000"/>
                  </a:spcBef>
                </a:pPr>
                <a:r>
                  <a:rPr lang="en-US" altLang="zh-CN" sz="1600">
                    <a:solidFill>
                      <a:schemeClr val="tx1"/>
                    </a:solidFill>
                    <a:latin typeface="Times New Roman" panose="02020603050405020304" pitchFamily="18" charset="0"/>
                    <a:ea typeface="宋体" pitchFamily="2" charset="-122"/>
                    <a:sym typeface="MT Extra" panose="05050102010205020202" pitchFamily="18" charset="2"/>
                  </a:rPr>
                  <a:t>        </a:t>
                </a:r>
                <a:endParaRPr lang="en-US" altLang="zh-CN" sz="1600">
                  <a:solidFill>
                    <a:schemeClr val="tx1"/>
                  </a:solidFill>
                  <a:latin typeface="Times New Roman" panose="02020603050405020304" pitchFamily="18" charset="0"/>
                  <a:ea typeface="宋体" pitchFamily="2" charset="-122"/>
                  <a:sym typeface="MT Extra" panose="05050102010205020202" pitchFamily="18" charset="2"/>
                </a:endParaRPr>
              </a:p>
              <a:p>
                <a:pPr lvl="0">
                  <a:spcBef>
                    <a:spcPct val="50000"/>
                  </a:spcBef>
                </a:pPr>
                <a:endParaRPr lang="zh-CN" altLang="en-US" sz="1600">
                  <a:solidFill>
                    <a:schemeClr val="tx1"/>
                  </a:solidFill>
                  <a:latin typeface="Times New Roman" panose="02020603050405020304" pitchFamily="18" charset="0"/>
                  <a:ea typeface="宋体" pitchFamily="2" charset="-122"/>
                  <a:sym typeface="MT Extra" panose="05050102010205020202" pitchFamily="18" charset="2"/>
                </a:endParaRPr>
              </a:p>
            </p:txBody>
          </p:sp>
          <p:sp>
            <p:nvSpPr>
              <p:cNvPr id="55308" name="文本框 44044"/>
              <p:cNvSpPr txBox="true"/>
              <p:nvPr/>
            </p:nvSpPr>
            <p:spPr>
              <a:xfrm>
                <a:off x="0" y="434"/>
                <a:ext cx="501" cy="225"/>
              </a:xfrm>
              <a:prstGeom prst="rect">
                <a:avLst/>
              </a:prstGeom>
              <a:noFill/>
              <a:ln w="9525">
                <a:noFill/>
                <a:miter/>
              </a:ln>
            </p:spPr>
            <p:txBody>
              <a:bodyPr anchor="t">
                <a:spAutoFit/>
              </a:bodyPr>
              <a:p>
                <a:pPr lvl="0">
                  <a:lnSpc>
                    <a:spcPct val="130000"/>
                  </a:lnSpc>
                  <a:spcBef>
                    <a:spcPct val="30000"/>
                  </a:spcBef>
                </a:pPr>
                <a:r>
                  <a:rPr lang="en-US" altLang="zh-CN" sz="1600">
                    <a:solidFill>
                      <a:schemeClr val="tx1"/>
                    </a:solidFill>
                    <a:latin typeface="Times New Roman" panose="02020603050405020304" pitchFamily="18" charset="0"/>
                    <a:ea typeface="宋体" pitchFamily="2" charset="-122"/>
                  </a:rPr>
                  <a:t>cs</a:t>
                </a:r>
                <a:r>
                  <a:rPr lang="en-US" altLang="zh-CN" sz="1600" baseline="-25000">
                    <a:solidFill>
                      <a:schemeClr val="tx1"/>
                    </a:solidFill>
                    <a:latin typeface="Times New Roman" panose="02020603050405020304" pitchFamily="18" charset="0"/>
                    <a:ea typeface="宋体" pitchFamily="2" charset="-122"/>
                  </a:rPr>
                  <a:t>b </a:t>
                </a:r>
                <a:r>
                  <a:rPr lang="en-US" altLang="zh-CN" sz="1600">
                    <a:solidFill>
                      <a:schemeClr val="tx1"/>
                    </a:solidFill>
                    <a:latin typeface="Times New Roman" panose="02020603050405020304" pitchFamily="18" charset="0"/>
                    <a:ea typeface="宋体" pitchFamily="2" charset="-122"/>
                  </a:rPr>
                  <a:t>{</a:t>
                </a:r>
                <a:endParaRPr lang="en-US" altLang="zh-CN" sz="1600">
                  <a:solidFill>
                    <a:schemeClr val="tx1"/>
                  </a:solidFill>
                  <a:latin typeface="Times New Roman" panose="02020603050405020304" pitchFamily="18" charset="0"/>
                  <a:ea typeface="宋体" pitchFamily="2" charset="-122"/>
                </a:endParaRPr>
              </a:p>
            </p:txBody>
          </p:sp>
        </p:grpSp>
      </p:grpSp>
      <p:sp>
        <p:nvSpPr>
          <p:cNvPr id="44046" name="文本框 44045"/>
          <p:cNvSpPr txBox="true"/>
          <p:nvPr/>
        </p:nvSpPr>
        <p:spPr>
          <a:xfrm>
            <a:off x="1793875" y="5788025"/>
            <a:ext cx="1860550" cy="385763"/>
          </a:xfrm>
          <a:prstGeom prst="rect">
            <a:avLst/>
          </a:prstGeom>
          <a:noFill/>
          <a:ln w="9525">
            <a:noFill/>
            <a:miter/>
          </a:ln>
        </p:spPr>
        <p:txBody>
          <a:bodyPr anchor="t">
            <a:spAutoFit/>
          </a:bodyPr>
          <a:p>
            <a:pPr lvl="0" algn="just">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进程临界区示意图</a:t>
            </a:r>
            <a:endParaRPr lang="zh-CN" altLang="en-US" sz="1600" b="0">
              <a:solidFill>
                <a:schemeClr val="tx1"/>
              </a:solidFill>
              <a:latin typeface="Times New Roman" panose="02020603050405020304" pitchFamily="18" charset="0"/>
              <a:ea typeface="宋体" pitchFamily="2" charset="-122"/>
            </a:endParaRPr>
          </a:p>
        </p:txBody>
      </p:sp>
      <p:sp>
        <p:nvSpPr>
          <p:cNvPr id="44047" name="矩形 44046"/>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进程之间的相互制约关系</a:t>
            </a:r>
            <a:endParaRPr lang="zh-CN" altLang="en-US" sz="2400" strike="noStrike" noProof="1">
              <a:ea typeface="宋体" pitchFamily="2" charset="-122"/>
            </a:endParaRPr>
          </a:p>
        </p:txBody>
      </p:sp>
      <p:sp>
        <p:nvSpPr>
          <p:cNvPr id="55311" name="文本框 1"/>
          <p:cNvSpPr txBox="true"/>
          <p:nvPr/>
        </p:nvSpPr>
        <p:spPr>
          <a:xfrm>
            <a:off x="4705350" y="5087938"/>
            <a:ext cx="4010025" cy="700087"/>
          </a:xfrm>
          <a:prstGeom prst="rect">
            <a:avLst/>
          </a:prstGeom>
          <a:noFill/>
          <a:ln w="9525">
            <a:noFill/>
            <a:miter/>
          </a:ln>
        </p:spPr>
        <p:txBody>
          <a:bodyPr anchor="t">
            <a:spAutoFit/>
          </a:bodyPr>
          <a:p>
            <a:pPr lvl="0"/>
            <a:r>
              <a:rPr lang="zh-CN" altLang="en-US" sz="2000">
                <a:solidFill>
                  <a:srgbClr val="FF0000"/>
                </a:solidFill>
                <a:latin typeface="Times New Roman" panose="02020603050405020304" pitchFamily="18" charset="0"/>
                <a:ea typeface="宋体" pitchFamily="2" charset="-122"/>
              </a:rPr>
              <a:t>注意：同一临界资源的临界区才需要互斥进入。</a:t>
            </a:r>
            <a:endParaRPr lang="zh-CN" altLang="en-US" sz="2000">
              <a:solidFill>
                <a:srgbClr val="FF0000"/>
              </a:solidFill>
              <a:latin typeface="Times New Roman" panose="02020603050405020304" pitchFamily="18" charset="0"/>
              <a:ea typeface="宋体" pitchFamily="2" charset="-122"/>
            </a:endParaRPr>
          </a:p>
        </p:txBody>
      </p:sp>
      <p:sp>
        <p:nvSpPr>
          <p:cNvPr id="55312" name="文本框 2"/>
          <p:cNvSpPr txBox="true"/>
          <p:nvPr/>
        </p:nvSpPr>
        <p:spPr>
          <a:xfrm>
            <a:off x="4657725" y="3951288"/>
            <a:ext cx="4057650" cy="700087"/>
          </a:xfrm>
          <a:prstGeom prst="rect">
            <a:avLst/>
          </a:prstGeom>
          <a:noFill/>
          <a:ln w="9525">
            <a:noFill/>
            <a:miter/>
          </a:ln>
        </p:spPr>
        <p:txBody>
          <a:bodyPr anchor="t">
            <a:spAutoFit/>
          </a:bodyPr>
          <a:p>
            <a:pPr lvl="0"/>
            <a:r>
              <a:rPr lang="zh-CN" altLang="en-US" sz="2000">
                <a:latin typeface="Times New Roman" panose="02020603050405020304" pitchFamily="18" charset="0"/>
                <a:ea typeface="宋体" pitchFamily="2" charset="-122"/>
              </a:rPr>
              <a:t>进程</a:t>
            </a:r>
            <a:r>
              <a:rPr lang="en-US" altLang="zh-CN" sz="2000">
                <a:latin typeface="Times New Roman" panose="02020603050405020304" pitchFamily="18" charset="0"/>
                <a:ea typeface="宋体" pitchFamily="2" charset="-122"/>
              </a:rPr>
              <a:t>A</a:t>
            </a:r>
            <a:r>
              <a:rPr lang="zh-CN" altLang="en-US" sz="2000">
                <a:latin typeface="Times New Roman" panose="02020603050405020304" pitchFamily="18" charset="0"/>
                <a:ea typeface="宋体" pitchFamily="2" charset="-122"/>
              </a:rPr>
              <a:t>正在执行</a:t>
            </a:r>
            <a:r>
              <a:rPr lang="en-US" altLang="zh-CN" sz="2000">
                <a:latin typeface="Times New Roman" panose="02020603050405020304" pitchFamily="18" charset="0"/>
                <a:ea typeface="宋体" pitchFamily="2" charset="-122"/>
              </a:rPr>
              <a:t>cs</a:t>
            </a:r>
            <a:r>
              <a:rPr lang="en-US" altLang="zh-CN" sz="2000" baseline="-25000">
                <a:latin typeface="Times New Roman" panose="02020603050405020304" pitchFamily="18" charset="0"/>
                <a:ea typeface="宋体" pitchFamily="2" charset="-122"/>
              </a:rPr>
              <a:t>a </a:t>
            </a:r>
            <a:r>
              <a:rPr lang="zh-CN" altLang="en-US" sz="2000">
                <a:latin typeface="Times New Roman" panose="02020603050405020304" pitchFamily="18" charset="0"/>
                <a:ea typeface="宋体" pitchFamily="2" charset="-122"/>
              </a:rPr>
              <a:t>段时，进程</a:t>
            </a:r>
            <a:r>
              <a:rPr lang="en-US" altLang="zh-CN" sz="2000">
                <a:latin typeface="Times New Roman" panose="02020603050405020304" pitchFamily="18" charset="0"/>
                <a:ea typeface="宋体" pitchFamily="2" charset="-122"/>
              </a:rPr>
              <a:t>B</a:t>
            </a:r>
            <a:r>
              <a:rPr lang="zh-CN" altLang="en-US" sz="2000">
                <a:latin typeface="Times New Roman" panose="02020603050405020304" pitchFamily="18" charset="0"/>
                <a:ea typeface="宋体" pitchFamily="2" charset="-122"/>
              </a:rPr>
              <a:t>就不能进入</a:t>
            </a:r>
            <a:r>
              <a:rPr lang="en-US" altLang="zh-CN" sz="2000">
                <a:latin typeface="Times New Roman" panose="02020603050405020304" pitchFamily="18" charset="0"/>
                <a:ea typeface="宋体" pitchFamily="2" charset="-122"/>
              </a:rPr>
              <a:t>cs</a:t>
            </a:r>
            <a:r>
              <a:rPr lang="en-US" altLang="zh-CN" sz="2000" baseline="-25000">
                <a:latin typeface="Times New Roman" panose="02020603050405020304" pitchFamily="18" charset="0"/>
                <a:ea typeface="宋体" pitchFamily="2" charset="-122"/>
              </a:rPr>
              <a:t>b</a:t>
            </a:r>
            <a:r>
              <a:rPr lang="zh-CN" altLang="en-US" sz="2000">
                <a:latin typeface="Times New Roman" panose="02020603050405020304" pitchFamily="18" charset="0"/>
                <a:ea typeface="宋体" pitchFamily="2" charset="-122"/>
              </a:rPr>
              <a:t>段执行。</a:t>
            </a:r>
            <a:endParaRPr lang="zh-CN" altLang="en-US" sz="2000">
              <a:latin typeface="Times New Roman" panose="02020603050405020304"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4035">
                                            <p:txEl>
                                              <p:charRg st="0" end="15"/>
                                            </p:txEl>
                                          </p:spTgt>
                                        </p:tgtEl>
                                        <p:attrNameLst>
                                          <p:attrName>style.visibility</p:attrName>
                                        </p:attrNameLst>
                                      </p:cBhvr>
                                      <p:to>
                                        <p:strVal val="visible"/>
                                      </p:to>
                                    </p:set>
                                    <p:anim calcmode="lin" valueType="num">
                                      <p:cBhvr additive="base">
                                        <p:cTn id="7" dur="1000" fill="hold"/>
                                        <p:tgtEl>
                                          <p:spTgt spid="44035">
                                            <p:txEl>
                                              <p:charRg st="0" end="15"/>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44035">
                                            <p:txEl>
                                              <p:charRg st="0" end="15"/>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4036"/>
                                        </p:tgtEl>
                                        <p:attrNameLst>
                                          <p:attrName>style.visibility</p:attrName>
                                        </p:attrNameLst>
                                      </p:cBhvr>
                                      <p:to>
                                        <p:strVal val="visible"/>
                                      </p:to>
                                    </p:set>
                                    <p:anim calcmode="lin" valueType="num">
                                      <p:cBhvr additive="base">
                                        <p:cTn id="13" dur="500" fill="hold"/>
                                        <p:tgtEl>
                                          <p:spTgt spid="44036"/>
                                        </p:tgtEl>
                                        <p:attrNameLst>
                                          <p:attrName>ppt_x</p:attrName>
                                        </p:attrNameLst>
                                      </p:cBhvr>
                                      <p:tavLst>
                                        <p:tav tm="0">
                                          <p:val>
                                            <p:strVal val="1+#ppt_w/2"/>
                                          </p:val>
                                        </p:tav>
                                        <p:tav tm="100000">
                                          <p:val>
                                            <p:strVal val="#ppt_x"/>
                                          </p:val>
                                        </p:tav>
                                      </p:tavLst>
                                    </p:anim>
                                    <p:anim calcmode="lin" valueType="num">
                                      <p:cBhvr additive="base">
                                        <p:cTn id="14" dur="500" fill="hold"/>
                                        <p:tgtEl>
                                          <p:spTgt spid="4403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4037"/>
                                        </p:tgtEl>
                                        <p:attrNameLst>
                                          <p:attrName>style.visibility</p:attrName>
                                        </p:attrNameLst>
                                      </p:cBhvr>
                                      <p:to>
                                        <p:strVal val="visible"/>
                                      </p:to>
                                    </p:set>
                                    <p:anim calcmode="lin" valueType="num">
                                      <p:cBhvr additive="base">
                                        <p:cTn id="19" dur="500" fill="hold"/>
                                        <p:tgtEl>
                                          <p:spTgt spid="44037"/>
                                        </p:tgtEl>
                                        <p:attrNameLst>
                                          <p:attrName>ppt_x</p:attrName>
                                        </p:attrNameLst>
                                      </p:cBhvr>
                                      <p:tavLst>
                                        <p:tav tm="0">
                                          <p:val>
                                            <p:strVal val="#ppt_x"/>
                                          </p:val>
                                        </p:tav>
                                        <p:tav tm="100000">
                                          <p:val>
                                            <p:strVal val="#ppt_x"/>
                                          </p:val>
                                        </p:tav>
                                      </p:tavLst>
                                    </p:anim>
                                    <p:anim calcmode="lin" valueType="num">
                                      <p:cBhvr additive="base">
                                        <p:cTn id="20" dur="500" fill="hold"/>
                                        <p:tgtEl>
                                          <p:spTgt spid="4403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40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p:bldP spid="44036" grpId="0"/>
      <p:bldP spid="4404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0531" name="矩形 150530"/>
          <p:cNvSpPr/>
          <p:nvPr/>
        </p:nvSpPr>
        <p:spPr>
          <a:xfrm>
            <a:off x="407988" y="703263"/>
            <a:ext cx="6157913" cy="72548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b="1" strike="noStrike" noProof="1" dirty="0">
                <a:solidFill>
                  <a:srgbClr val="990000"/>
                </a:solidFill>
                <a:latin typeface="Times New Roman" panose="02020603050405020304" pitchFamily="18" charset="0"/>
                <a:ea typeface="宋体" pitchFamily="2" charset="-122"/>
                <a:cs typeface="+mn-ea"/>
              </a:rPr>
              <a:t>顺序程序的特点</a:t>
            </a:r>
            <a:endParaRPr lang="zh-CN" altLang="en-US" b="1" strike="noStrike" noProof="1">
              <a:solidFill>
                <a:srgbClr val="990000"/>
              </a:solidFill>
              <a:latin typeface="Times New Roman" panose="02020603050405020304" pitchFamily="18" charset="0"/>
              <a:ea typeface="宋体" pitchFamily="2" charset="-122"/>
            </a:endParaRPr>
          </a:p>
        </p:txBody>
      </p:sp>
      <p:sp>
        <p:nvSpPr>
          <p:cNvPr id="150532" name="矩形 150531"/>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进程的引入</a:t>
            </a:r>
            <a:endParaRPr lang="zh-CN" altLang="en-US" sz="2400" strike="noStrike" noProof="1">
              <a:ea typeface="宋体" pitchFamily="2" charset="-122"/>
            </a:endParaRPr>
          </a:p>
        </p:txBody>
      </p:sp>
      <p:sp>
        <p:nvSpPr>
          <p:cNvPr id="150533" name="矩形 150532"/>
          <p:cNvSpPr/>
          <p:nvPr/>
        </p:nvSpPr>
        <p:spPr>
          <a:xfrm>
            <a:off x="328613" y="1606550"/>
            <a:ext cx="8208963" cy="4449763"/>
          </a:xfrm>
          <a:prstGeom prst="rect">
            <a:avLst/>
          </a:prstGeom>
          <a:noFill/>
          <a:ln w="9525">
            <a:noFill/>
          </a:ln>
        </p:spPr>
        <p: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lvl="0" fontAlgn="base">
              <a:buNone/>
            </a:pPr>
            <a:r>
              <a:rPr lang="en-US" altLang="zh-CN" sz="3600" strike="noStrike" noProof="1">
                <a:solidFill>
                  <a:schemeClr val="tx1"/>
                </a:solidFill>
                <a:effectLst/>
                <a:latin typeface="Times New Roman" panose="02020603050405020304" pitchFamily="18" charset="0"/>
                <a:ea typeface="宋体" pitchFamily="2" charset="-122"/>
                <a:cs typeface="+mn-ea"/>
              </a:rPr>
              <a:t>1. </a:t>
            </a:r>
            <a:r>
              <a:rPr lang="zh-CN" altLang="en-US" sz="3600" strike="noStrike" noProof="1">
                <a:solidFill>
                  <a:schemeClr val="tx1"/>
                </a:solidFill>
                <a:effectLst/>
                <a:latin typeface="Times New Roman" panose="02020603050405020304" pitchFamily="18" charset="0"/>
                <a:ea typeface="宋体" pitchFamily="2" charset="-122"/>
                <a:cs typeface="+mn-ea"/>
              </a:rPr>
              <a:t>什么是程序的顺序执行</a:t>
            </a:r>
            <a:endParaRPr lang="zh-CN" altLang="en-US" sz="3600" strike="noStrike" noProof="1">
              <a:solidFill>
                <a:schemeClr val="tx1"/>
              </a:solidFill>
              <a:effectLst/>
              <a:latin typeface="Times New Roman" panose="02020603050405020304" pitchFamily="18" charset="0"/>
              <a:ea typeface="宋体" pitchFamily="2" charset="-122"/>
            </a:endParaRPr>
          </a:p>
          <a:p>
            <a:pPr lvl="0" fontAlgn="base"/>
            <a:r>
              <a:rPr lang="zh-CN" altLang="en-US" strike="noStrike" noProof="1">
                <a:solidFill>
                  <a:schemeClr val="tx1"/>
                </a:solidFill>
                <a:effectLst/>
                <a:latin typeface="Times New Roman" panose="02020603050405020304" pitchFamily="18" charset="0"/>
                <a:ea typeface="宋体" pitchFamily="2" charset="-122"/>
                <a:cs typeface="+mn-ea"/>
              </a:rPr>
              <a:t>一个程序由若干个子程序段组成，每个程序段由若干条操作指令组成。子程序段的执行必须严格按照先后次序顺序执行。子程序段中的指令也必须是顺序执行的。</a:t>
            </a:r>
            <a:endParaRPr lang="zh-CN" altLang="en-US" strike="noStrike" noProof="1">
              <a:solidFill>
                <a:schemeClr val="tx1"/>
              </a:solidFill>
              <a:effectLst/>
              <a:latin typeface="Times New Roman" panose="02020603050405020304" pitchFamily="18" charset="0"/>
              <a:ea typeface="宋体" pitchFamily="2" charset="-122"/>
            </a:endParaRPr>
          </a:p>
          <a:p>
            <a:pPr lvl="0" fontAlgn="base"/>
            <a:r>
              <a:rPr lang="zh-CN" altLang="en-US" strike="noStrike" noProof="1">
                <a:solidFill>
                  <a:schemeClr val="tx1"/>
                </a:solidFill>
                <a:effectLst/>
                <a:latin typeface="宋体" pitchFamily="2" charset="-122"/>
                <a:ea typeface="宋体" pitchFamily="2" charset="-122"/>
                <a:cs typeface="+mn-ea"/>
              </a:rPr>
              <a:t>系统中存在的若干个程序也是一个一个按顺序运行，同时只能运行一个程序，一个程序运行完毕后才能运行下一个程序。</a:t>
            </a:r>
            <a:endParaRPr lang="zh-CN" altLang="en-US" strike="noStrike" noProof="1">
              <a:solidFill>
                <a:schemeClr val="tx1"/>
              </a:solidFill>
              <a:effectLst/>
              <a:latin typeface="宋体" pitchFamily="2" charset="-122"/>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0531">
                                            <p:txEl>
                                              <p:charRg st="0" end="8"/>
                                            </p:txEl>
                                          </p:spTgt>
                                        </p:tgtEl>
                                        <p:attrNameLst>
                                          <p:attrName>style.visibility</p:attrName>
                                        </p:attrNameLst>
                                      </p:cBhvr>
                                      <p:to>
                                        <p:strVal val="visible"/>
                                      </p:to>
                                    </p:set>
                                    <p:anim calcmode="lin" valueType="num">
                                      <p:cBhvr additive="base">
                                        <p:cTn id="7" dur="1000" fill="hold"/>
                                        <p:tgtEl>
                                          <p:spTgt spid="150531">
                                            <p:txEl>
                                              <p:charRg st="0" end="8"/>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50531">
                                            <p:txEl>
                                              <p:charRg st="0"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1"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9" name="矩形 45058"/>
          <p:cNvSpPr/>
          <p:nvPr/>
        </p:nvSpPr>
        <p:spPr>
          <a:xfrm>
            <a:off x="186055" y="487680"/>
            <a:ext cx="8721090" cy="2343150"/>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b="1" strike="noStrike" noProof="1">
                <a:solidFill>
                  <a:srgbClr val="990000"/>
                </a:solidFill>
                <a:latin typeface="Times New Roman" panose="02020603050405020304" pitchFamily="18" charset="0"/>
                <a:ea typeface="宋体" pitchFamily="2" charset="-122"/>
                <a:cs typeface="+mn-ea"/>
              </a:rPr>
              <a:t>2.  </a:t>
            </a:r>
            <a:r>
              <a:rPr lang="zh-CN" altLang="en-US" b="1" strike="noStrike" noProof="1">
                <a:solidFill>
                  <a:srgbClr val="990000"/>
                </a:solidFill>
                <a:latin typeface="Times New Roman" panose="02020603050405020304" pitchFamily="18" charset="0"/>
                <a:ea typeface="宋体" pitchFamily="2" charset="-122"/>
                <a:cs typeface="+mn-ea"/>
              </a:rPr>
              <a:t>进程同步的概念</a:t>
            </a:r>
            <a:endParaRPr lang="zh-CN" altLang="en-US" b="1" strike="noStrike" noProof="1">
              <a:solidFill>
                <a:srgbClr val="990000"/>
              </a:solidFill>
              <a:latin typeface="Times New Roman" panose="02020603050405020304" pitchFamily="18" charset="0"/>
              <a:ea typeface="宋体" pitchFamily="2" charset="-122"/>
            </a:endParaRPr>
          </a:p>
          <a:p>
            <a:pPr marL="533400" lvl="0" indent="-533400" fontAlgn="base">
              <a:lnSpc>
                <a:spcPct val="130000"/>
              </a:lnSpc>
              <a:buNone/>
            </a:pPr>
            <a:r>
              <a:rPr lang="zh-CN" altLang="en-US" sz="2800" b="1" strike="noStrike" noProof="1">
                <a:solidFill>
                  <a:srgbClr val="A50021"/>
                </a:solidFill>
                <a:latin typeface="Times New Roman" panose="02020603050405020304" pitchFamily="18" charset="0"/>
                <a:ea typeface="宋体" pitchFamily="2" charset="-122"/>
                <a:cs typeface="+mn-ea"/>
              </a:rPr>
              <a:t>    </a:t>
            </a:r>
            <a:r>
              <a:rPr lang="en-US" altLang="zh-CN" sz="2800" b="1" strike="noStrike" noProof="1">
                <a:solidFill>
                  <a:srgbClr val="A50021"/>
                </a:solidFill>
                <a:latin typeface="Times New Roman" panose="02020603050405020304" pitchFamily="18" charset="0"/>
                <a:ea typeface="宋体" pitchFamily="2" charset="-122"/>
                <a:cs typeface="+mn-ea"/>
              </a:rPr>
              <a:t>(1) </a:t>
            </a:r>
            <a:r>
              <a:rPr lang="zh-CN" altLang="en-US" sz="2800" b="1" strike="noStrike" noProof="1">
                <a:solidFill>
                  <a:srgbClr val="A50021"/>
                </a:solidFill>
                <a:latin typeface="Times New Roman" panose="02020603050405020304" pitchFamily="18" charset="0"/>
                <a:ea typeface="宋体" pitchFamily="2" charset="-122"/>
                <a:cs typeface="+mn-ea"/>
              </a:rPr>
              <a:t>什么是进程同步</a:t>
            </a:r>
            <a:endParaRPr lang="zh-CN" altLang="en-US" sz="2800" b="1" strike="noStrike" noProof="1">
              <a:solidFill>
                <a:srgbClr val="A50021"/>
              </a:solidFill>
              <a:latin typeface="Times New Roman" panose="02020603050405020304" pitchFamily="18" charset="0"/>
              <a:ea typeface="宋体" pitchFamily="2" charset="-122"/>
            </a:endParaRPr>
          </a:p>
          <a:p>
            <a:pPr marL="533400" lvl="0" indent="-533400" fontAlgn="base">
              <a:lnSpc>
                <a:spcPct val="100000"/>
              </a:lnSpc>
              <a:spcBef>
                <a:spcPct val="25000"/>
              </a:spcBef>
              <a:buNone/>
            </a:pPr>
            <a:r>
              <a:rPr lang="zh-CN" altLang="en-US" sz="2400" strike="noStrike" noProof="1">
                <a:solidFill>
                  <a:schemeClr val="tx1"/>
                </a:solidFill>
                <a:latin typeface="Times New Roman" panose="02020603050405020304" pitchFamily="18" charset="0"/>
                <a:ea typeface="宋体" pitchFamily="2" charset="-122"/>
                <a:cs typeface="+mn-ea"/>
              </a:rPr>
              <a:t>        并发进程在一些关键点上可能需要互相等待与互通消息， </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00000"/>
              </a:lnSpc>
              <a:spcBef>
                <a:spcPct val="25000"/>
              </a:spcBef>
              <a:buNone/>
            </a:pPr>
            <a:r>
              <a:rPr lang="zh-CN" altLang="en-US" sz="2400" strike="noStrike" noProof="1">
                <a:solidFill>
                  <a:schemeClr val="tx1"/>
                </a:solidFill>
                <a:latin typeface="Times New Roman" panose="02020603050405020304" pitchFamily="18" charset="0"/>
                <a:ea typeface="宋体" pitchFamily="2" charset="-122"/>
                <a:cs typeface="+mn-ea"/>
              </a:rPr>
              <a:t>        这种相互制约的等待与互通消息称为进程同步。 </a:t>
            </a:r>
            <a:endParaRPr lang="zh-CN" altLang="en-US" sz="2400" strike="noStrike" noProof="1">
              <a:solidFill>
                <a:schemeClr val="tx1"/>
              </a:solidFill>
              <a:latin typeface="Times New Roman" panose="02020603050405020304" pitchFamily="18" charset="0"/>
              <a:ea typeface="宋体" pitchFamily="2" charset="-122"/>
            </a:endParaRPr>
          </a:p>
        </p:txBody>
      </p:sp>
      <p:sp>
        <p:nvSpPr>
          <p:cNvPr id="45060" name="矩形 45059"/>
          <p:cNvSpPr/>
          <p:nvPr/>
        </p:nvSpPr>
        <p:spPr>
          <a:xfrm>
            <a:off x="644525" y="2847975"/>
            <a:ext cx="3557588" cy="603250"/>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en-US" altLang="zh-CN" sz="2800" b="1" strike="noStrike" noProof="1">
                <a:solidFill>
                  <a:srgbClr val="A50021"/>
                </a:solidFill>
                <a:latin typeface="Times New Roman" panose="02020603050405020304" pitchFamily="18" charset="0"/>
                <a:ea typeface="宋体" pitchFamily="2" charset="-122"/>
                <a:cs typeface="+mn-ea"/>
              </a:rPr>
              <a:t>(2) </a:t>
            </a:r>
            <a:r>
              <a:rPr lang="zh-CN" altLang="en-US" sz="2800" b="1" strike="noStrike" noProof="1">
                <a:solidFill>
                  <a:srgbClr val="A50021"/>
                </a:solidFill>
                <a:latin typeface="Times New Roman" panose="02020603050405020304" pitchFamily="18" charset="0"/>
                <a:ea typeface="宋体" pitchFamily="2" charset="-122"/>
                <a:cs typeface="+mn-ea"/>
              </a:rPr>
              <a:t>进程同步的例</a:t>
            </a:r>
            <a:r>
              <a:rPr lang="x-none" altLang="zh-CN" sz="2800" b="1" strike="noStrike" noProof="1">
                <a:solidFill>
                  <a:srgbClr val="A50021"/>
                </a:solidFill>
                <a:latin typeface="Times New Roman" panose="02020603050405020304" pitchFamily="18" charset="0"/>
                <a:ea typeface="宋体" pitchFamily="2" charset="-122"/>
                <a:cs typeface="+mn-ea"/>
              </a:rPr>
              <a:t>子</a:t>
            </a:r>
            <a:r>
              <a:rPr lang="zh-CN" altLang="en-US" sz="2000" strike="noStrike" noProof="1">
                <a:solidFill>
                  <a:schemeClr val="tx1"/>
                </a:solidFill>
                <a:latin typeface="Times New Roman" panose="02020603050405020304" pitchFamily="18" charset="0"/>
                <a:ea typeface="宋体" pitchFamily="2" charset="-122"/>
                <a:cs typeface="+mn-ea"/>
              </a:rPr>
              <a:t>        </a:t>
            </a:r>
            <a:endParaRPr lang="zh-CN" altLang="en-US" sz="2000" strike="noStrike" noProof="1">
              <a:solidFill>
                <a:schemeClr val="tx1"/>
              </a:solidFill>
              <a:latin typeface="Times New Roman" panose="02020603050405020304" pitchFamily="18" charset="0"/>
              <a:ea typeface="宋体" pitchFamily="2" charset="-122"/>
            </a:endParaRPr>
          </a:p>
        </p:txBody>
      </p:sp>
      <p:sp>
        <p:nvSpPr>
          <p:cNvPr id="45061" name="矩形 45060"/>
          <p:cNvSpPr/>
          <p:nvPr/>
        </p:nvSpPr>
        <p:spPr>
          <a:xfrm>
            <a:off x="762000" y="3657600"/>
            <a:ext cx="2768600" cy="957263"/>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zh-CN" altLang="en-US" sz="2400" b="1" strike="noStrike" noProof="1">
                <a:solidFill>
                  <a:srgbClr val="000099"/>
                </a:solidFill>
                <a:latin typeface="Times New Roman" panose="02020603050405020304" pitchFamily="18" charset="0"/>
                <a:ea typeface="宋体" pitchFamily="2" charset="-122"/>
                <a:cs typeface="+mn-ea"/>
              </a:rPr>
              <a:t>①</a:t>
            </a:r>
            <a:r>
              <a:rPr lang="zh-CN" altLang="en-US" sz="2400" b="1" strike="noStrike" noProof="1">
                <a:solidFill>
                  <a:srgbClr val="000099"/>
                </a:solidFill>
                <a:latin typeface="宋体" pitchFamily="2" charset="-122"/>
                <a:ea typeface="宋体" pitchFamily="2" charset="-122"/>
                <a:cs typeface="+mn-ea"/>
              </a:rPr>
              <a:t> </a:t>
            </a:r>
            <a:r>
              <a:rPr lang="zh-CN" altLang="en-US" sz="2400" b="1" strike="noStrike" noProof="1">
                <a:solidFill>
                  <a:srgbClr val="000099"/>
                </a:solidFill>
                <a:latin typeface="Times New Roman" panose="02020603050405020304" pitchFamily="18" charset="0"/>
                <a:ea typeface="宋体" pitchFamily="2" charset="-122"/>
                <a:cs typeface="+mn-ea"/>
              </a:rPr>
              <a:t>病员就诊</a:t>
            </a:r>
            <a:r>
              <a:rPr lang="zh-CN" altLang="en-US" sz="2000" strike="noStrike" noProof="1">
                <a:latin typeface="Times New Roman" panose="02020603050405020304" pitchFamily="18" charset="0"/>
                <a:ea typeface="宋体" pitchFamily="2" charset="-122"/>
                <a:cs typeface="+mn-ea"/>
              </a:rPr>
              <a:t> </a:t>
            </a:r>
            <a:endParaRPr lang="zh-CN" altLang="en-US" sz="2000" strike="noStrike" noProof="1">
              <a:latin typeface="Times New Roman" panose="02020603050405020304" pitchFamily="18" charset="0"/>
              <a:ea typeface="宋体" pitchFamily="2" charset="-122"/>
              <a:cs typeface="+mn-ea"/>
            </a:endParaRPr>
          </a:p>
          <a:p>
            <a:pPr marL="533400" lvl="0" indent="-533400" fontAlgn="base">
              <a:lnSpc>
                <a:spcPct val="120000"/>
              </a:lnSpc>
              <a:spcBef>
                <a:spcPct val="20000"/>
              </a:spcBef>
              <a:buNone/>
            </a:pPr>
            <a:r>
              <a:rPr lang="zh-CN" altLang="en-US" sz="2000" strike="noStrike" noProof="1">
                <a:latin typeface="Times New Roman" panose="02020603050405020304" pitchFamily="18" charset="0"/>
                <a:ea typeface="宋体" pitchFamily="2" charset="-122"/>
                <a:cs typeface="+mn-ea"/>
              </a:rPr>
              <a:t>     同步约束条件：？</a:t>
            </a:r>
            <a:endParaRPr lang="zh-CN" altLang="en-US" sz="2000" strike="noStrike" noProof="1">
              <a:latin typeface="Times New Roman" panose="02020603050405020304" pitchFamily="18" charset="0"/>
              <a:ea typeface="宋体" pitchFamily="2" charset="-122"/>
            </a:endParaRPr>
          </a:p>
        </p:txBody>
      </p:sp>
      <p:grpSp>
        <p:nvGrpSpPr>
          <p:cNvPr id="45062" name="组合 45061"/>
          <p:cNvGrpSpPr/>
          <p:nvPr/>
        </p:nvGrpSpPr>
        <p:grpSpPr>
          <a:xfrm>
            <a:off x="4148138" y="3101975"/>
            <a:ext cx="4314825" cy="2901950"/>
            <a:chOff x="0" y="0"/>
            <a:chExt cx="2718" cy="1636"/>
          </a:xfrm>
        </p:grpSpPr>
        <p:sp>
          <p:nvSpPr>
            <p:cNvPr id="56326" name="文本框 45062"/>
            <p:cNvSpPr txBox="true"/>
            <p:nvPr/>
          </p:nvSpPr>
          <p:spPr>
            <a:xfrm>
              <a:off x="0" y="1"/>
              <a:ext cx="1221" cy="1635"/>
            </a:xfrm>
            <a:prstGeom prst="rect">
              <a:avLst/>
            </a:prstGeom>
            <a:noFill/>
            <a:ln w="9525" cap="flat" cmpd="sng">
              <a:solidFill>
                <a:schemeClr val="tx1"/>
              </a:solidFill>
              <a:prstDash val="solid"/>
              <a:miter/>
              <a:headEnd type="none" w="med" len="med"/>
              <a:tailEnd type="none" w="med" len="med"/>
            </a:ln>
          </p:spPr>
          <p:txBody>
            <a:bodyPr anchor="t"/>
            <a:p>
              <a:pPr lvl="0">
                <a:spcBef>
                  <a:spcPct val="50000"/>
                </a:spcBef>
              </a:pPr>
              <a:r>
                <a:rPr lang="zh-CN" altLang="en-US" sz="1600">
                  <a:solidFill>
                    <a:schemeClr val="tx1"/>
                  </a:solidFill>
                  <a:latin typeface="Times New Roman" panose="02020603050405020304" pitchFamily="18" charset="0"/>
                  <a:ea typeface="宋体" pitchFamily="2" charset="-122"/>
                </a:rPr>
                <a:t>看病活动：</a:t>
              </a:r>
              <a:endParaRPr lang="zh-CN" altLang="en-US" sz="1600">
                <a:solidFill>
                  <a:schemeClr val="tx1"/>
                </a:solidFill>
                <a:latin typeface="Times New Roman" panose="02020603050405020304" pitchFamily="18" charset="0"/>
                <a:ea typeface="宋体" pitchFamily="2" charset="-122"/>
              </a:endParaRPr>
            </a:p>
            <a:p>
              <a:pPr lvl="0">
                <a:spcBef>
                  <a:spcPct val="50000"/>
                </a:spcBef>
              </a:pPr>
              <a:r>
                <a:rPr lang="zh-CN" altLang="en-US" sz="1600">
                  <a:solidFill>
                    <a:schemeClr val="tx1"/>
                  </a:solidFill>
                  <a:latin typeface="Times New Roman" panose="02020603050405020304" pitchFamily="18" charset="0"/>
                  <a:ea typeface="宋体" pitchFamily="2" charset="-122"/>
                </a:rPr>
                <a:t>      看病</a:t>
              </a:r>
              <a:r>
                <a:rPr lang="zh-CN" altLang="en-US" sz="1600">
                  <a:solidFill>
                    <a:schemeClr val="tx1"/>
                  </a:solidFill>
                  <a:latin typeface="Times New Roman" panose="02020603050405020304" pitchFamily="18" charset="0"/>
                  <a:ea typeface="宋体" pitchFamily="2" charset="-122"/>
                  <a:sym typeface="MT Extra" panose="05050102010205020202" pitchFamily="18" charset="2"/>
                </a:rPr>
                <a:t> </a:t>
              </a:r>
              <a:endParaRPr lang="zh-CN" altLang="en-US" sz="1600">
                <a:solidFill>
                  <a:schemeClr val="tx1"/>
                </a:solidFill>
                <a:latin typeface="Times New Roman" panose="02020603050405020304" pitchFamily="18" charset="0"/>
                <a:ea typeface="宋体" pitchFamily="2" charset="-122"/>
                <a:sym typeface="MT Extra" panose="05050102010205020202" pitchFamily="18" charset="2"/>
              </a:endParaRPr>
            </a:p>
            <a:p>
              <a:pPr lvl="0">
                <a:spcBef>
                  <a:spcPct val="50000"/>
                </a:spcBef>
              </a:pPr>
              <a:r>
                <a:rPr lang="zh-CN" altLang="en-US" sz="1600">
                  <a:solidFill>
                    <a:schemeClr val="tx1"/>
                  </a:solidFill>
                  <a:latin typeface="宋体" pitchFamily="2" charset="-122"/>
                  <a:ea typeface="宋体" pitchFamily="2" charset="-122"/>
                  <a:sym typeface="MT Extra" panose="05050102010205020202" pitchFamily="18" charset="2"/>
                </a:rPr>
                <a:t>  </a:t>
              </a:r>
              <a:r>
                <a:rPr lang="zh-CN" altLang="en-US" sz="1600">
                  <a:solidFill>
                    <a:schemeClr val="tx1"/>
                  </a:solidFill>
                  <a:latin typeface="Times New Roman" panose="02020603050405020304" pitchFamily="18" charset="0"/>
                  <a:ea typeface="宋体" pitchFamily="2" charset="-122"/>
                  <a:sym typeface="MT Extra" panose="05050102010205020202" pitchFamily="18" charset="2"/>
                </a:rPr>
                <a:t>要病人去</a:t>
              </a:r>
              <a:r>
                <a:rPr lang="zh-CN" altLang="en-US" sz="1600">
                  <a:solidFill>
                    <a:schemeClr val="tx1"/>
                  </a:solidFill>
                  <a:latin typeface="Times New Roman" panose="02020603050405020304" pitchFamily="18" charset="0"/>
                  <a:ea typeface="宋体" pitchFamily="2" charset="-122"/>
                </a:rPr>
                <a:t>化验；</a:t>
              </a:r>
              <a:endParaRPr lang="zh-CN" altLang="en-US" sz="1600">
                <a:solidFill>
                  <a:schemeClr val="tx1"/>
                </a:solidFill>
                <a:latin typeface="Times New Roman" panose="02020603050405020304" pitchFamily="18" charset="0"/>
                <a:ea typeface="宋体" pitchFamily="2" charset="-122"/>
              </a:endParaRPr>
            </a:p>
            <a:p>
              <a:pPr lvl="0">
                <a:spcBef>
                  <a:spcPct val="50000"/>
                </a:spcBef>
              </a:pPr>
              <a:r>
                <a:rPr lang="zh-CN" altLang="en-US" sz="1600">
                  <a:solidFill>
                    <a:schemeClr val="tx1"/>
                  </a:solidFill>
                  <a:latin typeface="宋体" pitchFamily="2" charset="-122"/>
                  <a:ea typeface="宋体" pitchFamily="2" charset="-122"/>
                  <a:sym typeface="MT Extra" panose="05050102010205020202" pitchFamily="18" charset="2"/>
                </a:rPr>
                <a:t>           </a:t>
              </a:r>
              <a:r>
                <a:rPr lang="zh-CN" altLang="en-US" sz="1600">
                  <a:solidFill>
                    <a:schemeClr val="tx1"/>
                  </a:solidFill>
                  <a:latin typeface="Times New Roman" panose="02020603050405020304" pitchFamily="18" charset="0"/>
                  <a:ea typeface="宋体" pitchFamily="2" charset="-122"/>
                  <a:sym typeface="MT Extra" panose="05050102010205020202" pitchFamily="18" charset="2"/>
                </a:rPr>
                <a:t> </a:t>
              </a:r>
              <a:endParaRPr lang="zh-CN" altLang="en-US" sz="1600">
                <a:solidFill>
                  <a:schemeClr val="tx1"/>
                </a:solidFill>
                <a:latin typeface="Times New Roman" panose="02020603050405020304" pitchFamily="18" charset="0"/>
                <a:ea typeface="宋体" pitchFamily="2" charset="-122"/>
                <a:sym typeface="MT Extra" panose="05050102010205020202" pitchFamily="18" charset="2"/>
              </a:endParaRPr>
            </a:p>
            <a:p>
              <a:pPr lvl="0">
                <a:spcBef>
                  <a:spcPct val="50000"/>
                </a:spcBef>
              </a:pPr>
              <a:r>
                <a:rPr lang="zh-CN" altLang="en-US" sz="1600">
                  <a:solidFill>
                    <a:schemeClr val="tx1"/>
                  </a:solidFill>
                  <a:latin typeface="宋体" pitchFamily="2" charset="-122"/>
                  <a:ea typeface="宋体" pitchFamily="2" charset="-122"/>
                  <a:sym typeface="MT Extra" panose="05050102010205020202" pitchFamily="18" charset="2"/>
                </a:rPr>
                <a:t>  等</a:t>
              </a:r>
              <a:r>
                <a:rPr lang="zh-CN" altLang="en-US" sz="1600">
                  <a:solidFill>
                    <a:schemeClr val="tx1"/>
                  </a:solidFill>
                  <a:latin typeface="Times New Roman" panose="02020603050405020304" pitchFamily="18" charset="0"/>
                  <a:ea typeface="宋体" pitchFamily="2" charset="-122"/>
                </a:rPr>
                <a:t>化验结果；</a:t>
              </a:r>
              <a:endParaRPr lang="zh-CN" altLang="en-US" sz="1600">
                <a:solidFill>
                  <a:schemeClr val="tx1"/>
                </a:solidFill>
                <a:latin typeface="Times New Roman" panose="02020603050405020304" pitchFamily="18" charset="0"/>
                <a:ea typeface="宋体" pitchFamily="2" charset="-122"/>
              </a:endParaRPr>
            </a:p>
            <a:p>
              <a:pPr lvl="0">
                <a:spcBef>
                  <a:spcPct val="50000"/>
                </a:spcBef>
              </a:pPr>
              <a:r>
                <a:rPr lang="zh-CN" altLang="en-US" sz="1600">
                  <a:solidFill>
                    <a:schemeClr val="tx1"/>
                  </a:solidFill>
                  <a:latin typeface="宋体" pitchFamily="2" charset="-122"/>
                  <a:ea typeface="宋体" pitchFamily="2" charset="-122"/>
                  <a:sym typeface="MT Extra" panose="05050102010205020202" pitchFamily="18" charset="2"/>
                </a:rPr>
                <a:t>           </a:t>
              </a:r>
              <a:r>
                <a:rPr lang="zh-CN" altLang="en-US" sz="1600">
                  <a:solidFill>
                    <a:schemeClr val="tx1"/>
                  </a:solidFill>
                  <a:latin typeface="Times New Roman" panose="02020603050405020304" pitchFamily="18" charset="0"/>
                  <a:ea typeface="宋体" pitchFamily="2" charset="-122"/>
                  <a:sym typeface="MT Extra" panose="05050102010205020202" pitchFamily="18" charset="2"/>
                </a:rPr>
                <a:t> </a:t>
              </a:r>
              <a:endParaRPr lang="zh-CN" altLang="en-US" sz="1600">
                <a:solidFill>
                  <a:schemeClr val="tx1"/>
                </a:solidFill>
                <a:latin typeface="宋体" pitchFamily="2" charset="-122"/>
                <a:ea typeface="宋体" pitchFamily="2" charset="-122"/>
                <a:sym typeface="MT Extra" panose="05050102010205020202" pitchFamily="18" charset="2"/>
              </a:endParaRPr>
            </a:p>
            <a:p>
              <a:pPr lvl="0">
                <a:spcBef>
                  <a:spcPct val="50000"/>
                </a:spcBef>
              </a:pPr>
              <a:r>
                <a:rPr lang="zh-CN" altLang="en-US" sz="1600">
                  <a:solidFill>
                    <a:schemeClr val="tx1"/>
                  </a:solidFill>
                  <a:latin typeface="Times New Roman" panose="02020603050405020304" pitchFamily="18" charset="0"/>
                  <a:ea typeface="宋体" pitchFamily="2" charset="-122"/>
                </a:rPr>
                <a:t>   继续诊病；</a:t>
              </a:r>
              <a:endParaRPr lang="zh-CN" altLang="en-US" sz="1600" b="0">
                <a:solidFill>
                  <a:schemeClr val="tx1"/>
                </a:solidFill>
                <a:latin typeface="Times New Roman" panose="02020603050405020304" pitchFamily="18" charset="0"/>
                <a:ea typeface="宋体" pitchFamily="2" charset="-122"/>
              </a:endParaRPr>
            </a:p>
          </p:txBody>
        </p:sp>
        <p:sp>
          <p:nvSpPr>
            <p:cNvPr id="56327" name="文本框 45063"/>
            <p:cNvSpPr txBox="true"/>
            <p:nvPr/>
          </p:nvSpPr>
          <p:spPr>
            <a:xfrm>
              <a:off x="1496" y="0"/>
              <a:ext cx="1222" cy="1635"/>
            </a:xfrm>
            <a:prstGeom prst="rect">
              <a:avLst/>
            </a:prstGeom>
            <a:noFill/>
            <a:ln w="9525" cap="flat" cmpd="sng">
              <a:solidFill>
                <a:schemeClr val="tx1"/>
              </a:solidFill>
              <a:prstDash val="solid"/>
              <a:miter/>
              <a:headEnd type="none" w="med" len="med"/>
              <a:tailEnd type="none" w="med" len="med"/>
            </a:ln>
          </p:spPr>
          <p:txBody>
            <a:bodyPr anchor="t"/>
            <a:p>
              <a:pPr lvl="0">
                <a:spcBef>
                  <a:spcPct val="50000"/>
                </a:spcBef>
              </a:pPr>
              <a:r>
                <a:rPr lang="zh-CN" altLang="en-US" sz="1600">
                  <a:solidFill>
                    <a:schemeClr val="tx1"/>
                  </a:solidFill>
                  <a:latin typeface="Times New Roman" panose="02020603050405020304" pitchFamily="18" charset="0"/>
                  <a:ea typeface="宋体" pitchFamily="2" charset="-122"/>
                </a:rPr>
                <a:t>化验活动：</a:t>
              </a:r>
              <a:endParaRPr lang="zh-CN" altLang="en-US" sz="1600">
                <a:solidFill>
                  <a:schemeClr val="tx1"/>
                </a:solidFill>
                <a:latin typeface="Times New Roman" panose="02020603050405020304" pitchFamily="18" charset="0"/>
                <a:ea typeface="宋体" pitchFamily="2" charset="-122"/>
              </a:endParaRPr>
            </a:p>
            <a:p>
              <a:pPr lvl="0">
                <a:spcBef>
                  <a:spcPct val="50000"/>
                </a:spcBef>
              </a:pPr>
              <a:r>
                <a:rPr lang="zh-CN" altLang="en-US" sz="1600">
                  <a:solidFill>
                    <a:schemeClr val="tx1"/>
                  </a:solidFill>
                  <a:latin typeface="Times New Roman" panose="02020603050405020304" pitchFamily="18" charset="0"/>
                  <a:ea typeface="宋体" pitchFamily="2" charset="-122"/>
                </a:rPr>
                <a:t>          </a:t>
              </a:r>
              <a:r>
                <a:rPr lang="zh-CN" altLang="en-US" sz="1600">
                  <a:solidFill>
                    <a:schemeClr val="tx1"/>
                  </a:solidFill>
                  <a:latin typeface="Times New Roman" panose="02020603050405020304" pitchFamily="18" charset="0"/>
                  <a:ea typeface="宋体" pitchFamily="2" charset="-122"/>
                  <a:sym typeface="MT Extra" panose="05050102010205020202" pitchFamily="18" charset="2"/>
                </a:rPr>
                <a:t> </a:t>
              </a:r>
              <a:endParaRPr lang="zh-CN" altLang="en-US" sz="1600">
                <a:solidFill>
                  <a:schemeClr val="tx1"/>
                </a:solidFill>
                <a:latin typeface="Times New Roman" panose="02020603050405020304" pitchFamily="18" charset="0"/>
                <a:ea typeface="宋体" pitchFamily="2" charset="-122"/>
                <a:sym typeface="MT Extra" panose="05050102010205020202" pitchFamily="18" charset="2"/>
              </a:endParaRPr>
            </a:p>
            <a:p>
              <a:pPr lvl="0">
                <a:spcBef>
                  <a:spcPct val="50000"/>
                </a:spcBef>
              </a:pPr>
              <a:r>
                <a:rPr lang="zh-CN" altLang="en-US" sz="1600">
                  <a:solidFill>
                    <a:schemeClr val="tx1"/>
                  </a:solidFill>
                  <a:latin typeface="Times New Roman" panose="02020603050405020304" pitchFamily="18" charset="0"/>
                  <a:ea typeface="宋体" pitchFamily="2" charset="-122"/>
                </a:rPr>
                <a:t>  有化验单 </a:t>
              </a:r>
              <a:r>
                <a:rPr lang="en-US" altLang="zh-CN" sz="1600">
                  <a:solidFill>
                    <a:schemeClr val="tx1"/>
                  </a:solidFill>
                  <a:latin typeface="Times New Roman" panose="02020603050405020304" pitchFamily="18" charset="0"/>
                  <a:ea typeface="宋体" pitchFamily="2" charset="-122"/>
                </a:rPr>
                <a:t>?</a:t>
              </a:r>
              <a:endParaRPr lang="en-US" altLang="zh-CN" sz="1600">
                <a:solidFill>
                  <a:schemeClr val="tx1"/>
                </a:solidFill>
                <a:latin typeface="Times New Roman" panose="02020603050405020304" pitchFamily="18" charset="0"/>
                <a:ea typeface="宋体" pitchFamily="2" charset="-122"/>
              </a:endParaRPr>
            </a:p>
            <a:p>
              <a:pPr lvl="0">
                <a:spcBef>
                  <a:spcPct val="50000"/>
                </a:spcBef>
              </a:pPr>
              <a:r>
                <a:rPr lang="en-US" altLang="zh-CN" sz="1600">
                  <a:solidFill>
                    <a:schemeClr val="tx1"/>
                  </a:solidFill>
                  <a:latin typeface="宋体" pitchFamily="2" charset="-122"/>
                  <a:ea typeface="宋体" pitchFamily="2" charset="-122"/>
                  <a:sym typeface="MT Extra" panose="05050102010205020202" pitchFamily="18" charset="2"/>
                </a:rPr>
                <a:t>             </a:t>
              </a:r>
              <a:r>
                <a:rPr lang="en-US" altLang="zh-CN" sz="1600">
                  <a:solidFill>
                    <a:schemeClr val="tx1"/>
                  </a:solidFill>
                  <a:latin typeface="Times New Roman" panose="02020603050405020304" pitchFamily="18" charset="0"/>
                  <a:ea typeface="宋体" pitchFamily="2" charset="-122"/>
                  <a:sym typeface="MT Extra" panose="05050102010205020202" pitchFamily="18" charset="2"/>
                </a:rPr>
                <a:t></a:t>
              </a:r>
              <a:endParaRPr lang="en-US" altLang="zh-CN" sz="1600">
                <a:solidFill>
                  <a:schemeClr val="tx1"/>
                </a:solidFill>
                <a:latin typeface="Times New Roman" panose="02020603050405020304" pitchFamily="18" charset="0"/>
                <a:ea typeface="宋体" pitchFamily="2" charset="-122"/>
                <a:sym typeface="MT Extra" panose="05050102010205020202" pitchFamily="18" charset="2"/>
              </a:endParaRPr>
            </a:p>
            <a:p>
              <a:pPr lvl="0">
                <a:spcBef>
                  <a:spcPct val="50000"/>
                </a:spcBef>
              </a:pPr>
              <a:r>
                <a:rPr lang="en-US" altLang="zh-CN" sz="1600">
                  <a:solidFill>
                    <a:schemeClr val="tx1"/>
                  </a:solidFill>
                  <a:latin typeface="宋体" pitchFamily="2" charset="-122"/>
                  <a:ea typeface="宋体" pitchFamily="2" charset="-122"/>
                  <a:sym typeface="MT Extra" panose="05050102010205020202" pitchFamily="18" charset="2"/>
                </a:rPr>
                <a:t>  </a:t>
              </a:r>
              <a:r>
                <a:rPr lang="zh-CN" altLang="en-US" sz="1600">
                  <a:solidFill>
                    <a:schemeClr val="tx1"/>
                  </a:solidFill>
                  <a:latin typeface="宋体" pitchFamily="2" charset="-122"/>
                  <a:ea typeface="宋体" pitchFamily="2" charset="-122"/>
                  <a:sym typeface="MT Extra" panose="05050102010205020202" pitchFamily="18" charset="2"/>
                </a:rPr>
                <a:t>进行</a:t>
              </a:r>
              <a:r>
                <a:rPr lang="zh-CN" altLang="en-US" sz="1600">
                  <a:solidFill>
                    <a:schemeClr val="tx1"/>
                  </a:solidFill>
                  <a:latin typeface="Times New Roman" panose="02020603050405020304" pitchFamily="18" charset="0"/>
                  <a:ea typeface="宋体" pitchFamily="2" charset="-122"/>
                </a:rPr>
                <a:t>化验；</a:t>
              </a:r>
              <a:endParaRPr lang="zh-CN" altLang="en-US" sz="1600">
                <a:solidFill>
                  <a:schemeClr val="tx1"/>
                </a:solidFill>
                <a:latin typeface="Times New Roman" panose="02020603050405020304" pitchFamily="18" charset="0"/>
                <a:ea typeface="宋体" pitchFamily="2" charset="-122"/>
              </a:endParaRPr>
            </a:p>
            <a:p>
              <a:pPr lvl="0">
                <a:spcBef>
                  <a:spcPct val="50000"/>
                </a:spcBef>
              </a:pPr>
              <a:r>
                <a:rPr lang="zh-CN" altLang="en-US" sz="1600">
                  <a:solidFill>
                    <a:schemeClr val="tx1"/>
                  </a:solidFill>
                  <a:latin typeface="宋体" pitchFamily="2" charset="-122"/>
                  <a:ea typeface="宋体" pitchFamily="2" charset="-122"/>
                  <a:sym typeface="MT Extra" panose="05050102010205020202" pitchFamily="18" charset="2"/>
                </a:rPr>
                <a:t>  </a:t>
              </a:r>
              <a:r>
                <a:rPr lang="zh-CN" altLang="en-US" sz="1600">
                  <a:solidFill>
                    <a:schemeClr val="tx1"/>
                  </a:solidFill>
                  <a:latin typeface="Times New Roman" panose="02020603050405020304" pitchFamily="18" charset="0"/>
                  <a:ea typeface="宋体" pitchFamily="2" charset="-122"/>
                </a:rPr>
                <a:t>开出化验结果；</a:t>
              </a:r>
              <a:endParaRPr lang="zh-CN" altLang="en-US" sz="1600">
                <a:solidFill>
                  <a:schemeClr val="tx1"/>
                </a:solidFill>
                <a:latin typeface="Times New Roman" panose="02020603050405020304" pitchFamily="18" charset="0"/>
                <a:ea typeface="宋体" pitchFamily="2" charset="-122"/>
              </a:endParaRPr>
            </a:p>
            <a:p>
              <a:pPr lvl="0">
                <a:spcBef>
                  <a:spcPct val="50000"/>
                </a:spcBef>
              </a:pPr>
              <a:r>
                <a:rPr lang="zh-CN" altLang="en-US" sz="1600">
                  <a:solidFill>
                    <a:schemeClr val="tx1"/>
                  </a:solidFill>
                  <a:latin typeface="Times New Roman" panose="02020603050405020304" pitchFamily="18" charset="0"/>
                  <a:ea typeface="宋体" pitchFamily="2" charset="-122"/>
                  <a:sym typeface="MT Extra" panose="05050102010205020202" pitchFamily="18" charset="2"/>
                </a:rPr>
                <a:t>           </a:t>
              </a:r>
              <a:r>
                <a:rPr lang="zh-CN" altLang="en-US" sz="1600" b="0">
                  <a:solidFill>
                    <a:schemeClr val="tx1"/>
                  </a:solidFill>
                  <a:latin typeface="Times New Roman" panose="02020603050405020304" pitchFamily="18" charset="0"/>
                  <a:ea typeface="宋体" pitchFamily="2" charset="-122"/>
                  <a:sym typeface="MT Extra" panose="05050102010205020202" pitchFamily="18" charset="2"/>
                </a:rPr>
                <a:t> </a:t>
              </a:r>
              <a:endParaRPr lang="zh-CN" altLang="en-US" sz="1600" b="0">
                <a:solidFill>
                  <a:schemeClr val="tx1"/>
                </a:solidFill>
                <a:latin typeface="Times New Roman" panose="02020603050405020304" pitchFamily="18" charset="0"/>
                <a:ea typeface="宋体" pitchFamily="2" charset="-122"/>
                <a:sym typeface="MT Extra" panose="05050102010205020202" pitchFamily="18" charset="2"/>
              </a:endParaRPr>
            </a:p>
          </p:txBody>
        </p:sp>
      </p:grpSp>
      <p:sp>
        <p:nvSpPr>
          <p:cNvPr id="45065" name="文本框 45064"/>
          <p:cNvSpPr txBox="true"/>
          <p:nvPr/>
        </p:nvSpPr>
        <p:spPr>
          <a:xfrm>
            <a:off x="5203825" y="6080125"/>
            <a:ext cx="2108200" cy="385763"/>
          </a:xfrm>
          <a:prstGeom prst="rect">
            <a:avLst/>
          </a:prstGeom>
          <a:noFill/>
          <a:ln w="9525">
            <a:noFill/>
            <a:miter/>
          </a:ln>
        </p:spPr>
        <p:txBody>
          <a:bodyPr anchor="t">
            <a:spAutoFit/>
          </a:bodyPr>
          <a:p>
            <a:pPr lvl="0" algn="just">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进程同步活动示意图</a:t>
            </a:r>
            <a:endParaRPr lang="zh-CN" altLang="en-US" sz="1600" b="0">
              <a:solidFill>
                <a:schemeClr val="tx1"/>
              </a:solidFill>
              <a:latin typeface="Times New Roman" panose="02020603050405020304" pitchFamily="18" charset="0"/>
              <a:ea typeface="宋体" pitchFamily="2" charset="-122"/>
            </a:endParaRPr>
          </a:p>
        </p:txBody>
      </p:sp>
      <p:sp>
        <p:nvSpPr>
          <p:cNvPr id="45066" name="矩形 45065"/>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进程之间的相互制约关系</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5059">
                                            <p:txEl>
                                              <p:charRg st="0" end="12"/>
                                            </p:txEl>
                                          </p:spTgt>
                                        </p:tgtEl>
                                        <p:attrNameLst>
                                          <p:attrName>style.visibility</p:attrName>
                                        </p:attrNameLst>
                                      </p:cBhvr>
                                      <p:to>
                                        <p:strVal val="visible"/>
                                      </p:to>
                                    </p:set>
                                    <p:anim calcmode="lin" valueType="num">
                                      <p:cBhvr additive="base">
                                        <p:cTn id="7" dur="1000" fill="hold"/>
                                        <p:tgtEl>
                                          <p:spTgt spid="45059">
                                            <p:txEl>
                                              <p:charRg st="0" end="12"/>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45059">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5059">
                                            <p:txEl>
                                              <p:charRg st="12" end="29"/>
                                            </p:txEl>
                                          </p:spTgt>
                                        </p:tgtEl>
                                        <p:attrNameLst>
                                          <p:attrName>style.visibility</p:attrName>
                                        </p:attrNameLst>
                                      </p:cBhvr>
                                      <p:to>
                                        <p:strVal val="visible"/>
                                      </p:to>
                                    </p:set>
                                    <p:anim calcmode="lin" valueType="num">
                                      <p:cBhvr additive="base">
                                        <p:cTn id="13" dur="1000" fill="hold"/>
                                        <p:tgtEl>
                                          <p:spTgt spid="45059">
                                            <p:txEl>
                                              <p:charRg st="12" end="29"/>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45059">
                                            <p:txEl>
                                              <p:charRg st="12" end="29"/>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5059">
                                            <p:txEl>
                                              <p:charRg st="29" end="69"/>
                                            </p:txEl>
                                          </p:spTgt>
                                        </p:tgtEl>
                                        <p:attrNameLst>
                                          <p:attrName>style.visibility</p:attrName>
                                        </p:attrNameLst>
                                      </p:cBhvr>
                                      <p:to>
                                        <p:strVal val="visible"/>
                                      </p:to>
                                    </p:set>
                                    <p:anim calcmode="lin" valueType="num">
                                      <p:cBhvr additive="base">
                                        <p:cTn id="19" dur="500" fill="hold"/>
                                        <p:tgtEl>
                                          <p:spTgt spid="45059">
                                            <p:txEl>
                                              <p:charRg st="29" end="6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5059">
                                            <p:txEl>
                                              <p:charRg st="29" end="69"/>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5059">
                                            <p:txEl>
                                              <p:charRg st="69" end="105"/>
                                            </p:txEl>
                                          </p:spTgt>
                                        </p:tgtEl>
                                        <p:attrNameLst>
                                          <p:attrName>style.visibility</p:attrName>
                                        </p:attrNameLst>
                                      </p:cBhvr>
                                      <p:to>
                                        <p:strVal val="visible"/>
                                      </p:to>
                                    </p:set>
                                    <p:anim calcmode="lin" valueType="num">
                                      <p:cBhvr additive="base">
                                        <p:cTn id="23" dur="500" fill="hold"/>
                                        <p:tgtEl>
                                          <p:spTgt spid="45059">
                                            <p:txEl>
                                              <p:charRg st="69" end="10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5059">
                                            <p:txEl>
                                              <p:charRg st="69" end="10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45060">
                                            <p:txEl>
                                              <p:charRg st="0" end="19"/>
                                            </p:txEl>
                                          </p:spTgt>
                                        </p:tgtEl>
                                        <p:attrNameLst>
                                          <p:attrName>style.visibility</p:attrName>
                                        </p:attrNameLst>
                                      </p:cBhvr>
                                      <p:to>
                                        <p:strVal val="visible"/>
                                      </p:to>
                                    </p:set>
                                    <p:anim calcmode="lin" valueType="num">
                                      <p:cBhvr additive="base">
                                        <p:cTn id="29" dur="500" fill="hold"/>
                                        <p:tgtEl>
                                          <p:spTgt spid="45060">
                                            <p:txEl>
                                              <p:charRg st="0" end="19"/>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45060">
                                            <p:txEl>
                                              <p:charRg st="0" end="19"/>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nodeType="clickEffect">
                                  <p:stCondLst>
                                    <p:cond delay="0"/>
                                  </p:stCondLst>
                                  <p:childTnLst>
                                    <p:set>
                                      <p:cBhvr>
                                        <p:cTn id="34" dur="1" fill="hold">
                                          <p:stCondLst>
                                            <p:cond delay="0"/>
                                          </p:stCondLst>
                                        </p:cTn>
                                        <p:tgtEl>
                                          <p:spTgt spid="45061">
                                            <p:txEl>
                                              <p:charRg st="0" end="15"/>
                                            </p:txEl>
                                          </p:spTgt>
                                        </p:tgtEl>
                                        <p:attrNameLst>
                                          <p:attrName>style.visibility</p:attrName>
                                        </p:attrNameLst>
                                      </p:cBhvr>
                                      <p:to>
                                        <p:strVal val="visible"/>
                                      </p:to>
                                    </p:set>
                                    <p:anim calcmode="lin" valueType="num">
                                      <p:cBhvr additive="base">
                                        <p:cTn id="35" dur="500" fill="hold"/>
                                        <p:tgtEl>
                                          <p:spTgt spid="45061">
                                            <p:txEl>
                                              <p:charRg st="0" end="15"/>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45061">
                                            <p:txEl>
                                              <p:charRg st="0" end="15"/>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nodeType="clickEffect">
                                  <p:stCondLst>
                                    <p:cond delay="0"/>
                                  </p:stCondLst>
                                  <p:childTnLst>
                                    <p:set>
                                      <p:cBhvr>
                                        <p:cTn id="40" dur="1" fill="hold">
                                          <p:stCondLst>
                                            <p:cond delay="0"/>
                                          </p:stCondLst>
                                        </p:cTn>
                                        <p:tgtEl>
                                          <p:spTgt spid="45061">
                                            <p:txEl>
                                              <p:charRg st="8" end="17"/>
                                            </p:txEl>
                                          </p:spTgt>
                                        </p:tgtEl>
                                        <p:attrNameLst>
                                          <p:attrName>style.visibility</p:attrName>
                                        </p:attrNameLst>
                                      </p:cBhvr>
                                      <p:to>
                                        <p:strVal val="visible"/>
                                      </p:to>
                                    </p:set>
                                    <p:anim calcmode="lin" valueType="num">
                                      <p:cBhvr additive="base">
                                        <p:cTn id="41" dur="500" fill="hold"/>
                                        <p:tgtEl>
                                          <p:spTgt spid="45061">
                                            <p:txEl>
                                              <p:charRg st="8" end="17"/>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45061">
                                            <p:txEl>
                                              <p:charRg st="8" end="17"/>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45062"/>
                                        </p:tgtEl>
                                        <p:attrNameLst>
                                          <p:attrName>style.visibility</p:attrName>
                                        </p:attrNameLst>
                                      </p:cBhvr>
                                      <p:to>
                                        <p:strVal val="visible"/>
                                      </p:to>
                                    </p:set>
                                    <p:anim calcmode="lin" valueType="num">
                                      <p:cBhvr additive="base">
                                        <p:cTn id="47" dur="500" fill="hold"/>
                                        <p:tgtEl>
                                          <p:spTgt spid="45062"/>
                                        </p:tgtEl>
                                        <p:attrNameLst>
                                          <p:attrName>ppt_x</p:attrName>
                                        </p:attrNameLst>
                                      </p:cBhvr>
                                      <p:tavLst>
                                        <p:tav tm="0">
                                          <p:val>
                                            <p:strVal val="#ppt_x"/>
                                          </p:val>
                                        </p:tav>
                                        <p:tav tm="100000">
                                          <p:val>
                                            <p:strVal val="#ppt_x"/>
                                          </p:val>
                                        </p:tav>
                                      </p:tavLst>
                                    </p:anim>
                                    <p:anim calcmode="lin" valueType="num">
                                      <p:cBhvr additive="base">
                                        <p:cTn id="48" dur="500" fill="hold"/>
                                        <p:tgtEl>
                                          <p:spTgt spid="45062"/>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50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uiExpand="1" build="p"/>
      <p:bldP spid="45065"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3" name="矩形 46082"/>
          <p:cNvSpPr/>
          <p:nvPr/>
        </p:nvSpPr>
        <p:spPr>
          <a:xfrm>
            <a:off x="673100" y="674688"/>
            <a:ext cx="7172325" cy="115093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400" b="1" strike="noStrike" noProof="1">
                <a:solidFill>
                  <a:srgbClr val="000099"/>
                </a:solidFill>
                <a:latin typeface="Times New Roman" panose="02020603050405020304" pitchFamily="18" charset="0"/>
                <a:ea typeface="宋体" pitchFamily="2" charset="-122"/>
                <a:cs typeface="+mn-ea"/>
              </a:rPr>
              <a:t>②</a:t>
            </a:r>
            <a:r>
              <a:rPr lang="zh-CN" altLang="en-US" sz="2400" b="1" strike="noStrike" noProof="1">
                <a:solidFill>
                  <a:srgbClr val="000099"/>
                </a:solidFill>
                <a:latin typeface="宋体" pitchFamily="2" charset="-122"/>
                <a:ea typeface="宋体" pitchFamily="2" charset="-122"/>
                <a:cs typeface="+mn-ea"/>
              </a:rPr>
              <a:t> </a:t>
            </a:r>
            <a:r>
              <a:rPr lang="zh-CN" altLang="en-US" sz="2400" b="1" strike="noStrike" noProof="1">
                <a:solidFill>
                  <a:srgbClr val="000099"/>
                </a:solidFill>
                <a:latin typeface="Times New Roman" panose="02020603050405020304" pitchFamily="18" charset="0"/>
                <a:ea typeface="宋体" pitchFamily="2" charset="-122"/>
                <a:cs typeface="+mn-ea"/>
              </a:rPr>
              <a:t>共享缓冲区的计算进程与打印进程的同步</a:t>
            </a:r>
            <a:endParaRPr lang="zh-CN" altLang="en-US" sz="2400" b="1" strike="noStrike" noProof="1">
              <a:solidFill>
                <a:srgbClr val="000099"/>
              </a:solidFill>
              <a:latin typeface="Times New Roman" panose="02020603050405020304" pitchFamily="18" charset="0"/>
              <a:ea typeface="宋体" pitchFamily="2" charset="-122"/>
            </a:endParaRPr>
          </a:p>
          <a:p>
            <a:pPr marL="533400" lvl="0" indent="-533400" fontAlgn="base">
              <a:lnSpc>
                <a:spcPct val="130000"/>
              </a:lnSpc>
              <a:buNone/>
            </a:pPr>
            <a:r>
              <a:rPr lang="zh-CN" altLang="en-US" sz="2400" strike="noStrike" noProof="1">
                <a:solidFill>
                  <a:schemeClr val="tx1"/>
                </a:solidFill>
                <a:latin typeface="Times New Roman" panose="02020603050405020304" pitchFamily="18" charset="0"/>
                <a:ea typeface="宋体" pitchFamily="2" charset="-122"/>
                <a:cs typeface="+mn-ea"/>
              </a:rPr>
              <a:t>       计算进程 </a:t>
            </a:r>
            <a:r>
              <a:rPr lang="en-US" altLang="zh-CN" sz="2400" strike="noStrike" noProof="1">
                <a:solidFill>
                  <a:schemeClr val="tx1"/>
                </a:solidFill>
                <a:latin typeface="Times New Roman" panose="02020603050405020304" pitchFamily="18" charset="0"/>
                <a:ea typeface="宋体" pitchFamily="2" charset="-122"/>
                <a:cs typeface="+mn-ea"/>
              </a:rPr>
              <a:t>cp</a:t>
            </a:r>
            <a:r>
              <a:rPr lang="zh-CN" altLang="en-US" sz="2400" strike="noStrike" noProof="1">
                <a:solidFill>
                  <a:schemeClr val="tx1"/>
                </a:solidFill>
                <a:latin typeface="Times New Roman" panose="02020603050405020304" pitchFamily="18" charset="0"/>
                <a:ea typeface="宋体" pitchFamily="2" charset="-122"/>
                <a:cs typeface="+mn-ea"/>
              </a:rPr>
              <a:t>和打印进程 </a:t>
            </a:r>
            <a:r>
              <a:rPr lang="en-US" altLang="zh-CN" sz="2400" strike="noStrike" noProof="1">
                <a:solidFill>
                  <a:schemeClr val="tx1"/>
                </a:solidFill>
                <a:latin typeface="Times New Roman" panose="02020603050405020304" pitchFamily="18" charset="0"/>
                <a:ea typeface="宋体" pitchFamily="2" charset="-122"/>
                <a:cs typeface="+mn-ea"/>
              </a:rPr>
              <a:t>iop</a:t>
            </a:r>
            <a:r>
              <a:rPr lang="zh-CN" altLang="en-US" sz="2400" strike="noStrike" noProof="1">
                <a:solidFill>
                  <a:schemeClr val="tx1"/>
                </a:solidFill>
                <a:latin typeface="Times New Roman" panose="02020603050405020304" pitchFamily="18" charset="0"/>
                <a:ea typeface="宋体" pitchFamily="2" charset="-122"/>
                <a:cs typeface="+mn-ea"/>
              </a:rPr>
              <a:t>公用一个单缓冲</a:t>
            </a:r>
            <a:endParaRPr lang="zh-CN" altLang="en-US" sz="2400" strike="noStrike" noProof="1">
              <a:solidFill>
                <a:schemeClr val="tx1"/>
              </a:solidFill>
              <a:latin typeface="Times New Roman" panose="02020603050405020304" pitchFamily="18" charset="0"/>
              <a:ea typeface="宋体" pitchFamily="2" charset="-122"/>
            </a:endParaRPr>
          </a:p>
        </p:txBody>
      </p:sp>
      <p:grpSp>
        <p:nvGrpSpPr>
          <p:cNvPr id="46084" name="组合 46083"/>
          <p:cNvGrpSpPr/>
          <p:nvPr/>
        </p:nvGrpSpPr>
        <p:grpSpPr>
          <a:xfrm>
            <a:off x="2516188" y="1982788"/>
            <a:ext cx="3408362" cy="1785937"/>
            <a:chOff x="0" y="0"/>
            <a:chExt cx="1765" cy="1012"/>
          </a:xfrm>
        </p:grpSpPr>
        <p:sp>
          <p:nvSpPr>
            <p:cNvPr id="57348" name="文本框 46084"/>
            <p:cNvSpPr txBox="true"/>
            <p:nvPr/>
          </p:nvSpPr>
          <p:spPr>
            <a:xfrm>
              <a:off x="436" y="710"/>
              <a:ext cx="906" cy="302"/>
            </a:xfrm>
            <a:prstGeom prst="rect">
              <a:avLst/>
            </a:prstGeom>
            <a:solidFill>
              <a:srgbClr val="CCECFF"/>
            </a:solidFill>
            <a:ln w="9525" cap="flat" cmpd="sng">
              <a:solidFill>
                <a:srgbClr val="000000"/>
              </a:solidFill>
              <a:prstDash val="solid"/>
              <a:miter/>
              <a:headEnd type="none" w="med" len="med"/>
              <a:tailEnd type="none" w="med" len="med"/>
            </a:ln>
          </p:spPr>
          <p:txBody>
            <a:bodyPr anchor="t"/>
            <a:p>
              <a:pPr lvl="0" algn="just">
                <a:lnSpc>
                  <a:spcPct val="150000"/>
                </a:lnSpc>
                <a:spcBef>
                  <a:spcPct val="50000"/>
                </a:spcBef>
              </a:pPr>
              <a:r>
                <a:rPr lang="zh-CN" altLang="en-US" sz="1600" b="0">
                  <a:solidFill>
                    <a:schemeClr val="tx1"/>
                  </a:solidFill>
                  <a:latin typeface="Times New Roman" panose="02020603050405020304" pitchFamily="18" charset="0"/>
                  <a:ea typeface="宋体" pitchFamily="2" charset="-122"/>
                </a:rPr>
                <a:t>   </a:t>
              </a:r>
              <a:r>
                <a:rPr lang="zh-CN" altLang="en-US" sz="1600">
                  <a:solidFill>
                    <a:schemeClr val="tx1"/>
                  </a:solidFill>
                  <a:latin typeface="Times New Roman" panose="02020603050405020304" pitchFamily="18" charset="0"/>
                  <a:ea typeface="宋体" pitchFamily="2" charset="-122"/>
                </a:rPr>
                <a:t>缓冲区</a:t>
              </a:r>
              <a:r>
                <a:rPr lang="en-US" altLang="zh-CN" sz="1600">
                  <a:solidFill>
                    <a:schemeClr val="tx1"/>
                  </a:solidFill>
                  <a:latin typeface="Times New Roman" panose="02020603050405020304" pitchFamily="18" charset="0"/>
                  <a:ea typeface="宋体" pitchFamily="2" charset="-122"/>
                </a:rPr>
                <a:t>buf</a:t>
              </a:r>
              <a:endParaRPr lang="en-US" altLang="zh-CN" sz="1600">
                <a:solidFill>
                  <a:schemeClr val="tx1"/>
                </a:solidFill>
                <a:latin typeface="Times New Roman" panose="02020603050405020304" pitchFamily="18" charset="0"/>
                <a:ea typeface="宋体" pitchFamily="2" charset="-122"/>
              </a:endParaRPr>
            </a:p>
          </p:txBody>
        </p:sp>
        <p:sp>
          <p:nvSpPr>
            <p:cNvPr id="57349" name="椭圆 46085"/>
            <p:cNvSpPr/>
            <p:nvPr/>
          </p:nvSpPr>
          <p:spPr>
            <a:xfrm>
              <a:off x="1357" y="0"/>
              <a:ext cx="408" cy="408"/>
            </a:xfrm>
            <a:prstGeom prst="ellipse">
              <a:avLst/>
            </a:prstGeom>
            <a:solidFill>
              <a:srgbClr val="CCECFF"/>
            </a:solidFill>
            <a:ln w="9525" cap="flat" cmpd="sng">
              <a:solidFill>
                <a:srgbClr val="000000"/>
              </a:solidFill>
              <a:prstDash val="solid"/>
              <a:round/>
              <a:headEnd type="none" w="med" len="med"/>
              <a:tailEnd type="none" w="med" len="med"/>
            </a:ln>
          </p:spPr>
          <p:txBody>
            <a:bodyPr anchor="t"/>
            <a:p>
              <a:pPr lvl="0" algn="just"/>
              <a:r>
                <a:rPr lang="en-US" altLang="zh-CN" sz="1600">
                  <a:solidFill>
                    <a:schemeClr val="tx1"/>
                  </a:solidFill>
                  <a:latin typeface="Times New Roman" panose="02020603050405020304" pitchFamily="18" charset="0"/>
                  <a:ea typeface="宋体" pitchFamily="2" charset="-122"/>
                </a:rPr>
                <a:t>iop</a:t>
              </a:r>
              <a:endParaRPr lang="en-US" altLang="zh-CN" sz="1600" b="0">
                <a:solidFill>
                  <a:schemeClr val="tx1"/>
                </a:solidFill>
                <a:latin typeface="Times New Roman" panose="02020603050405020304" pitchFamily="18" charset="0"/>
                <a:ea typeface="宋体" pitchFamily="2" charset="-122"/>
              </a:endParaRPr>
            </a:p>
          </p:txBody>
        </p:sp>
        <p:sp>
          <p:nvSpPr>
            <p:cNvPr id="57350" name="椭圆 46086"/>
            <p:cNvSpPr/>
            <p:nvPr/>
          </p:nvSpPr>
          <p:spPr>
            <a:xfrm>
              <a:off x="0" y="9"/>
              <a:ext cx="408" cy="408"/>
            </a:xfrm>
            <a:prstGeom prst="ellipse">
              <a:avLst/>
            </a:prstGeom>
            <a:solidFill>
              <a:srgbClr val="CCECFF"/>
            </a:solidFill>
            <a:ln w="9525" cap="flat" cmpd="sng">
              <a:solidFill>
                <a:srgbClr val="000000"/>
              </a:solidFill>
              <a:prstDash val="solid"/>
              <a:round/>
              <a:headEnd type="none" w="med" len="med"/>
              <a:tailEnd type="none" w="med" len="med"/>
            </a:ln>
          </p:spPr>
          <p:txBody>
            <a:bodyPr anchor="t"/>
            <a:p>
              <a:pPr lvl="0" algn="just"/>
              <a:r>
                <a:rPr lang="zh-CN" altLang="en-US" sz="1600">
                  <a:solidFill>
                    <a:schemeClr val="tx1"/>
                  </a:solidFill>
                  <a:latin typeface="Times New Roman" panose="02020603050405020304" pitchFamily="18" charset="0"/>
                  <a:ea typeface="宋体" pitchFamily="2" charset="-122"/>
                </a:rPr>
                <a:t> </a:t>
              </a:r>
              <a:r>
                <a:rPr lang="zh-CN" altLang="zh-CN" sz="1600">
                  <a:solidFill>
                    <a:schemeClr val="tx1"/>
                  </a:solidFill>
                  <a:latin typeface="Times New Roman" panose="02020603050405020304" pitchFamily="18" charset="0"/>
                  <a:ea typeface="宋体" pitchFamily="2" charset="-122"/>
                </a:rPr>
                <a:t>c</a:t>
              </a:r>
              <a:r>
                <a:rPr lang="en-US" altLang="zh-CN" sz="1600">
                  <a:solidFill>
                    <a:schemeClr val="tx1"/>
                  </a:solidFill>
                  <a:latin typeface="Times New Roman" panose="02020603050405020304" pitchFamily="18" charset="0"/>
                  <a:ea typeface="宋体" pitchFamily="2" charset="-122"/>
                </a:rPr>
                <a:t>p</a:t>
              </a:r>
              <a:endParaRPr lang="en-US" altLang="zh-CN" sz="1600" b="0">
                <a:solidFill>
                  <a:schemeClr val="tx1"/>
                </a:solidFill>
                <a:latin typeface="Times New Roman" panose="02020603050405020304" pitchFamily="18" charset="0"/>
                <a:ea typeface="宋体" pitchFamily="2" charset="-122"/>
              </a:endParaRPr>
            </a:p>
          </p:txBody>
        </p:sp>
        <p:sp>
          <p:nvSpPr>
            <p:cNvPr id="57351" name="直接连接符 46087"/>
            <p:cNvSpPr/>
            <p:nvPr/>
          </p:nvSpPr>
          <p:spPr>
            <a:xfrm>
              <a:off x="389" y="318"/>
              <a:ext cx="384" cy="381"/>
            </a:xfrm>
            <a:prstGeom prst="line">
              <a:avLst/>
            </a:prstGeom>
            <a:ln w="3810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57352" name="直接连接符 46088"/>
            <p:cNvSpPr/>
            <p:nvPr/>
          </p:nvSpPr>
          <p:spPr>
            <a:xfrm flipV="true">
              <a:off x="976" y="316"/>
              <a:ext cx="411" cy="383"/>
            </a:xfrm>
            <a:prstGeom prst="line">
              <a:avLst/>
            </a:prstGeom>
            <a:ln w="3810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grpSp>
      <p:sp>
        <p:nvSpPr>
          <p:cNvPr id="46098" name="文本框 46097"/>
          <p:cNvSpPr txBox="true"/>
          <p:nvPr/>
        </p:nvSpPr>
        <p:spPr>
          <a:xfrm>
            <a:off x="2808288" y="3843338"/>
            <a:ext cx="3078162" cy="385762"/>
          </a:xfrm>
          <a:prstGeom prst="rect">
            <a:avLst/>
          </a:prstGeom>
          <a:noFill/>
          <a:ln w="9525">
            <a:noFill/>
            <a:miter/>
          </a:ln>
        </p:spPr>
        <p:txBody>
          <a:bodyPr anchor="t">
            <a:spAutoFit/>
          </a:bodyPr>
          <a:p>
            <a:pPr lvl="0" algn="just">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两个进程共享一个缓冲区示意图</a:t>
            </a:r>
            <a:endParaRPr lang="zh-CN" altLang="en-US" sz="1600" b="0">
              <a:solidFill>
                <a:schemeClr val="tx1"/>
              </a:solidFill>
              <a:latin typeface="Times New Roman" panose="02020603050405020304" pitchFamily="18" charset="0"/>
              <a:ea typeface="宋体" pitchFamily="2" charset="-122"/>
            </a:endParaRPr>
          </a:p>
        </p:txBody>
      </p:sp>
      <p:sp>
        <p:nvSpPr>
          <p:cNvPr id="46099" name="矩形 46098"/>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进程之间的相互制约关系</a:t>
            </a:r>
            <a:endParaRPr lang="zh-CN" altLang="en-US" sz="2400" strike="noStrike" noProof="1">
              <a:ea typeface="宋体" pitchFamily="2" charset="-122"/>
            </a:endParaRPr>
          </a:p>
        </p:txBody>
      </p:sp>
      <p:sp>
        <p:nvSpPr>
          <p:cNvPr id="2" name="文本框 1"/>
          <p:cNvSpPr txBox="true"/>
          <p:nvPr/>
        </p:nvSpPr>
        <p:spPr>
          <a:xfrm>
            <a:off x="822325" y="4524375"/>
            <a:ext cx="2338388" cy="530225"/>
          </a:xfrm>
          <a:prstGeom prst="rect">
            <a:avLst/>
          </a:prstGeom>
          <a:noFill/>
          <a:ln w="9525">
            <a:noFill/>
            <a:miter/>
          </a:ln>
        </p:spPr>
        <p:txBody>
          <a:bodyPr wrap="square" anchor="t">
            <a:spAutoFit/>
          </a:bodyPr>
          <a:p>
            <a:pPr lvl="0" algn="just">
              <a:lnSpc>
                <a:spcPct val="120000"/>
              </a:lnSpc>
              <a:buClr>
                <a:schemeClr val="tx2"/>
              </a:buClr>
              <a:buSzPct val="95000"/>
              <a:buFont typeface="Wingdings" panose="05000000000000000000" pitchFamily="2" charset="2"/>
              <a:buNone/>
            </a:pPr>
            <a:r>
              <a:rPr lang="zh-CN" altLang="en-US" sz="2400">
                <a:solidFill>
                  <a:srgbClr val="FF0000"/>
                </a:solidFill>
                <a:latin typeface="Times New Roman" panose="02020603050405020304" pitchFamily="18" charset="0"/>
                <a:ea typeface="宋体" pitchFamily="2" charset="-122"/>
              </a:rPr>
              <a:t>同步约束条件？</a:t>
            </a:r>
            <a:endParaRPr lang="zh-CN" altLang="en-US" sz="2400">
              <a:solidFill>
                <a:srgbClr val="FF0000"/>
              </a:solidFill>
              <a:latin typeface="Times New Roman" panose="02020603050405020304" pitchFamily="18" charset="0"/>
              <a:ea typeface="宋体" pitchFamily="2" charset="-122"/>
            </a:endParaRPr>
          </a:p>
        </p:txBody>
      </p:sp>
      <p:sp>
        <p:nvSpPr>
          <p:cNvPr id="3" name="文本框 2"/>
          <p:cNvSpPr txBox="true"/>
          <p:nvPr/>
        </p:nvSpPr>
        <p:spPr>
          <a:xfrm>
            <a:off x="3449638" y="4310063"/>
            <a:ext cx="4633912" cy="1406525"/>
          </a:xfrm>
          <a:prstGeom prst="rect">
            <a:avLst/>
          </a:prstGeom>
          <a:noFill/>
          <a:ln w="9525">
            <a:noFill/>
            <a:miter/>
          </a:ln>
        </p:spPr>
        <p:txBody>
          <a:bodyPr wrap="square" anchor="t">
            <a:spAutoFit/>
          </a:bodyPr>
          <a:p>
            <a:pPr lvl="0" algn="just">
              <a:lnSpc>
                <a:spcPct val="120000"/>
              </a:lnSpc>
              <a:buClr>
                <a:schemeClr val="tx2"/>
              </a:buClr>
              <a:buSzPct val="95000"/>
              <a:buFont typeface="Wingdings" panose="05000000000000000000" pitchFamily="2" charset="2"/>
              <a:buNone/>
            </a:pPr>
            <a:r>
              <a:rPr lang="en-US" altLang="zh-CN" sz="1800">
                <a:solidFill>
                  <a:schemeClr val="tx1"/>
                </a:solidFill>
                <a:latin typeface="Times New Roman" panose="02020603050405020304" pitchFamily="18" charset="0"/>
                <a:ea typeface="宋体" pitchFamily="2" charset="-122"/>
              </a:rPr>
              <a:t>1</a:t>
            </a:r>
            <a:r>
              <a:rPr lang="zh-CN" altLang="en-US" sz="1800">
                <a:solidFill>
                  <a:schemeClr val="tx1"/>
                </a:solidFill>
                <a:latin typeface="Times New Roman" panose="02020603050405020304" pitchFamily="18" charset="0"/>
                <a:ea typeface="宋体" pitchFamily="2" charset="-122"/>
              </a:rPr>
              <a:t>：</a:t>
            </a:r>
            <a:r>
              <a:rPr lang="en-US" altLang="zh-CN" sz="1800">
                <a:solidFill>
                  <a:schemeClr val="tx1"/>
                </a:solidFill>
                <a:latin typeface="Times New Roman" panose="02020603050405020304" pitchFamily="18" charset="0"/>
                <a:ea typeface="宋体" pitchFamily="2" charset="-122"/>
              </a:rPr>
              <a:t>cp </a:t>
            </a:r>
            <a:r>
              <a:rPr lang="zh-CN" altLang="en-US" sz="1800">
                <a:solidFill>
                  <a:schemeClr val="tx1"/>
                </a:solidFill>
                <a:latin typeface="Times New Roman" panose="02020603050405020304" pitchFamily="18" charset="0"/>
                <a:ea typeface="宋体" pitchFamily="2" charset="-122"/>
              </a:rPr>
              <a:t>进程把数据送入</a:t>
            </a:r>
            <a:r>
              <a:rPr lang="en-US" altLang="zh-CN" sz="1800">
                <a:solidFill>
                  <a:schemeClr val="tx1"/>
                </a:solidFill>
                <a:latin typeface="Times New Roman" panose="02020603050405020304" pitchFamily="18" charset="0"/>
                <a:ea typeface="宋体" pitchFamily="2" charset="-122"/>
              </a:rPr>
              <a:t>buf</a:t>
            </a:r>
            <a:r>
              <a:rPr lang="zh-CN" altLang="en-US" sz="1800">
                <a:solidFill>
                  <a:schemeClr val="tx1"/>
                </a:solidFill>
                <a:latin typeface="Times New Roman" panose="02020603050405020304" pitchFamily="18" charset="0"/>
                <a:ea typeface="宋体" pitchFamily="2" charset="-122"/>
              </a:rPr>
              <a:t>后，</a:t>
            </a:r>
            <a:r>
              <a:rPr lang="en-US" altLang="zh-CN" sz="1800">
                <a:solidFill>
                  <a:schemeClr val="tx1"/>
                </a:solidFill>
                <a:latin typeface="Times New Roman" panose="02020603050405020304" pitchFamily="18" charset="0"/>
                <a:ea typeface="宋体" pitchFamily="2" charset="-122"/>
              </a:rPr>
              <a:t>iop</a:t>
            </a:r>
            <a:r>
              <a:rPr lang="zh-CN" altLang="en-US" sz="1800">
                <a:solidFill>
                  <a:schemeClr val="tx1"/>
                </a:solidFill>
                <a:latin typeface="Times New Roman" panose="02020603050405020304" pitchFamily="18" charset="0"/>
                <a:ea typeface="宋体" pitchFamily="2" charset="-122"/>
              </a:rPr>
              <a:t>进程才能取出数据去打印。</a:t>
            </a:r>
            <a:endParaRPr lang="zh-CN" altLang="en-US" sz="1800">
              <a:solidFill>
                <a:schemeClr val="tx1"/>
              </a:solidFill>
              <a:latin typeface="Times New Roman" panose="02020603050405020304" pitchFamily="18" charset="0"/>
              <a:ea typeface="宋体" pitchFamily="2" charset="-122"/>
            </a:endParaRPr>
          </a:p>
          <a:p>
            <a:pPr lvl="0" algn="just">
              <a:lnSpc>
                <a:spcPct val="120000"/>
              </a:lnSpc>
              <a:buClr>
                <a:schemeClr val="tx2"/>
              </a:buClr>
              <a:buSzPct val="95000"/>
              <a:buFont typeface="Wingdings" panose="05000000000000000000" pitchFamily="2" charset="2"/>
              <a:buNone/>
            </a:pPr>
            <a:r>
              <a:rPr lang="en-US" altLang="zh-CN" sz="1800">
                <a:solidFill>
                  <a:schemeClr val="tx1"/>
                </a:solidFill>
                <a:latin typeface="Times New Roman" panose="02020603050405020304" pitchFamily="18" charset="0"/>
                <a:ea typeface="宋体" pitchFamily="2" charset="-122"/>
              </a:rPr>
              <a:t>2</a:t>
            </a:r>
            <a:r>
              <a:rPr lang="zh-CN" altLang="en-US" sz="1800">
                <a:solidFill>
                  <a:schemeClr val="tx1"/>
                </a:solidFill>
                <a:latin typeface="Times New Roman" panose="02020603050405020304" pitchFamily="18" charset="0"/>
                <a:ea typeface="宋体" pitchFamily="2" charset="-122"/>
              </a:rPr>
              <a:t>：</a:t>
            </a:r>
            <a:r>
              <a:rPr lang="en-US" altLang="zh-CN" sz="1800">
                <a:solidFill>
                  <a:schemeClr val="tx1"/>
                </a:solidFill>
                <a:latin typeface="Times New Roman" panose="02020603050405020304" pitchFamily="18" charset="0"/>
                <a:ea typeface="宋体" pitchFamily="2" charset="-122"/>
              </a:rPr>
              <a:t>iop</a:t>
            </a:r>
            <a:r>
              <a:rPr lang="zh-CN" altLang="en-US" sz="1800">
                <a:solidFill>
                  <a:schemeClr val="tx1"/>
                </a:solidFill>
                <a:latin typeface="Times New Roman" panose="02020603050405020304" pitchFamily="18" charset="0"/>
                <a:ea typeface="宋体" pitchFamily="2" charset="-122"/>
              </a:rPr>
              <a:t>进程把数据取出后，</a:t>
            </a:r>
            <a:r>
              <a:rPr lang="en-US" altLang="zh-CN" sz="1800">
                <a:solidFill>
                  <a:schemeClr val="tx1"/>
                </a:solidFill>
                <a:latin typeface="Times New Roman" panose="02020603050405020304" pitchFamily="18" charset="0"/>
                <a:ea typeface="宋体" pitchFamily="2" charset="-122"/>
              </a:rPr>
              <a:t>cp</a:t>
            </a:r>
            <a:r>
              <a:rPr lang="zh-CN" altLang="en-US" sz="1800">
                <a:solidFill>
                  <a:schemeClr val="tx1"/>
                </a:solidFill>
                <a:latin typeface="Times New Roman" panose="02020603050405020304" pitchFamily="18" charset="0"/>
                <a:ea typeface="宋体" pitchFamily="2" charset="-122"/>
              </a:rPr>
              <a:t>进程才能把下一个数据送入</a:t>
            </a:r>
            <a:r>
              <a:rPr lang="en-US" altLang="zh-CN" sz="1800">
                <a:solidFill>
                  <a:schemeClr val="tx1"/>
                </a:solidFill>
                <a:latin typeface="Times New Roman" panose="02020603050405020304" pitchFamily="18" charset="0"/>
                <a:ea typeface="宋体" pitchFamily="2" charset="-122"/>
              </a:rPr>
              <a:t>buf</a:t>
            </a:r>
            <a:r>
              <a:rPr lang="zh-CN" altLang="en-US" sz="1800">
                <a:solidFill>
                  <a:schemeClr val="tx1"/>
                </a:solidFill>
                <a:latin typeface="Times New Roman" panose="02020603050405020304" pitchFamily="18" charset="0"/>
                <a:ea typeface="宋体" pitchFamily="2" charset="-122"/>
              </a:rPr>
              <a:t>。</a:t>
            </a:r>
            <a:endParaRPr lang="zh-CN" altLang="en-US" sz="1800">
              <a:solidFill>
                <a:schemeClr val="tx1"/>
              </a:solidFill>
              <a:latin typeface="Times New Roman" panose="02020603050405020304"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6083">
                                            <p:txEl>
                                              <p:charRg st="0" end="21"/>
                                            </p:txEl>
                                          </p:spTgt>
                                        </p:tgtEl>
                                        <p:attrNameLst>
                                          <p:attrName>style.visibility</p:attrName>
                                        </p:attrNameLst>
                                      </p:cBhvr>
                                      <p:to>
                                        <p:strVal val="visible"/>
                                      </p:to>
                                    </p:set>
                                    <p:anim calcmode="lin" valueType="num">
                                      <p:cBhvr additive="base">
                                        <p:cTn id="7" dur="1000" fill="hold"/>
                                        <p:tgtEl>
                                          <p:spTgt spid="46083">
                                            <p:txEl>
                                              <p:charRg st="0" end="2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46083">
                                            <p:txEl>
                                              <p:charRg st="0" end="2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6083">
                                            <p:txEl>
                                              <p:charRg st="21" end="52"/>
                                            </p:txEl>
                                          </p:spTgt>
                                        </p:tgtEl>
                                        <p:attrNameLst>
                                          <p:attrName>style.visibility</p:attrName>
                                        </p:attrNameLst>
                                      </p:cBhvr>
                                      <p:to>
                                        <p:strVal val="visible"/>
                                      </p:to>
                                    </p:set>
                                    <p:anim calcmode="lin" valueType="num">
                                      <p:cBhvr additive="base">
                                        <p:cTn id="13" dur="1000" fill="hold"/>
                                        <p:tgtEl>
                                          <p:spTgt spid="46083">
                                            <p:txEl>
                                              <p:charRg st="21" end="52"/>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46083">
                                            <p:txEl>
                                              <p:charRg st="21" end="5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6084"/>
                                        </p:tgtEl>
                                        <p:attrNameLst>
                                          <p:attrName>style.visibility</p:attrName>
                                        </p:attrNameLst>
                                      </p:cBhvr>
                                      <p:to>
                                        <p:strVal val="visible"/>
                                      </p:to>
                                    </p:set>
                                    <p:anim calcmode="lin" valueType="num">
                                      <p:cBhvr additive="base">
                                        <p:cTn id="19" dur="500" fill="hold"/>
                                        <p:tgtEl>
                                          <p:spTgt spid="46084"/>
                                        </p:tgtEl>
                                        <p:attrNameLst>
                                          <p:attrName>ppt_x</p:attrName>
                                        </p:attrNameLst>
                                      </p:cBhvr>
                                      <p:tavLst>
                                        <p:tav tm="0">
                                          <p:val>
                                            <p:strVal val="#ppt_x"/>
                                          </p:val>
                                        </p:tav>
                                        <p:tav tm="100000">
                                          <p:val>
                                            <p:strVal val="#ppt_x"/>
                                          </p:val>
                                        </p:tav>
                                      </p:tavLst>
                                    </p:anim>
                                    <p:anim calcmode="lin" valueType="num">
                                      <p:cBhvr additive="base">
                                        <p:cTn id="20" dur="500" fill="hold"/>
                                        <p:tgtEl>
                                          <p:spTgt spid="4608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609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P spid="46098" grpId="0"/>
      <p:bldP spid="2" grpId="0"/>
      <p:bldP spid="3"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矩形 47105"/>
          <p:cNvSpPr/>
          <p:nvPr/>
        </p:nvSpPr>
        <p:spPr>
          <a:xfrm>
            <a:off x="576263" y="1220788"/>
            <a:ext cx="7696200" cy="822325"/>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ctr" fontAlgn="base">
              <a:lnSpc>
                <a:spcPct val="120000"/>
              </a:lnSpc>
              <a:spcBef>
                <a:spcPct val="0"/>
              </a:spcBef>
              <a:buFont typeface="Wingdings" panose="05000000000000000000" pitchFamily="2" charset="2"/>
              <a:buNone/>
            </a:pPr>
            <a:r>
              <a:rPr lang="zh-CN" altLang="en-US" sz="4000" b="1" strike="noStrike" noProof="1">
                <a:solidFill>
                  <a:srgbClr val="663300"/>
                </a:solidFill>
                <a:latin typeface="Arial" panose="02080604020202020204" pitchFamily="34" charset="0"/>
                <a:ea typeface="宋体" pitchFamily="2" charset="-122"/>
                <a:cs typeface="+mn-ea"/>
              </a:rPr>
              <a:t>进程同步机构</a:t>
            </a:r>
            <a:endParaRPr lang="zh-CN" altLang="en-US" sz="4400" b="1" strike="noStrike" noProof="1">
              <a:solidFill>
                <a:schemeClr val="tx2"/>
              </a:solidFill>
              <a:ea typeface="宋体" pitchFamily="2" charset="-122"/>
            </a:endParaRPr>
          </a:p>
        </p:txBody>
      </p:sp>
      <p:graphicFrame>
        <p:nvGraphicFramePr>
          <p:cNvPr id="58370" name="内容占位符 47106"/>
          <p:cNvGraphicFramePr>
            <a:graphicFrameLocks noChangeAspect="true"/>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0" name="" r:id="rId2" imgW="838200" imgH="647700" progId="Paint.Picture">
                  <p:embed/>
                </p:oleObj>
              </mc:Choice>
              <mc:Fallback>
                <p:oleObj name="" r:id="rId2" imgW="838200" imgH="647700" progId="Paint.Picture">
                  <p:embed/>
                  <p:pic>
                    <p:nvPicPr>
                      <p:cNvPr id="0" name="图片 3079"/>
                      <p:cNvPicPr/>
                      <p:nvPr/>
                    </p:nvPicPr>
                    <p:blipFill>
                      <a:blip r:embed="rId3"/>
                      <a:stretch>
                        <a:fillRect/>
                      </a:stretch>
                    </p:blipFill>
                    <p:spPr>
                      <a:xfrm>
                        <a:off x="0" y="0"/>
                        <a:ext cx="838200" cy="517525"/>
                      </a:xfrm>
                      <a:prstGeom prst="rect">
                        <a:avLst/>
                      </a:prstGeom>
                      <a:noFill/>
                      <a:ln w="38100">
                        <a:miter/>
                      </a:ln>
                    </p:spPr>
                  </p:pic>
                </p:oleObj>
              </mc:Fallback>
            </mc:AlternateContent>
          </a:graphicData>
        </a:graphic>
      </p:graphicFrame>
      <p:sp>
        <p:nvSpPr>
          <p:cNvPr id="47108" name="矩形 47107"/>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进程同步机构</a:t>
            </a:r>
            <a:endParaRPr lang="zh-CN" altLang="en-US" sz="2400" strike="noStrike" noProof="1">
              <a:ea typeface="宋体" pitchFamily="2" charset="-122"/>
            </a:endParaRPr>
          </a:p>
        </p:txBody>
      </p:sp>
      <p:sp>
        <p:nvSpPr>
          <p:cNvPr id="58372" name="文本占位符 68610"/>
          <p:cNvSpPr>
            <a:spLocks noGrp="true"/>
          </p:cNvSpPr>
          <p:nvPr/>
        </p:nvSpPr>
        <p:spPr>
          <a:xfrm>
            <a:off x="687388" y="2259013"/>
            <a:ext cx="7540625" cy="3300412"/>
          </a:xfrm>
          <a:prstGeom prst="rect">
            <a:avLst/>
          </a:prstGeom>
          <a:noFill/>
          <a:ln w="9525">
            <a:noFill/>
            <a:miter/>
          </a:ln>
        </p:spPr>
        <p:txBody>
          <a:bodyPr anchor="t"/>
          <a:p>
            <a:pPr marL="342900" lvl="0" indent="-342900">
              <a:spcBef>
                <a:spcPct val="20000"/>
              </a:spcBef>
              <a:buClr>
                <a:srgbClr val="CCFF33"/>
              </a:buClr>
              <a:buSzPct val="70000"/>
              <a:buFont typeface="Wingdings" panose="05000000000000000000" pitchFamily="2" charset="2"/>
              <a:buNone/>
            </a:pPr>
            <a:r>
              <a:rPr lang="en-US" altLang="zh-CN" sz="3200" dirty="0">
                <a:solidFill>
                  <a:schemeClr val="tx1"/>
                </a:solidFill>
                <a:latin typeface="Times New Roman" panose="02020603050405020304" pitchFamily="18" charset="0"/>
                <a:ea typeface="宋体" pitchFamily="2" charset="-122"/>
              </a:rPr>
              <a:t>		</a:t>
            </a:r>
            <a:r>
              <a:rPr lang="zh-CN" altLang="en-US" sz="3200" dirty="0">
                <a:solidFill>
                  <a:schemeClr val="tx1"/>
                </a:solidFill>
                <a:latin typeface="Times New Roman" panose="02020603050405020304" pitchFamily="18" charset="0"/>
                <a:ea typeface="Arial" panose="02080604020202020204" pitchFamily="34" charset="0"/>
              </a:rPr>
              <a:t>操作系统提供的，实现进程之间协作关系（同步和互斥）的措施和方法，称为同步机构</a:t>
            </a:r>
            <a:r>
              <a:rPr lang="en-US" altLang="zh-CN" sz="3200" dirty="0">
                <a:solidFill>
                  <a:schemeClr val="tx1"/>
                </a:solidFill>
                <a:latin typeface="Times New Roman" panose="02020603050405020304" pitchFamily="18" charset="0"/>
                <a:ea typeface="宋体" pitchFamily="2" charset="-122"/>
              </a:rPr>
              <a:t>:</a:t>
            </a:r>
            <a:endParaRPr lang="en-US" altLang="zh-CN" sz="3200" dirty="0">
              <a:solidFill>
                <a:schemeClr val="tx1"/>
              </a:solidFill>
              <a:latin typeface="Times New Roman" panose="02020603050405020304" pitchFamily="18" charset="0"/>
              <a:ea typeface="宋体" pitchFamily="2" charset="-122"/>
            </a:endParaRPr>
          </a:p>
          <a:p>
            <a:pPr marL="342900" lvl="0" indent="-342900">
              <a:spcBef>
                <a:spcPct val="20000"/>
              </a:spcBef>
              <a:buClr>
                <a:srgbClr val="CCFF33"/>
              </a:buClr>
              <a:buSzPct val="70000"/>
              <a:buFont typeface="Wingdings" panose="05000000000000000000" pitchFamily="2" charset="2"/>
              <a:buNone/>
            </a:pPr>
            <a:r>
              <a:rPr lang="zh-CN" altLang="en-US" sz="3200" dirty="0">
                <a:solidFill>
                  <a:schemeClr val="tx1"/>
                </a:solidFill>
                <a:latin typeface="Times New Roman" panose="02020603050405020304" pitchFamily="18" charset="0"/>
                <a:ea typeface="Arial" panose="02080604020202020204" pitchFamily="34" charset="0"/>
              </a:rPr>
              <a:t>	</a:t>
            </a:r>
            <a:r>
              <a:rPr lang="zh-CN" altLang="en-US" sz="3200" dirty="0">
                <a:solidFill>
                  <a:schemeClr val="tx1"/>
                </a:solidFill>
                <a:latin typeface="Times New Roman" panose="02020603050405020304" pitchFamily="18" charset="0"/>
                <a:ea typeface="Arial" panose="02080604020202020204" pitchFamily="34" charset="0"/>
                <a:sym typeface="Arial" panose="02080604020202020204" pitchFamily="34" charset="0"/>
              </a:rPr>
              <a:t>	1 锁</a:t>
            </a:r>
            <a:endParaRPr lang="zh-CN" altLang="en-US" sz="3200" dirty="0">
              <a:solidFill>
                <a:schemeClr val="tx1"/>
              </a:solidFill>
              <a:latin typeface="Times New Roman" panose="02020603050405020304" pitchFamily="18" charset="0"/>
              <a:ea typeface="Arial" panose="02080604020202020204" pitchFamily="34" charset="0"/>
              <a:sym typeface="Arial" panose="02080604020202020204" pitchFamily="34" charset="0"/>
            </a:endParaRPr>
          </a:p>
          <a:p>
            <a:pPr marL="1143000" lvl="2" indent="-228600" algn="just" eaLnBrk="1" fontAlgn="base" latinLnBrk="0" hangingPunct="1">
              <a:lnSpc>
                <a:spcPct val="100000"/>
              </a:lnSpc>
              <a:spcBef>
                <a:spcPct val="20000"/>
              </a:spcBef>
              <a:spcAft>
                <a:spcPct val="0"/>
              </a:spcAft>
              <a:buClr>
                <a:srgbClr val="CCFF33"/>
              </a:buClr>
              <a:buSzPct val="70000"/>
              <a:buFont typeface="Wingdings" panose="05000000000000000000" pitchFamily="2" charset="2"/>
              <a:buNone/>
            </a:pPr>
            <a:r>
              <a:rPr lang="zh-CN" altLang="en-US" sz="3200" u="none" baseline="0" dirty="0">
                <a:solidFill>
                  <a:schemeClr val="tx1"/>
                </a:solidFill>
                <a:latin typeface="Times New Roman" panose="02020603050405020304" pitchFamily="18" charset="0"/>
                <a:ea typeface="Arial" panose="02080604020202020204" pitchFamily="34" charset="0"/>
                <a:sym typeface="Arial" panose="02080604020202020204" pitchFamily="34" charset="0"/>
              </a:rPr>
              <a:t>2 信号灯(信号量)</a:t>
            </a:r>
            <a:endParaRPr lang="zh-CN" altLang="en-US" sz="3200" u="none" baseline="0" dirty="0">
              <a:solidFill>
                <a:schemeClr val="tx1"/>
              </a:solidFill>
              <a:latin typeface="Times New Roman" panose="02020603050405020304" pitchFamily="18" charset="0"/>
              <a:ea typeface="Arial" panose="02080604020202020204" pitchFamily="34" charset="0"/>
              <a:sym typeface="Arial" panose="0208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7106">
                                            <p:txEl>
                                              <p:charRg st="1" end="8"/>
                                            </p:txEl>
                                          </p:spTgt>
                                        </p:tgtEl>
                                        <p:attrNameLst>
                                          <p:attrName>style.visibility</p:attrName>
                                        </p:attrNameLst>
                                      </p:cBhvr>
                                      <p:to>
                                        <p:strVal val="visible"/>
                                      </p:to>
                                    </p:set>
                                    <p:anim calcmode="lin" valueType="num">
                                      <p:cBhvr additive="base">
                                        <p:cTn id="7" dur="1000" fill="hold"/>
                                        <p:tgtEl>
                                          <p:spTgt spid="47106">
                                            <p:txEl>
                                              <p:charRg st="1" end="8"/>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47106">
                                            <p:txEl>
                                              <p:charRg st="1"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1" name="矩形 48130"/>
          <p:cNvSpPr/>
          <p:nvPr/>
        </p:nvSpPr>
        <p:spPr>
          <a:xfrm>
            <a:off x="186055" y="630555"/>
            <a:ext cx="8588375" cy="2698115"/>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b="1" strike="noStrike" noProof="1" dirty="0">
                <a:solidFill>
                  <a:srgbClr val="990000"/>
                </a:solidFill>
                <a:latin typeface="Times New Roman" panose="02020603050405020304" pitchFamily="18" charset="0"/>
                <a:ea typeface="宋体" pitchFamily="2" charset="-122"/>
                <a:cs typeface="+mn-ea"/>
              </a:rPr>
              <a:t>1.  </a:t>
            </a:r>
            <a:r>
              <a:rPr lang="zh-CN" altLang="en-US" b="1" strike="noStrike" noProof="1" dirty="0">
                <a:solidFill>
                  <a:srgbClr val="990000"/>
                </a:solidFill>
                <a:latin typeface="Arial" panose="02080604020202020204" pitchFamily="34" charset="0"/>
                <a:ea typeface="宋体" pitchFamily="2" charset="-122"/>
                <a:cs typeface="+mn-ea"/>
              </a:rPr>
              <a:t>锁和上锁、开锁操作</a:t>
            </a:r>
            <a:endParaRPr lang="zh-CN" altLang="en-US" b="1" strike="noStrike" noProof="1" dirty="0">
              <a:solidFill>
                <a:srgbClr val="990000"/>
              </a:solidFill>
              <a:ea typeface="宋体" pitchFamily="2" charset="-122"/>
            </a:endParaRPr>
          </a:p>
          <a:p>
            <a:pPr marL="533400" lvl="0" indent="-533400" fontAlgn="base">
              <a:lnSpc>
                <a:spcPct val="130000"/>
              </a:lnSpc>
              <a:buNone/>
            </a:pPr>
            <a:r>
              <a:rPr lang="zh-CN" altLang="en-US" sz="2800" b="1" strike="noStrike" noProof="1" dirty="0">
                <a:solidFill>
                  <a:srgbClr val="A50021"/>
                </a:solidFill>
                <a:latin typeface="Times New Roman" panose="02020603050405020304" pitchFamily="18" charset="0"/>
                <a:ea typeface="宋体" pitchFamily="2" charset="-122"/>
                <a:cs typeface="+mn-ea"/>
              </a:rPr>
              <a:t>   (1) 什么是锁</a:t>
            </a:r>
            <a:endParaRPr lang="zh-CN" altLang="en-US" sz="2800" b="1" strike="noStrike" noProof="1" dirty="0">
              <a:solidFill>
                <a:srgbClr val="A50021"/>
              </a:solidFill>
              <a:latin typeface="Times New Roman" panose="02020603050405020304" pitchFamily="18" charset="0"/>
              <a:ea typeface="宋体" pitchFamily="2" charset="-122"/>
            </a:endParaRPr>
          </a:p>
          <a:p>
            <a:pPr marL="533400" lvl="0" indent="-533400" fontAlgn="base">
              <a:lnSpc>
                <a:spcPct val="130000"/>
              </a:lnSpc>
              <a:buNone/>
            </a:pPr>
            <a:r>
              <a:rPr lang="zh-CN" altLang="en-US" sz="2000" strike="noStrike" noProof="1" dirty="0">
                <a:solidFill>
                  <a:schemeClr val="tx1"/>
                </a:solidFill>
                <a:effectLst/>
                <a:latin typeface="Times New Roman" panose="02020603050405020304" pitchFamily="18" charset="0"/>
                <a:ea typeface="宋体" pitchFamily="2" charset="-122"/>
                <a:cs typeface="+mn-ea"/>
              </a:rPr>
              <a:t>	</a:t>
            </a:r>
            <a:r>
              <a:rPr lang="zh-CN" altLang="en-US" sz="2400" strike="noStrike" noProof="1" dirty="0">
                <a:solidFill>
                  <a:schemeClr val="tx1"/>
                </a:solidFill>
                <a:effectLst/>
                <a:latin typeface="Times New Roman" panose="02020603050405020304" pitchFamily="18" charset="0"/>
                <a:ea typeface="宋体" pitchFamily="2" charset="-122"/>
                <a:cs typeface="+mn-ea"/>
              </a:rPr>
              <a:t>用一个变量w代表某种资源的占用状态，w称为“锁” 。</a:t>
            </a:r>
            <a:endParaRPr lang="zh-CN" altLang="en-US" sz="2400" strike="noStrike" noProof="1" dirty="0">
              <a:solidFill>
                <a:schemeClr val="tx1"/>
              </a:solidFill>
              <a:latin typeface="Times New Roman" panose="02020603050405020304" pitchFamily="18" charset="0"/>
              <a:ea typeface="宋体" pitchFamily="2" charset="-122"/>
            </a:endParaRPr>
          </a:p>
          <a:p>
            <a:pPr marL="533400" lvl="0" indent="-533400" fontAlgn="base">
              <a:lnSpc>
                <a:spcPct val="130000"/>
              </a:lnSpc>
              <a:buNone/>
            </a:pPr>
            <a:r>
              <a:rPr lang="zh-CN" altLang="en-US" sz="2800" b="1" strike="noStrike" noProof="1" dirty="0">
                <a:solidFill>
                  <a:srgbClr val="A50021"/>
                </a:solidFill>
                <a:latin typeface="Times New Roman" panose="02020603050405020304" pitchFamily="18" charset="0"/>
                <a:ea typeface="宋体" pitchFamily="2" charset="-122"/>
                <a:cs typeface="+mn-ea"/>
              </a:rPr>
              <a:t>   (2) 上锁操作和开锁操作</a:t>
            </a:r>
            <a:r>
              <a:rPr lang="zh-CN" altLang="en-US" sz="2000" strike="noStrike" noProof="1" dirty="0">
                <a:solidFill>
                  <a:schemeClr val="tx1"/>
                </a:solidFill>
                <a:latin typeface="Times New Roman" panose="02020603050405020304" pitchFamily="18" charset="0"/>
                <a:ea typeface="宋体" pitchFamily="2" charset="-122"/>
                <a:cs typeface="+mn-ea"/>
              </a:rPr>
              <a:t>        </a:t>
            </a:r>
            <a:endParaRPr lang="zh-CN" altLang="en-US" sz="2000" strike="noStrike" noProof="1" dirty="0">
              <a:solidFill>
                <a:schemeClr val="tx1"/>
              </a:solidFill>
              <a:latin typeface="Times New Roman" panose="02020603050405020304" pitchFamily="18" charset="0"/>
              <a:ea typeface="宋体" pitchFamily="2" charset="-122"/>
            </a:endParaRPr>
          </a:p>
        </p:txBody>
      </p:sp>
      <p:sp>
        <p:nvSpPr>
          <p:cNvPr id="48132" name="矩形 48131"/>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进程同步机构</a:t>
            </a:r>
            <a:endParaRPr lang="zh-CN" altLang="en-US" sz="2400" strike="noStrike" noProof="1">
              <a:ea typeface="宋体" pitchFamily="2" charset="-122"/>
            </a:endParaRPr>
          </a:p>
        </p:txBody>
      </p:sp>
      <p:sp>
        <p:nvSpPr>
          <p:cNvPr id="48133" name="矩形 48132"/>
          <p:cNvSpPr/>
          <p:nvPr/>
        </p:nvSpPr>
        <p:spPr>
          <a:xfrm>
            <a:off x="720725" y="3306763"/>
            <a:ext cx="7883525" cy="279400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pPr>
            <a:r>
              <a:rPr lang="zh-CN" altLang="en-US" sz="2400" strike="noStrike" noProof="1">
                <a:solidFill>
                  <a:schemeClr val="tx1"/>
                </a:solidFill>
                <a:effectLst/>
                <a:latin typeface="Times New Roman" panose="02020603050405020304" pitchFamily="18" charset="0"/>
                <a:ea typeface="宋体" pitchFamily="2" charset="-122"/>
                <a:cs typeface="+mn-ea"/>
              </a:rPr>
              <a:t>检测</a:t>
            </a:r>
            <a:r>
              <a:rPr lang="en-US" altLang="zh-CN" sz="2400" strike="noStrike" noProof="1">
                <a:solidFill>
                  <a:schemeClr val="tx1"/>
                </a:solidFill>
                <a:effectLst/>
                <a:latin typeface="Times New Roman" panose="02020603050405020304" pitchFamily="18" charset="0"/>
                <a:ea typeface="宋体" pitchFamily="2" charset="-122"/>
                <a:cs typeface="+mn-ea"/>
              </a:rPr>
              <a:t>w</a:t>
            </a:r>
            <a:r>
              <a:rPr lang="zh-CN" altLang="en-US" sz="2400" strike="noStrike" noProof="1">
                <a:solidFill>
                  <a:schemeClr val="tx1"/>
                </a:solidFill>
                <a:effectLst/>
                <a:latin typeface="Times New Roman" panose="02020603050405020304" pitchFamily="18" charset="0"/>
                <a:ea typeface="宋体" pitchFamily="2" charset="-122"/>
                <a:cs typeface="+mn-ea"/>
              </a:rPr>
              <a:t>的值 </a:t>
            </a:r>
            <a:r>
              <a:rPr lang="en-US" altLang="zh-CN" sz="2400" strike="noStrike" noProof="1">
                <a:solidFill>
                  <a:schemeClr val="tx1"/>
                </a:solidFill>
                <a:effectLst/>
                <a:latin typeface="Times New Roman" panose="02020603050405020304" pitchFamily="18" charset="0"/>
                <a:ea typeface="宋体" pitchFamily="2" charset="-122"/>
                <a:cs typeface="+mn-ea"/>
              </a:rPr>
              <a:t>(</a:t>
            </a:r>
            <a:r>
              <a:rPr lang="zh-CN" altLang="en-US" sz="2400" strike="noStrike" noProof="1">
                <a:solidFill>
                  <a:schemeClr val="tx1"/>
                </a:solidFill>
                <a:effectLst/>
                <a:latin typeface="Times New Roman" panose="02020603050405020304" pitchFamily="18" charset="0"/>
                <a:ea typeface="宋体" pitchFamily="2" charset="-122"/>
                <a:cs typeface="+mn-ea"/>
              </a:rPr>
              <a:t>是</a:t>
            </a:r>
            <a:r>
              <a:rPr lang="en-US" altLang="zh-CN" sz="2400" strike="noStrike" noProof="1">
                <a:solidFill>
                  <a:schemeClr val="tx1"/>
                </a:solidFill>
                <a:effectLst/>
                <a:latin typeface="Times New Roman" panose="02020603050405020304" pitchFamily="18" charset="0"/>
                <a:ea typeface="宋体" pitchFamily="2" charset="-122"/>
                <a:cs typeface="+mn-ea"/>
              </a:rPr>
              <a:t>0</a:t>
            </a:r>
            <a:r>
              <a:rPr lang="zh-CN" altLang="en-US" sz="2400" strike="noStrike" noProof="1">
                <a:solidFill>
                  <a:schemeClr val="tx1"/>
                </a:solidFill>
                <a:effectLst/>
                <a:latin typeface="Times New Roman" panose="02020603050405020304" pitchFamily="18" charset="0"/>
                <a:ea typeface="宋体" pitchFamily="2" charset="-122"/>
                <a:cs typeface="+mn-ea"/>
              </a:rPr>
              <a:t>还是</a:t>
            </a:r>
            <a:r>
              <a:rPr lang="en-US" altLang="zh-CN" sz="2400" strike="noStrike" noProof="1">
                <a:solidFill>
                  <a:schemeClr val="tx1"/>
                </a:solidFill>
                <a:effectLst/>
                <a:latin typeface="Times New Roman" panose="02020603050405020304" pitchFamily="18" charset="0"/>
                <a:ea typeface="宋体" pitchFamily="2" charset="-122"/>
                <a:cs typeface="+mn-ea"/>
              </a:rPr>
              <a:t>1)</a:t>
            </a:r>
            <a:r>
              <a:rPr lang="zh-CN" altLang="en-US" sz="2400" strike="noStrike" noProof="1">
                <a:solidFill>
                  <a:schemeClr val="tx1"/>
                </a:solidFill>
                <a:effectLst/>
                <a:latin typeface="Times New Roman" panose="02020603050405020304" pitchFamily="18" charset="0"/>
                <a:ea typeface="宋体" pitchFamily="2" charset="-122"/>
                <a:cs typeface="+mn-ea"/>
              </a:rPr>
              <a:t>；</a:t>
            </a:r>
            <a:endParaRPr lang="zh-CN" altLang="en-US" sz="2400" strike="noStrike" noProof="1">
              <a:solidFill>
                <a:schemeClr val="tx1"/>
              </a:solidFill>
              <a:effectLst/>
              <a:latin typeface="Times New Roman" panose="02020603050405020304" pitchFamily="18" charset="0"/>
              <a:ea typeface="宋体" pitchFamily="2" charset="-122"/>
            </a:endParaRPr>
          </a:p>
          <a:p>
            <a:pPr marL="533400" lvl="0" indent="-533400" fontAlgn="base">
              <a:lnSpc>
                <a:spcPct val="130000"/>
              </a:lnSpc>
            </a:pPr>
            <a:r>
              <a:rPr lang="zh-CN" altLang="en-US" sz="2400" strike="noStrike" noProof="1">
                <a:solidFill>
                  <a:schemeClr val="tx1"/>
                </a:solidFill>
                <a:effectLst/>
                <a:latin typeface="Times New Roman" panose="02020603050405020304" pitchFamily="18" charset="0"/>
                <a:ea typeface="宋体" pitchFamily="2" charset="-122"/>
                <a:cs typeface="+mn-ea"/>
              </a:rPr>
              <a:t>如果</a:t>
            </a:r>
            <a:r>
              <a:rPr lang="en-US" altLang="zh-CN" sz="2400" strike="noStrike" noProof="1">
                <a:solidFill>
                  <a:schemeClr val="tx1"/>
                </a:solidFill>
                <a:effectLst/>
                <a:latin typeface="Times New Roman" panose="02020603050405020304" pitchFamily="18" charset="0"/>
                <a:ea typeface="宋体" pitchFamily="2" charset="-122"/>
                <a:cs typeface="+mn-ea"/>
              </a:rPr>
              <a:t>w</a:t>
            </a:r>
            <a:r>
              <a:rPr lang="zh-CN" altLang="en-US" sz="2400" strike="noStrike" noProof="1">
                <a:solidFill>
                  <a:schemeClr val="tx1"/>
                </a:solidFill>
                <a:effectLst/>
                <a:latin typeface="Times New Roman" panose="02020603050405020304" pitchFamily="18" charset="0"/>
                <a:ea typeface="宋体" pitchFamily="2" charset="-122"/>
                <a:cs typeface="+mn-ea"/>
              </a:rPr>
              <a:t>的值为</a:t>
            </a:r>
            <a:r>
              <a:rPr lang="en-US" altLang="zh-CN" sz="2400" strike="noStrike" noProof="1">
                <a:solidFill>
                  <a:schemeClr val="tx1"/>
                </a:solidFill>
                <a:effectLst/>
                <a:latin typeface="Times New Roman" panose="02020603050405020304" pitchFamily="18" charset="0"/>
                <a:ea typeface="宋体" pitchFamily="2" charset="-122"/>
                <a:cs typeface="+mn-ea"/>
              </a:rPr>
              <a:t>1</a:t>
            </a:r>
            <a:r>
              <a:rPr lang="zh-CN" altLang="en-US" sz="2400" strike="noStrike" noProof="1">
                <a:solidFill>
                  <a:schemeClr val="tx1"/>
                </a:solidFill>
                <a:effectLst/>
                <a:latin typeface="Times New Roman" panose="02020603050405020304" pitchFamily="18" charset="0"/>
                <a:ea typeface="宋体" pitchFamily="2" charset="-122"/>
                <a:cs typeface="+mn-ea"/>
              </a:rPr>
              <a:t>，继续检测；</a:t>
            </a:r>
            <a:endParaRPr lang="zh-CN" altLang="en-US" sz="2400" strike="noStrike" noProof="1">
              <a:solidFill>
                <a:schemeClr val="tx1"/>
              </a:solidFill>
              <a:effectLst/>
              <a:latin typeface="Times New Roman" panose="02020603050405020304" pitchFamily="18" charset="0"/>
              <a:ea typeface="宋体" pitchFamily="2" charset="-122"/>
            </a:endParaRPr>
          </a:p>
          <a:p>
            <a:pPr marL="533400" lvl="0" indent="-533400" fontAlgn="base">
              <a:lnSpc>
                <a:spcPct val="130000"/>
              </a:lnSpc>
            </a:pPr>
            <a:r>
              <a:rPr lang="zh-CN" altLang="en-US" sz="2400" strike="noStrike" noProof="1">
                <a:solidFill>
                  <a:schemeClr val="tx1"/>
                </a:solidFill>
                <a:effectLst/>
                <a:latin typeface="Times New Roman" panose="02020603050405020304" pitchFamily="18" charset="0"/>
                <a:ea typeface="宋体" pitchFamily="2" charset="-122"/>
                <a:cs typeface="+mn-ea"/>
              </a:rPr>
              <a:t>如果</a:t>
            </a:r>
            <a:r>
              <a:rPr lang="en-US" altLang="zh-CN" sz="2400" strike="noStrike" noProof="1">
                <a:solidFill>
                  <a:schemeClr val="tx1"/>
                </a:solidFill>
                <a:effectLst/>
                <a:latin typeface="Times New Roman" panose="02020603050405020304" pitchFamily="18" charset="0"/>
                <a:ea typeface="宋体" pitchFamily="2" charset="-122"/>
                <a:cs typeface="+mn-ea"/>
              </a:rPr>
              <a:t>w</a:t>
            </a:r>
            <a:r>
              <a:rPr lang="zh-CN" altLang="en-US" sz="2400" strike="noStrike" noProof="1">
                <a:solidFill>
                  <a:schemeClr val="tx1"/>
                </a:solidFill>
                <a:effectLst/>
                <a:latin typeface="Times New Roman" panose="02020603050405020304" pitchFamily="18" charset="0"/>
                <a:ea typeface="宋体" pitchFamily="2" charset="-122"/>
                <a:cs typeface="+mn-ea"/>
              </a:rPr>
              <a:t>的值为</a:t>
            </a:r>
            <a:r>
              <a:rPr lang="en-US" altLang="zh-CN" sz="2400" strike="noStrike" noProof="1">
                <a:solidFill>
                  <a:schemeClr val="tx1"/>
                </a:solidFill>
                <a:effectLst/>
                <a:latin typeface="Times New Roman" panose="02020603050405020304" pitchFamily="18" charset="0"/>
                <a:ea typeface="宋体" pitchFamily="2" charset="-122"/>
                <a:cs typeface="+mn-ea"/>
              </a:rPr>
              <a:t>0</a:t>
            </a:r>
            <a:r>
              <a:rPr lang="zh-CN" altLang="en-US" sz="2400" strike="noStrike" noProof="1">
                <a:solidFill>
                  <a:schemeClr val="tx1"/>
                </a:solidFill>
                <a:effectLst/>
                <a:latin typeface="Times New Roman" panose="02020603050405020304" pitchFamily="18" charset="0"/>
                <a:ea typeface="宋体" pitchFamily="2" charset="-122"/>
                <a:cs typeface="+mn-ea"/>
              </a:rPr>
              <a:t>，将锁位置</a:t>
            </a:r>
            <a:r>
              <a:rPr lang="en-US" altLang="zh-CN" sz="2400" strike="noStrike" noProof="1">
                <a:solidFill>
                  <a:schemeClr val="tx1"/>
                </a:solidFill>
                <a:effectLst/>
                <a:latin typeface="Times New Roman" panose="02020603050405020304" pitchFamily="18" charset="0"/>
                <a:ea typeface="宋体" pitchFamily="2" charset="-122"/>
                <a:cs typeface="+mn-ea"/>
              </a:rPr>
              <a:t>1 (</a:t>
            </a:r>
            <a:r>
              <a:rPr lang="zh-CN" altLang="en-US" sz="2400" strike="noStrike" noProof="1">
                <a:solidFill>
                  <a:schemeClr val="tx1"/>
                </a:solidFill>
                <a:effectLst/>
                <a:latin typeface="Times New Roman" panose="02020603050405020304" pitchFamily="18" charset="0"/>
                <a:ea typeface="宋体" pitchFamily="2" charset="-122"/>
                <a:cs typeface="+mn-ea"/>
              </a:rPr>
              <a:t>表示占用资源</a:t>
            </a:r>
            <a:r>
              <a:rPr lang="en-US" altLang="zh-CN" sz="2400" strike="noStrike" noProof="1">
                <a:solidFill>
                  <a:schemeClr val="tx1"/>
                </a:solidFill>
                <a:effectLst/>
                <a:latin typeface="Times New Roman" panose="02020603050405020304" pitchFamily="18" charset="0"/>
                <a:ea typeface="宋体" pitchFamily="2" charset="-122"/>
                <a:cs typeface="+mn-ea"/>
              </a:rPr>
              <a:t>)</a:t>
            </a:r>
            <a:r>
              <a:rPr lang="zh-CN" altLang="en-US" sz="2400" strike="noStrike" noProof="1">
                <a:solidFill>
                  <a:schemeClr val="tx1"/>
                </a:solidFill>
                <a:effectLst/>
                <a:latin typeface="Times New Roman" panose="02020603050405020304" pitchFamily="18" charset="0"/>
                <a:ea typeface="宋体" pitchFamily="2" charset="-122"/>
                <a:cs typeface="+mn-ea"/>
              </a:rPr>
              <a:t>，进入临界区执行。                               </a:t>
            </a:r>
            <a:r>
              <a:rPr lang="zh-CN" altLang="en-US" sz="2400" b="1" strike="noStrike" noProof="1">
                <a:solidFill>
                  <a:schemeClr val="tx1"/>
                </a:solidFill>
                <a:effectLst/>
                <a:latin typeface="Times New Roman" panose="02020603050405020304" pitchFamily="18" charset="0"/>
                <a:ea typeface="宋体" pitchFamily="2" charset="-122"/>
                <a:cs typeface="+mn-ea"/>
              </a:rPr>
              <a:t> </a:t>
            </a:r>
            <a:r>
              <a:rPr lang="en-US" altLang="zh-CN" sz="2400" b="1" strike="noStrike" noProof="1">
                <a:solidFill>
                  <a:schemeClr val="tx1"/>
                </a:solidFill>
                <a:effectLst/>
                <a:latin typeface="Times New Roman" panose="02020603050405020304" pitchFamily="18" charset="0"/>
                <a:ea typeface="宋体" pitchFamily="2" charset="-122"/>
                <a:cs typeface="+mn-ea"/>
              </a:rPr>
              <a:t>(</a:t>
            </a:r>
            <a:r>
              <a:rPr lang="zh-CN" altLang="en-US" sz="2400" b="1" strike="noStrike" noProof="1">
                <a:solidFill>
                  <a:schemeClr val="tx1"/>
                </a:solidFill>
                <a:effectLst/>
                <a:latin typeface="Times New Roman" panose="02020603050405020304" pitchFamily="18" charset="0"/>
                <a:ea typeface="宋体" pitchFamily="2" charset="-122"/>
                <a:cs typeface="+mn-ea"/>
              </a:rPr>
              <a:t>此为上锁操作</a:t>
            </a:r>
            <a:r>
              <a:rPr lang="en-US" altLang="zh-CN" sz="2400" b="1" strike="noStrike" noProof="1">
                <a:solidFill>
                  <a:schemeClr val="tx1"/>
                </a:solidFill>
                <a:effectLst/>
                <a:latin typeface="Times New Roman" panose="02020603050405020304" pitchFamily="18" charset="0"/>
                <a:ea typeface="宋体" pitchFamily="2" charset="-122"/>
                <a:cs typeface="+mn-ea"/>
              </a:rPr>
              <a:t>)</a:t>
            </a:r>
            <a:endParaRPr lang="en-US" altLang="zh-CN" sz="2400" b="1" strike="noStrike" noProof="1">
              <a:solidFill>
                <a:schemeClr val="tx1"/>
              </a:solidFill>
              <a:effectLst/>
              <a:latin typeface="Times New Roman" panose="02020603050405020304" pitchFamily="18" charset="0"/>
              <a:ea typeface="宋体" pitchFamily="2" charset="-122"/>
            </a:endParaRPr>
          </a:p>
          <a:p>
            <a:pPr marL="533400" lvl="0" indent="-533400" fontAlgn="base">
              <a:lnSpc>
                <a:spcPct val="130000"/>
              </a:lnSpc>
            </a:pPr>
            <a:r>
              <a:rPr lang="zh-CN" altLang="en-US" sz="2400" strike="noStrike" noProof="1">
                <a:solidFill>
                  <a:schemeClr val="tx1"/>
                </a:solidFill>
                <a:effectLst/>
                <a:latin typeface="Times New Roman" panose="02020603050405020304" pitchFamily="18" charset="0"/>
                <a:ea typeface="宋体" pitchFamily="2" charset="-122"/>
                <a:cs typeface="+mn-ea"/>
              </a:rPr>
              <a:t>临界资源使用完毕，将锁位置</a:t>
            </a:r>
            <a:r>
              <a:rPr lang="en-US" altLang="zh-CN" sz="2400" strike="noStrike" noProof="1">
                <a:solidFill>
                  <a:schemeClr val="tx1"/>
                </a:solidFill>
                <a:effectLst/>
                <a:latin typeface="Times New Roman" panose="02020603050405020304" pitchFamily="18" charset="0"/>
                <a:ea typeface="宋体" pitchFamily="2" charset="-122"/>
                <a:cs typeface="+mn-ea"/>
              </a:rPr>
              <a:t>0</a:t>
            </a:r>
            <a:r>
              <a:rPr lang="zh-CN" altLang="en-US" sz="2400" strike="noStrike" noProof="1">
                <a:solidFill>
                  <a:schemeClr val="tx1"/>
                </a:solidFill>
                <a:effectLst/>
                <a:latin typeface="Times New Roman" panose="02020603050405020304" pitchFamily="18" charset="0"/>
                <a:ea typeface="宋体" pitchFamily="2" charset="-122"/>
                <a:cs typeface="+mn-ea"/>
              </a:rPr>
              <a:t>。  </a:t>
            </a:r>
            <a:r>
              <a:rPr lang="en-US" altLang="zh-CN" sz="2400" b="1" strike="noStrike" noProof="1">
                <a:solidFill>
                  <a:schemeClr val="tx1"/>
                </a:solidFill>
                <a:effectLst/>
                <a:latin typeface="Times New Roman" panose="02020603050405020304" pitchFamily="18" charset="0"/>
                <a:ea typeface="宋体" pitchFamily="2" charset="-122"/>
                <a:cs typeface="+mn-ea"/>
              </a:rPr>
              <a:t>(</a:t>
            </a:r>
            <a:r>
              <a:rPr lang="zh-CN" altLang="en-US" sz="2400" b="1" strike="noStrike" noProof="1">
                <a:solidFill>
                  <a:schemeClr val="tx1"/>
                </a:solidFill>
                <a:effectLst/>
                <a:latin typeface="Times New Roman" panose="02020603050405020304" pitchFamily="18" charset="0"/>
                <a:ea typeface="宋体" pitchFamily="2" charset="-122"/>
                <a:cs typeface="+mn-ea"/>
              </a:rPr>
              <a:t>此为开锁操作</a:t>
            </a:r>
            <a:r>
              <a:rPr lang="en-US" altLang="zh-CN" sz="2400" b="1" strike="noStrike" noProof="1">
                <a:solidFill>
                  <a:schemeClr val="tx1"/>
                </a:solidFill>
                <a:effectLst/>
                <a:latin typeface="Times New Roman" panose="02020603050405020304" pitchFamily="18" charset="0"/>
                <a:ea typeface="宋体" pitchFamily="2" charset="-122"/>
                <a:cs typeface="+mn-ea"/>
              </a:rPr>
              <a:t>)</a:t>
            </a:r>
            <a:r>
              <a:rPr lang="en-US" altLang="zh-CN" sz="2000" strike="noStrike" noProof="1">
                <a:solidFill>
                  <a:schemeClr val="tx1"/>
                </a:solidFill>
                <a:effectLst/>
                <a:latin typeface="Times New Roman" panose="02020603050405020304" pitchFamily="18" charset="0"/>
                <a:ea typeface="宋体" pitchFamily="2" charset="-122"/>
                <a:cs typeface="+mn-ea"/>
              </a:rPr>
              <a:t>  </a:t>
            </a:r>
            <a:r>
              <a:rPr lang="en-US" altLang="zh-CN" sz="2000" strike="noStrike" noProof="1">
                <a:solidFill>
                  <a:schemeClr val="tx1"/>
                </a:solidFill>
                <a:latin typeface="Times New Roman" panose="02020603050405020304" pitchFamily="18" charset="0"/>
                <a:ea typeface="宋体" pitchFamily="2" charset="-122"/>
                <a:cs typeface="+mn-ea"/>
              </a:rPr>
              <a:t>      </a:t>
            </a:r>
            <a:endParaRPr lang="en-US" altLang="zh-CN" sz="2000" strike="noStrike" noProof="1">
              <a:solidFill>
                <a:schemeClr val="tx1"/>
              </a:solidFill>
              <a:latin typeface="Times New Roman" panose="02020603050405020304" pitchFamily="18" charset="0"/>
              <a:ea typeface="宋体" pitchFamily="2" charset="-122"/>
            </a:endParaRPr>
          </a:p>
        </p:txBody>
      </p:sp>
      <p:sp>
        <p:nvSpPr>
          <p:cNvPr id="48134" name="直接连接符 48133"/>
          <p:cNvSpPr/>
          <p:nvPr/>
        </p:nvSpPr>
        <p:spPr>
          <a:xfrm>
            <a:off x="1087438" y="5572125"/>
            <a:ext cx="7910512" cy="0"/>
          </a:xfrm>
          <a:prstGeom prst="line">
            <a:avLst/>
          </a:prstGeom>
          <a:ln w="25400"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8131">
                                            <p:txEl>
                                              <p:charRg st="0" end="14"/>
                                            </p:txEl>
                                          </p:spTgt>
                                        </p:tgtEl>
                                        <p:attrNameLst>
                                          <p:attrName>style.visibility</p:attrName>
                                        </p:attrNameLst>
                                      </p:cBhvr>
                                      <p:to>
                                        <p:strVal val="visible"/>
                                      </p:to>
                                    </p:set>
                                    <p:anim calcmode="lin" valueType="num">
                                      <p:cBhvr additive="base">
                                        <p:cTn id="7" dur="1000" fill="hold"/>
                                        <p:tgtEl>
                                          <p:spTgt spid="48131">
                                            <p:txEl>
                                              <p:charRg st="0" end="14"/>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48131">
                                            <p:txEl>
                                              <p:charRg st="0" end="1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8131">
                                            <p:txEl>
                                              <p:charRg st="14" end="29"/>
                                            </p:txEl>
                                          </p:spTgt>
                                        </p:tgtEl>
                                        <p:attrNameLst>
                                          <p:attrName>style.visibility</p:attrName>
                                        </p:attrNameLst>
                                      </p:cBhvr>
                                      <p:to>
                                        <p:strVal val="visible"/>
                                      </p:to>
                                    </p:set>
                                    <p:anim calcmode="lin" valueType="num">
                                      <p:cBhvr additive="base">
                                        <p:cTn id="13" dur="1000" fill="hold"/>
                                        <p:tgtEl>
                                          <p:spTgt spid="48131">
                                            <p:txEl>
                                              <p:charRg st="14" end="29"/>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48131">
                                            <p:txEl>
                                              <p:charRg st="14" end="29"/>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8131">
                                            <p:txEl>
                                              <p:charRg st="29" end="60"/>
                                            </p:txEl>
                                          </p:spTgt>
                                        </p:tgtEl>
                                        <p:attrNameLst>
                                          <p:attrName>style.visibility</p:attrName>
                                        </p:attrNameLst>
                                      </p:cBhvr>
                                      <p:to>
                                        <p:strVal val="visible"/>
                                      </p:to>
                                    </p:set>
                                    <p:anim calcmode="lin" valueType="num">
                                      <p:cBhvr additive="base">
                                        <p:cTn id="19" dur="1000" fill="hold"/>
                                        <p:tgtEl>
                                          <p:spTgt spid="48131">
                                            <p:txEl>
                                              <p:charRg st="29" end="60"/>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48131">
                                            <p:txEl>
                                              <p:charRg st="29" end="6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8131">
                                            <p:txEl>
                                              <p:charRg st="60" end="88"/>
                                            </p:txEl>
                                          </p:spTgt>
                                        </p:tgtEl>
                                        <p:attrNameLst>
                                          <p:attrName>style.visibility</p:attrName>
                                        </p:attrNameLst>
                                      </p:cBhvr>
                                      <p:to>
                                        <p:strVal val="visible"/>
                                      </p:to>
                                    </p:set>
                                    <p:anim calcmode="lin" valueType="num">
                                      <p:cBhvr additive="base">
                                        <p:cTn id="25" dur="1000" fill="hold"/>
                                        <p:tgtEl>
                                          <p:spTgt spid="48131">
                                            <p:txEl>
                                              <p:charRg st="60" end="88"/>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48131">
                                            <p:txEl>
                                              <p:charRg st="60" end="88"/>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8133">
                                            <p:txEl>
                                              <p:charRg st="0" end="15"/>
                                            </p:txEl>
                                          </p:spTgt>
                                        </p:tgtEl>
                                        <p:attrNameLst>
                                          <p:attrName>style.visibility</p:attrName>
                                        </p:attrNameLst>
                                      </p:cBhvr>
                                      <p:to>
                                        <p:strVal val="visible"/>
                                      </p:to>
                                    </p:set>
                                    <p:anim calcmode="lin" valueType="num">
                                      <p:cBhvr additive="base">
                                        <p:cTn id="31" dur="500" fill="hold"/>
                                        <p:tgtEl>
                                          <p:spTgt spid="48133">
                                            <p:txEl>
                                              <p:charRg st="0" end="1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8133">
                                            <p:txEl>
                                              <p:charRg st="0" end="1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8133">
                                            <p:txEl>
                                              <p:charRg st="15" end="29"/>
                                            </p:txEl>
                                          </p:spTgt>
                                        </p:tgtEl>
                                        <p:attrNameLst>
                                          <p:attrName>style.visibility</p:attrName>
                                        </p:attrNameLst>
                                      </p:cBhvr>
                                      <p:to>
                                        <p:strVal val="visible"/>
                                      </p:to>
                                    </p:set>
                                    <p:anim calcmode="lin" valueType="num">
                                      <p:cBhvr additive="base">
                                        <p:cTn id="35" dur="500" fill="hold"/>
                                        <p:tgtEl>
                                          <p:spTgt spid="48133">
                                            <p:txEl>
                                              <p:charRg st="15" end="2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8133">
                                            <p:txEl>
                                              <p:charRg st="15" end="29"/>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8133">
                                            <p:txEl>
                                              <p:charRg st="29" end="113"/>
                                            </p:txEl>
                                          </p:spTgt>
                                        </p:tgtEl>
                                        <p:attrNameLst>
                                          <p:attrName>style.visibility</p:attrName>
                                        </p:attrNameLst>
                                      </p:cBhvr>
                                      <p:to>
                                        <p:strVal val="visible"/>
                                      </p:to>
                                    </p:set>
                                    <p:anim calcmode="lin" valueType="num">
                                      <p:cBhvr additive="base">
                                        <p:cTn id="39" dur="500" fill="hold"/>
                                        <p:tgtEl>
                                          <p:spTgt spid="48133">
                                            <p:txEl>
                                              <p:charRg st="29" end="113"/>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8133">
                                            <p:txEl>
                                              <p:charRg st="29" end="113"/>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48133">
                                            <p:txEl>
                                              <p:charRg st="113" end="151"/>
                                            </p:txEl>
                                          </p:spTgt>
                                        </p:tgtEl>
                                        <p:attrNameLst>
                                          <p:attrName>style.visibility</p:attrName>
                                        </p:attrNameLst>
                                      </p:cBhvr>
                                      <p:to>
                                        <p:strVal val="visible"/>
                                      </p:to>
                                    </p:set>
                                    <p:anim calcmode="lin" valueType="num">
                                      <p:cBhvr additive="base">
                                        <p:cTn id="43" dur="500" fill="hold"/>
                                        <p:tgtEl>
                                          <p:spTgt spid="48133">
                                            <p:txEl>
                                              <p:charRg st="113" end="15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8133">
                                            <p:txEl>
                                              <p:charRg st="113" end="151"/>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48134"/>
                                        </p:tgtEl>
                                        <p:attrNameLst>
                                          <p:attrName>style.visibility</p:attrName>
                                        </p:attrNameLst>
                                      </p:cBhvr>
                                      <p:to>
                                        <p:strVal val="visible"/>
                                      </p:to>
                                    </p:set>
                                    <p:anim calcmode="lin" valueType="num">
                                      <p:cBhvr additive="base">
                                        <p:cTn id="49" dur="500" fill="hold"/>
                                        <p:tgtEl>
                                          <p:spTgt spid="48134"/>
                                        </p:tgtEl>
                                        <p:attrNameLst>
                                          <p:attrName>ppt_x</p:attrName>
                                        </p:attrNameLst>
                                      </p:cBhvr>
                                      <p:tavLst>
                                        <p:tav tm="0">
                                          <p:val>
                                            <p:strVal val="0-#ppt_w/2"/>
                                          </p:val>
                                        </p:tav>
                                        <p:tav tm="100000">
                                          <p:val>
                                            <p:strVal val="#ppt_x"/>
                                          </p:val>
                                        </p:tav>
                                      </p:tavLst>
                                    </p:anim>
                                    <p:anim calcmode="lin" valueType="num">
                                      <p:cBhvr additive="base">
                                        <p:cTn id="50" dur="500" fill="hold"/>
                                        <p:tgtEl>
                                          <p:spTgt spid="481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9" name="矩形 50178"/>
          <p:cNvSpPr/>
          <p:nvPr/>
        </p:nvSpPr>
        <p:spPr>
          <a:xfrm>
            <a:off x="266700" y="536575"/>
            <a:ext cx="8255000" cy="5180330"/>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800" b="1" strike="noStrike" noProof="1">
                <a:solidFill>
                  <a:srgbClr val="A50021"/>
                </a:solidFill>
                <a:effectLst/>
                <a:latin typeface="Times New Roman" panose="02020603050405020304" pitchFamily="18" charset="0"/>
                <a:ea typeface="宋体" pitchFamily="2" charset="-122"/>
                <a:cs typeface="+mn-ea"/>
              </a:rPr>
              <a:t>(3) </a:t>
            </a:r>
            <a:r>
              <a:rPr lang="zh-CN" altLang="en-US" sz="2800" b="1" strike="noStrike" noProof="1">
                <a:solidFill>
                  <a:srgbClr val="A50021"/>
                </a:solidFill>
                <a:effectLst/>
                <a:latin typeface="Times New Roman" panose="02020603050405020304" pitchFamily="18" charset="0"/>
                <a:ea typeface="宋体" pitchFamily="2" charset="-122"/>
                <a:cs typeface="+mn-ea"/>
              </a:rPr>
              <a:t>上锁原语和开锁原语</a:t>
            </a:r>
            <a:r>
              <a:rPr lang="zh-CN" altLang="en-US" sz="2800" dirty="0">
                <a:solidFill>
                  <a:srgbClr val="C00000"/>
                </a:solidFill>
                <a:effectLst/>
                <a:latin typeface="Times New Roman" panose="02020603050405020304" pitchFamily="18" charset="0"/>
                <a:sym typeface="Arial" panose="02080604020202020204" pitchFamily="34" charset="0"/>
              </a:rPr>
              <a:t>（spinlock 自旋锁）</a:t>
            </a:r>
            <a:endParaRPr lang="zh-CN" altLang="en-US" sz="2800" b="1" strike="noStrike" noProof="1">
              <a:solidFill>
                <a:srgbClr val="A50021"/>
              </a:solidFill>
              <a:latin typeface="Times New Roman" panose="02020603050405020304" pitchFamily="18" charset="0"/>
              <a:ea typeface="宋体" pitchFamily="2" charset="-122"/>
            </a:endParaRPr>
          </a:p>
          <a:p>
            <a:pPr marL="533400" lvl="0" indent="-533400" fontAlgn="base">
              <a:lnSpc>
                <a:spcPct val="130000"/>
              </a:lnSpc>
              <a:buNone/>
            </a:pPr>
            <a:r>
              <a:rPr lang="zh-CN" altLang="en-US" sz="2400" b="1" strike="noStrike" noProof="1">
                <a:solidFill>
                  <a:srgbClr val="000099"/>
                </a:solidFill>
                <a:latin typeface="Times New Roman" panose="02020603050405020304" pitchFamily="18" charset="0"/>
                <a:ea typeface="宋体" pitchFamily="2" charset="-122"/>
                <a:cs typeface="+mn-ea"/>
              </a:rPr>
              <a:t>①</a:t>
            </a:r>
            <a:r>
              <a:rPr lang="zh-CN" altLang="en-US" sz="2400" b="1" strike="noStrike" noProof="1">
                <a:solidFill>
                  <a:srgbClr val="000099"/>
                </a:solidFill>
                <a:latin typeface="宋体" pitchFamily="2" charset="-122"/>
                <a:ea typeface="宋体" pitchFamily="2" charset="-122"/>
                <a:cs typeface="+mn-ea"/>
              </a:rPr>
              <a:t> </a:t>
            </a:r>
            <a:r>
              <a:rPr lang="zh-CN" altLang="en-US" sz="2400" b="1" strike="noStrike" noProof="1">
                <a:solidFill>
                  <a:srgbClr val="000099"/>
                </a:solidFill>
                <a:latin typeface="Times New Roman" panose="02020603050405020304" pitchFamily="18" charset="0"/>
                <a:ea typeface="宋体" pitchFamily="2" charset="-122"/>
                <a:cs typeface="+mn-ea"/>
              </a:rPr>
              <a:t>上锁原语</a:t>
            </a:r>
            <a:endParaRPr lang="zh-CN" altLang="en-US" sz="2400" b="1" strike="noStrike" noProof="1">
              <a:solidFill>
                <a:srgbClr val="000099"/>
              </a:solidFill>
              <a:latin typeface="Times New Roman" panose="02020603050405020304" pitchFamily="18" charset="0"/>
              <a:ea typeface="宋体" pitchFamily="2" charset="-122"/>
            </a:endParaRPr>
          </a:p>
          <a:p>
            <a:pPr marL="533400" lvl="0" indent="-533400" algn="just" fontAlgn="base">
              <a:lnSpc>
                <a:spcPct val="130000"/>
              </a:lnSpc>
              <a:buNone/>
            </a:pPr>
            <a:r>
              <a:rPr lang="zh-CN" altLang="en-US" sz="2000" b="1" strike="noStrike" noProof="1">
                <a:solidFill>
                  <a:schemeClr val="tx1"/>
                </a:solidFill>
                <a:effectLst/>
                <a:latin typeface="Times New Roman" panose="02020603050405020304" pitchFamily="18" charset="0"/>
                <a:ea typeface="宋体" pitchFamily="2" charset="-122"/>
                <a:cs typeface="+mn-ea"/>
              </a:rPr>
              <a:t>算法  </a:t>
            </a:r>
            <a:r>
              <a:rPr lang="en-US" altLang="zh-CN" sz="2000" b="1" strike="noStrike" noProof="1">
                <a:solidFill>
                  <a:schemeClr val="tx1"/>
                </a:solidFill>
                <a:effectLst/>
                <a:latin typeface="Times New Roman" panose="02020603050405020304" pitchFamily="18" charset="0"/>
                <a:ea typeface="宋体" pitchFamily="2" charset="-122"/>
                <a:cs typeface="+mn-ea"/>
              </a:rPr>
              <a:t>lock</a:t>
            </a:r>
            <a:endParaRPr lang="en-US" altLang="zh-CN" sz="20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30000"/>
              </a:lnSpc>
              <a:buNone/>
            </a:pPr>
            <a:r>
              <a:rPr lang="zh-CN" altLang="en-US" sz="2000" b="1" strike="noStrike" noProof="1">
                <a:solidFill>
                  <a:schemeClr val="tx1"/>
                </a:solidFill>
                <a:effectLst/>
                <a:latin typeface="Times New Roman" panose="02020603050405020304" pitchFamily="18" charset="0"/>
                <a:ea typeface="宋体" pitchFamily="2" charset="-122"/>
                <a:cs typeface="+mn-ea"/>
              </a:rPr>
              <a:t>输入：锁变量</a:t>
            </a:r>
            <a:r>
              <a:rPr lang="en-US" altLang="zh-CN" sz="2000" b="1" strike="noStrike" noProof="1">
                <a:solidFill>
                  <a:schemeClr val="tx1"/>
                </a:solidFill>
                <a:effectLst/>
                <a:latin typeface="Times New Roman" panose="02020603050405020304" pitchFamily="18" charset="0"/>
                <a:ea typeface="宋体" pitchFamily="2" charset="-122"/>
                <a:cs typeface="+mn-ea"/>
              </a:rPr>
              <a:t>w</a:t>
            </a:r>
            <a:endParaRPr lang="en-US" altLang="zh-CN" sz="20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30000"/>
              </a:lnSpc>
              <a:buNone/>
            </a:pPr>
            <a:r>
              <a:rPr lang="zh-CN" altLang="en-US" sz="2000" b="1" strike="noStrike" noProof="1">
                <a:solidFill>
                  <a:schemeClr val="tx1"/>
                </a:solidFill>
                <a:effectLst/>
                <a:latin typeface="Times New Roman" panose="02020603050405020304" pitchFamily="18" charset="0"/>
                <a:ea typeface="宋体" pitchFamily="2" charset="-122"/>
                <a:cs typeface="+mn-ea"/>
              </a:rPr>
              <a:t>输出：无</a:t>
            </a:r>
            <a:endParaRPr lang="zh-CN" altLang="en-US" sz="20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30000"/>
              </a:lnSpc>
              <a:buNone/>
            </a:pPr>
            <a:r>
              <a:rPr lang="en-US" altLang="zh-CN" sz="2000" b="1" strike="noStrike" noProof="1">
                <a:solidFill>
                  <a:schemeClr val="tx1"/>
                </a:solidFill>
                <a:effectLst/>
                <a:latin typeface="Times New Roman" panose="02020603050405020304" pitchFamily="18" charset="0"/>
                <a:ea typeface="宋体" pitchFamily="2" charset="-122"/>
                <a:cs typeface="+mn-ea"/>
              </a:rPr>
              <a:t>{</a:t>
            </a:r>
            <a:endParaRPr lang="en-US" altLang="zh-CN" sz="20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30000"/>
              </a:lnSpc>
              <a:buNone/>
            </a:pPr>
            <a:r>
              <a:rPr lang="en-US" altLang="zh-CN" sz="2000" b="1" strike="noStrike" noProof="1">
                <a:solidFill>
                  <a:schemeClr val="tx1"/>
                </a:solidFill>
                <a:effectLst/>
                <a:latin typeface="Times New Roman" panose="02020603050405020304" pitchFamily="18" charset="0"/>
                <a:ea typeface="宋体" pitchFamily="2" charset="-122"/>
                <a:cs typeface="+mn-ea"/>
              </a:rPr>
              <a:t> test</a:t>
            </a:r>
            <a:r>
              <a:rPr lang="zh-CN" altLang="en-US" sz="2000" b="1" strike="noStrike" noProof="1">
                <a:solidFill>
                  <a:schemeClr val="tx1"/>
                </a:solidFill>
                <a:effectLst/>
                <a:latin typeface="Times New Roman" panose="02020603050405020304" pitchFamily="18" charset="0"/>
                <a:ea typeface="宋体" pitchFamily="2" charset="-122"/>
                <a:cs typeface="+mn-ea"/>
              </a:rPr>
              <a:t>：</a:t>
            </a:r>
            <a:r>
              <a:rPr lang="en-US" altLang="zh-CN" sz="2000" b="1" strike="noStrike" noProof="1">
                <a:solidFill>
                  <a:schemeClr val="tx1"/>
                </a:solidFill>
                <a:effectLst/>
                <a:latin typeface="Times New Roman" panose="02020603050405020304" pitchFamily="18" charset="0"/>
                <a:ea typeface="宋体" pitchFamily="2" charset="-122"/>
                <a:cs typeface="+mn-ea"/>
              </a:rPr>
              <a:t>if (w</a:t>
            </a:r>
            <a:r>
              <a:rPr lang="x-none" altLang="en-US" sz="2000" b="1" strike="noStrike" noProof="1">
                <a:solidFill>
                  <a:schemeClr val="tx1"/>
                </a:solidFill>
                <a:effectLst/>
                <a:latin typeface="Times New Roman" panose="02020603050405020304" pitchFamily="18" charset="0"/>
                <a:ea typeface="宋体" pitchFamily="2" charset="-122"/>
                <a:cs typeface="+mn-ea"/>
              </a:rPr>
              <a:t>==</a:t>
            </a:r>
            <a:r>
              <a:rPr lang="en-US" altLang="zh-CN" sz="2000" b="1" strike="noStrike" noProof="1">
                <a:solidFill>
                  <a:schemeClr val="tx1"/>
                </a:solidFill>
                <a:effectLst/>
                <a:latin typeface="Times New Roman" panose="02020603050405020304" pitchFamily="18" charset="0"/>
                <a:ea typeface="宋体" pitchFamily="2" charset="-122"/>
                <a:cs typeface="+mn-ea"/>
              </a:rPr>
              <a:t>1)</a:t>
            </a:r>
            <a:endParaRPr lang="en-US" altLang="zh-CN" sz="20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30000"/>
              </a:lnSpc>
              <a:buNone/>
            </a:pPr>
            <a:r>
              <a:rPr lang="en-US" altLang="zh-CN" sz="2000" b="1" strike="noStrike" noProof="1">
                <a:solidFill>
                  <a:schemeClr val="tx1"/>
                </a:solidFill>
                <a:effectLst/>
                <a:latin typeface="Times New Roman" panose="02020603050405020304" pitchFamily="18" charset="0"/>
                <a:ea typeface="宋体" pitchFamily="2" charset="-122"/>
                <a:cs typeface="+mn-ea"/>
              </a:rPr>
              <a:t>               goto  test; </a:t>
            </a:r>
            <a:r>
              <a:rPr lang="zh-CN" altLang="en-US" sz="2000" b="1" strike="noStrike" noProof="1">
                <a:solidFill>
                  <a:schemeClr val="tx1"/>
                </a:solidFill>
                <a:effectLst/>
                <a:latin typeface="Times New Roman" panose="02020603050405020304" pitchFamily="18" charset="0"/>
                <a:ea typeface="宋体" pitchFamily="2" charset="-122"/>
                <a:cs typeface="+mn-ea"/>
                <a:sym typeface="+mn-ea"/>
              </a:rPr>
              <a:t> ∕*测试锁位的值*∕</a:t>
            </a:r>
            <a:endParaRPr lang="zh-CN" altLang="en-US" sz="20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30000"/>
              </a:lnSpc>
              <a:buNone/>
            </a:pPr>
            <a:r>
              <a:rPr lang="zh-CN" altLang="en-US" sz="2000" b="1" strike="noStrike" noProof="1">
                <a:solidFill>
                  <a:schemeClr val="tx1"/>
                </a:solidFill>
                <a:effectLst/>
                <a:latin typeface="Times New Roman" panose="02020603050405020304" pitchFamily="18" charset="0"/>
                <a:ea typeface="宋体" pitchFamily="2" charset="-122"/>
                <a:cs typeface="+mn-ea"/>
              </a:rPr>
              <a:t>          </a:t>
            </a:r>
            <a:r>
              <a:rPr lang="en-US" altLang="zh-CN" sz="2000" b="1" strike="noStrike" noProof="1">
                <a:solidFill>
                  <a:schemeClr val="tx1"/>
                </a:solidFill>
                <a:effectLst/>
                <a:latin typeface="Times New Roman" panose="02020603050405020304" pitchFamily="18" charset="0"/>
                <a:ea typeface="宋体" pitchFamily="2" charset="-122"/>
                <a:cs typeface="+mn-ea"/>
              </a:rPr>
              <a:t>else    w=1;   </a:t>
            </a:r>
            <a:r>
              <a:rPr lang="zh-CN" altLang="en-US" sz="2000" b="1" strike="noStrike" noProof="1">
                <a:solidFill>
                  <a:schemeClr val="tx1"/>
                </a:solidFill>
                <a:effectLst/>
                <a:latin typeface="Times New Roman" panose="02020603050405020304" pitchFamily="18" charset="0"/>
                <a:ea typeface="宋体" pitchFamily="2" charset="-122"/>
                <a:cs typeface="+mn-ea"/>
              </a:rPr>
              <a:t>∕*上锁*∕</a:t>
            </a:r>
            <a:endParaRPr lang="zh-CN" altLang="en-US" sz="20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30000"/>
              </a:lnSpc>
              <a:buNone/>
            </a:pPr>
            <a:r>
              <a:rPr lang="en-US" altLang="zh-CN" sz="2000" b="1" strike="noStrike" noProof="1">
                <a:solidFill>
                  <a:schemeClr val="tx1"/>
                </a:solidFill>
                <a:effectLst/>
                <a:latin typeface="Times New Roman" panose="02020603050405020304" pitchFamily="18" charset="0"/>
                <a:ea typeface="宋体" pitchFamily="2" charset="-122"/>
                <a:cs typeface="+mn-ea"/>
              </a:rPr>
              <a:t>}</a:t>
            </a:r>
            <a:endParaRPr lang="en-US" altLang="zh-CN" sz="1600" b="1" strike="noStrike" noProof="1">
              <a:solidFill>
                <a:schemeClr val="tx1"/>
              </a:solidFill>
              <a:effectLst/>
              <a:latin typeface="Times New Roman" panose="02020603050405020304" pitchFamily="18" charset="0"/>
              <a:ea typeface="宋体" pitchFamily="2" charset="-122"/>
            </a:endParaRPr>
          </a:p>
        </p:txBody>
      </p:sp>
      <p:sp>
        <p:nvSpPr>
          <p:cNvPr id="50180" name="矩形 50179"/>
          <p:cNvSpPr/>
          <p:nvPr/>
        </p:nvSpPr>
        <p:spPr>
          <a:xfrm>
            <a:off x="5808980" y="1260475"/>
            <a:ext cx="2713355" cy="3525520"/>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457200" lvl="0" indent="-457200" fontAlgn="base">
              <a:lnSpc>
                <a:spcPct val="130000"/>
              </a:lnSpc>
              <a:buNone/>
            </a:pPr>
            <a:r>
              <a:rPr lang="zh-CN" altLang="en-US" sz="2400" b="1" strike="noStrike" noProof="1">
                <a:solidFill>
                  <a:srgbClr val="000099"/>
                </a:solidFill>
                <a:latin typeface="Times New Roman" panose="02020603050405020304" pitchFamily="18" charset="0"/>
                <a:ea typeface="宋体" pitchFamily="2" charset="-122"/>
                <a:cs typeface="+mn-cs"/>
              </a:rPr>
              <a:t>②</a:t>
            </a:r>
            <a:r>
              <a:rPr lang="zh-CN" altLang="en-US" sz="2400" b="1" strike="noStrike" noProof="1">
                <a:solidFill>
                  <a:srgbClr val="000099"/>
                </a:solidFill>
                <a:latin typeface="宋体" pitchFamily="2" charset="-122"/>
                <a:ea typeface="宋体" pitchFamily="2" charset="-122"/>
                <a:cs typeface="+mn-cs"/>
              </a:rPr>
              <a:t> </a:t>
            </a:r>
            <a:r>
              <a:rPr lang="zh-CN" altLang="en-US" sz="2400" b="1" strike="noStrike" noProof="1">
                <a:solidFill>
                  <a:srgbClr val="000099"/>
                </a:solidFill>
                <a:latin typeface="Times New Roman" panose="02020603050405020304" pitchFamily="18" charset="0"/>
                <a:ea typeface="宋体" pitchFamily="2" charset="-122"/>
                <a:cs typeface="+mn-cs"/>
              </a:rPr>
              <a:t>开锁原语</a:t>
            </a:r>
            <a:endParaRPr lang="zh-CN" altLang="en-US" sz="2400" b="1" strike="noStrike" noProof="1">
              <a:solidFill>
                <a:srgbClr val="000099"/>
              </a:solidFill>
              <a:latin typeface="Times New Roman" panose="02020603050405020304" pitchFamily="18" charset="0"/>
              <a:ea typeface="宋体" pitchFamily="2" charset="-122"/>
              <a:cs typeface="+mn-cs"/>
            </a:endParaRPr>
          </a:p>
          <a:p>
            <a:pPr marL="533400" lvl="0" indent="-533400" algn="just" fontAlgn="base">
              <a:lnSpc>
                <a:spcPct val="130000"/>
              </a:lnSpc>
              <a:buNone/>
            </a:pPr>
            <a:r>
              <a:rPr lang="zh-CN" altLang="en-US" sz="2000" b="1" strike="noStrike" noProof="1">
                <a:solidFill>
                  <a:schemeClr val="tx1"/>
                </a:solidFill>
                <a:effectLst/>
                <a:latin typeface="Times New Roman" panose="02020603050405020304" pitchFamily="18" charset="0"/>
                <a:ea typeface="宋体" pitchFamily="2" charset="-122"/>
                <a:cs typeface="+mn-ea"/>
              </a:rPr>
              <a:t>算法  </a:t>
            </a:r>
            <a:r>
              <a:rPr lang="en-US" altLang="zh-CN" sz="2000" b="1" strike="noStrike" noProof="1">
                <a:solidFill>
                  <a:schemeClr val="tx1"/>
                </a:solidFill>
                <a:effectLst/>
                <a:latin typeface="Times New Roman" panose="02020603050405020304" pitchFamily="18" charset="0"/>
                <a:ea typeface="宋体" pitchFamily="2" charset="-122"/>
                <a:cs typeface="+mn-ea"/>
              </a:rPr>
              <a:t>unlock</a:t>
            </a:r>
            <a:endParaRPr lang="en-US" altLang="zh-CN" sz="20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30000"/>
              </a:lnSpc>
              <a:buNone/>
            </a:pPr>
            <a:r>
              <a:rPr lang="zh-CN" altLang="en-US" sz="2000" b="1" strike="noStrike" noProof="1">
                <a:solidFill>
                  <a:schemeClr val="tx1"/>
                </a:solidFill>
                <a:effectLst/>
                <a:latin typeface="Times New Roman" panose="02020603050405020304" pitchFamily="18" charset="0"/>
                <a:ea typeface="宋体" pitchFamily="2" charset="-122"/>
                <a:cs typeface="+mn-ea"/>
              </a:rPr>
              <a:t>输入：锁变量</a:t>
            </a:r>
            <a:r>
              <a:rPr lang="en-US" altLang="zh-CN" sz="2000" b="1" strike="noStrike" noProof="1">
                <a:solidFill>
                  <a:schemeClr val="tx1"/>
                </a:solidFill>
                <a:effectLst/>
                <a:latin typeface="Times New Roman" panose="02020603050405020304" pitchFamily="18" charset="0"/>
                <a:ea typeface="宋体" pitchFamily="2" charset="-122"/>
                <a:cs typeface="+mn-ea"/>
              </a:rPr>
              <a:t>w</a:t>
            </a:r>
            <a:endParaRPr lang="en-US" altLang="zh-CN" sz="20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30000"/>
              </a:lnSpc>
              <a:buNone/>
            </a:pPr>
            <a:r>
              <a:rPr lang="zh-CN" altLang="en-US" sz="2000" b="1" strike="noStrike" noProof="1">
                <a:solidFill>
                  <a:schemeClr val="tx1"/>
                </a:solidFill>
                <a:effectLst/>
                <a:latin typeface="Times New Roman" panose="02020603050405020304" pitchFamily="18" charset="0"/>
                <a:ea typeface="宋体" pitchFamily="2" charset="-122"/>
                <a:cs typeface="+mn-ea"/>
              </a:rPr>
              <a:t>输出：无</a:t>
            </a:r>
            <a:endParaRPr lang="zh-CN" altLang="en-US" sz="20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30000"/>
              </a:lnSpc>
              <a:buNone/>
            </a:pPr>
            <a:r>
              <a:rPr lang="en-US" altLang="zh-CN" sz="2000" b="1" strike="noStrike" noProof="1">
                <a:solidFill>
                  <a:schemeClr val="tx1"/>
                </a:solidFill>
                <a:effectLst/>
                <a:latin typeface="Times New Roman" panose="02020603050405020304" pitchFamily="18" charset="0"/>
                <a:ea typeface="宋体" pitchFamily="2" charset="-122"/>
                <a:cs typeface="+mn-ea"/>
              </a:rPr>
              <a:t>{</a:t>
            </a:r>
            <a:endParaRPr lang="en-US" altLang="zh-CN" sz="20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30000"/>
              </a:lnSpc>
              <a:buNone/>
            </a:pPr>
            <a:r>
              <a:rPr lang="en-US" altLang="zh-CN" sz="2000" b="1" strike="noStrike" noProof="1">
                <a:solidFill>
                  <a:schemeClr val="tx1"/>
                </a:solidFill>
                <a:effectLst/>
                <a:latin typeface="Times New Roman" panose="02020603050405020304" pitchFamily="18" charset="0"/>
                <a:ea typeface="宋体" pitchFamily="2" charset="-122"/>
                <a:cs typeface="+mn-ea"/>
              </a:rPr>
              <a:t>      w=0</a:t>
            </a:r>
            <a:r>
              <a:rPr lang="zh-CN" altLang="en-US" sz="2000" b="1" strike="noStrike" noProof="1">
                <a:solidFill>
                  <a:schemeClr val="tx1"/>
                </a:solidFill>
                <a:effectLst/>
                <a:latin typeface="Times New Roman" panose="02020603050405020304" pitchFamily="18" charset="0"/>
                <a:ea typeface="宋体" pitchFamily="2" charset="-122"/>
                <a:cs typeface="+mn-ea"/>
              </a:rPr>
              <a:t>；∕*开锁*∕</a:t>
            </a:r>
            <a:endParaRPr lang="zh-CN" altLang="en-US" sz="20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30000"/>
              </a:lnSpc>
              <a:buNone/>
            </a:pPr>
            <a:r>
              <a:rPr lang="en-US" altLang="zh-CN" sz="2000" b="1" strike="noStrike" noProof="1">
                <a:solidFill>
                  <a:schemeClr val="tx1"/>
                </a:solidFill>
                <a:effectLst/>
                <a:latin typeface="Times New Roman" panose="02020603050405020304" pitchFamily="18" charset="0"/>
                <a:ea typeface="宋体" pitchFamily="2" charset="-122"/>
                <a:cs typeface="+mn-ea"/>
              </a:rPr>
              <a:t>} </a:t>
            </a:r>
            <a:endParaRPr lang="en-US" altLang="zh-CN" sz="2000" b="1" strike="noStrike" noProof="1">
              <a:solidFill>
                <a:schemeClr val="tx1"/>
              </a:solidFill>
              <a:effectLst/>
              <a:latin typeface="Times New Roman" panose="02020603050405020304" pitchFamily="18" charset="0"/>
              <a:ea typeface="宋体" pitchFamily="2" charset="-122"/>
            </a:endParaRPr>
          </a:p>
        </p:txBody>
      </p:sp>
      <p:sp>
        <p:nvSpPr>
          <p:cNvPr id="50181" name="矩形 50180"/>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进程同步机构</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0179">
                                            <p:txEl>
                                              <p:charRg st="0" end="14"/>
                                            </p:txEl>
                                          </p:spTgt>
                                        </p:tgtEl>
                                        <p:attrNameLst>
                                          <p:attrName>style.visibility</p:attrName>
                                        </p:attrNameLst>
                                      </p:cBhvr>
                                      <p:to>
                                        <p:strVal val="visible"/>
                                      </p:to>
                                    </p:set>
                                    <p:anim calcmode="lin" valueType="num">
                                      <p:cBhvr additive="base">
                                        <p:cTn id="7" dur="1000" fill="hold"/>
                                        <p:tgtEl>
                                          <p:spTgt spid="50179">
                                            <p:txEl>
                                              <p:charRg st="0" end="14"/>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50179">
                                            <p:txEl>
                                              <p:charRg st="0" end="1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0179">
                                            <p:txEl>
                                              <p:charRg st="14" end="21"/>
                                            </p:txEl>
                                          </p:spTgt>
                                        </p:tgtEl>
                                        <p:attrNameLst>
                                          <p:attrName>style.visibility</p:attrName>
                                        </p:attrNameLst>
                                      </p:cBhvr>
                                      <p:to>
                                        <p:strVal val="visible"/>
                                      </p:to>
                                    </p:set>
                                    <p:anim calcmode="lin" valueType="num">
                                      <p:cBhvr additive="base">
                                        <p:cTn id="13" dur="1000" fill="hold"/>
                                        <p:tgtEl>
                                          <p:spTgt spid="50179">
                                            <p:txEl>
                                              <p:charRg st="14" end="2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50179">
                                            <p:txEl>
                                              <p:charRg st="14" end="2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0179">
                                            <p:txEl>
                                              <p:charRg st="21" end="31"/>
                                            </p:txEl>
                                          </p:spTgt>
                                        </p:tgtEl>
                                        <p:attrNameLst>
                                          <p:attrName>style.visibility</p:attrName>
                                        </p:attrNameLst>
                                      </p:cBhvr>
                                      <p:to>
                                        <p:strVal val="visible"/>
                                      </p:to>
                                    </p:set>
                                    <p:anim calcmode="lin" valueType="num">
                                      <p:cBhvr additive="base">
                                        <p:cTn id="19" dur="500" fill="hold"/>
                                        <p:tgtEl>
                                          <p:spTgt spid="50179">
                                            <p:txEl>
                                              <p:charRg st="21" end="3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0179">
                                            <p:txEl>
                                              <p:charRg st="21" end="31"/>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0179">
                                            <p:txEl>
                                              <p:charRg st="31" end="44"/>
                                            </p:txEl>
                                          </p:spTgt>
                                        </p:tgtEl>
                                        <p:attrNameLst>
                                          <p:attrName>style.visibility</p:attrName>
                                        </p:attrNameLst>
                                      </p:cBhvr>
                                      <p:to>
                                        <p:strVal val="visible"/>
                                      </p:to>
                                    </p:set>
                                    <p:anim calcmode="lin" valueType="num">
                                      <p:cBhvr additive="base">
                                        <p:cTn id="23" dur="500" fill="hold"/>
                                        <p:tgtEl>
                                          <p:spTgt spid="50179">
                                            <p:txEl>
                                              <p:charRg st="31" end="4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0179">
                                            <p:txEl>
                                              <p:charRg st="31" end="4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0179">
                                            <p:txEl>
                                              <p:charRg st="44" end="54"/>
                                            </p:txEl>
                                          </p:spTgt>
                                        </p:tgtEl>
                                        <p:attrNameLst>
                                          <p:attrName>style.visibility</p:attrName>
                                        </p:attrNameLst>
                                      </p:cBhvr>
                                      <p:to>
                                        <p:strVal val="visible"/>
                                      </p:to>
                                    </p:set>
                                    <p:anim calcmode="lin" valueType="num">
                                      <p:cBhvr additive="base">
                                        <p:cTn id="27" dur="500" fill="hold"/>
                                        <p:tgtEl>
                                          <p:spTgt spid="50179">
                                            <p:txEl>
                                              <p:charRg st="44" end="5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0179">
                                            <p:txEl>
                                              <p:charRg st="44" end="5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50179">
                                            <p:txEl>
                                              <p:charRg st="54" end="61"/>
                                            </p:txEl>
                                          </p:spTgt>
                                        </p:tgtEl>
                                        <p:attrNameLst>
                                          <p:attrName>style.visibility</p:attrName>
                                        </p:attrNameLst>
                                      </p:cBhvr>
                                      <p:to>
                                        <p:strVal val="visible"/>
                                      </p:to>
                                    </p:set>
                                    <p:anim calcmode="lin" valueType="num">
                                      <p:cBhvr additive="base">
                                        <p:cTn id="31" dur="500" fill="hold"/>
                                        <p:tgtEl>
                                          <p:spTgt spid="50179">
                                            <p:txEl>
                                              <p:charRg st="54" end="6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0179">
                                            <p:txEl>
                                              <p:charRg st="54" end="61"/>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50179">
                                            <p:txEl>
                                              <p:charRg st="61" end="87"/>
                                            </p:txEl>
                                          </p:spTgt>
                                        </p:tgtEl>
                                        <p:attrNameLst>
                                          <p:attrName>style.visibility</p:attrName>
                                        </p:attrNameLst>
                                      </p:cBhvr>
                                      <p:to>
                                        <p:strVal val="visible"/>
                                      </p:to>
                                    </p:set>
                                    <p:anim calcmode="lin" valueType="num">
                                      <p:cBhvr additive="base">
                                        <p:cTn id="35" dur="500" fill="hold"/>
                                        <p:tgtEl>
                                          <p:spTgt spid="50179">
                                            <p:txEl>
                                              <p:charRg st="61" end="8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0179">
                                            <p:txEl>
                                              <p:charRg st="61" end="8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50179">
                                            <p:txEl>
                                              <p:charRg st="87" end="114"/>
                                            </p:txEl>
                                          </p:spTgt>
                                        </p:tgtEl>
                                        <p:attrNameLst>
                                          <p:attrName>style.visibility</p:attrName>
                                        </p:attrNameLst>
                                      </p:cBhvr>
                                      <p:to>
                                        <p:strVal val="visible"/>
                                      </p:to>
                                    </p:set>
                                    <p:anim calcmode="lin" valueType="num">
                                      <p:cBhvr additive="base">
                                        <p:cTn id="39" dur="500" fill="hold"/>
                                        <p:tgtEl>
                                          <p:spTgt spid="50179">
                                            <p:txEl>
                                              <p:charRg st="87" end="114"/>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0179">
                                            <p:txEl>
                                              <p:charRg st="87" end="114"/>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50179">
                                            <p:txEl>
                                              <p:charRg st="114" end="159"/>
                                            </p:txEl>
                                          </p:spTgt>
                                        </p:tgtEl>
                                        <p:attrNameLst>
                                          <p:attrName>style.visibility</p:attrName>
                                        </p:attrNameLst>
                                      </p:cBhvr>
                                      <p:to>
                                        <p:strVal val="visible"/>
                                      </p:to>
                                    </p:set>
                                    <p:anim calcmode="lin" valueType="num">
                                      <p:cBhvr additive="base">
                                        <p:cTn id="43" dur="500" fill="hold"/>
                                        <p:tgtEl>
                                          <p:spTgt spid="50179">
                                            <p:txEl>
                                              <p:charRg st="114" end="15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0179">
                                            <p:txEl>
                                              <p:charRg st="114" end="159"/>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50179">
                                            <p:txEl>
                                              <p:charRg st="200" end="208"/>
                                            </p:txEl>
                                          </p:spTgt>
                                        </p:tgtEl>
                                        <p:attrNameLst>
                                          <p:attrName>style.visibility</p:attrName>
                                        </p:attrNameLst>
                                      </p:cBhvr>
                                      <p:to>
                                        <p:strVal val="visible"/>
                                      </p:to>
                                    </p:set>
                                    <p:anim calcmode="lin" valueType="num">
                                      <p:cBhvr additive="base">
                                        <p:cTn id="47" dur="500" fill="hold"/>
                                        <p:tgtEl>
                                          <p:spTgt spid="50179">
                                            <p:txEl>
                                              <p:charRg st="200" end="20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50179">
                                            <p:txEl>
                                              <p:charRg st="200" end="208"/>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2" fill="hold" nodeType="clickEffect">
                                  <p:stCondLst>
                                    <p:cond delay="0"/>
                                  </p:stCondLst>
                                  <p:childTnLst>
                                    <p:set>
                                      <p:cBhvr>
                                        <p:cTn id="52" dur="1" fill="hold">
                                          <p:stCondLst>
                                            <p:cond delay="0"/>
                                          </p:stCondLst>
                                        </p:cTn>
                                        <p:tgtEl>
                                          <p:spTgt spid="50180">
                                            <p:txEl>
                                              <p:charRg st="0" end="7"/>
                                            </p:txEl>
                                          </p:spTgt>
                                        </p:tgtEl>
                                        <p:attrNameLst>
                                          <p:attrName>style.visibility</p:attrName>
                                        </p:attrNameLst>
                                      </p:cBhvr>
                                      <p:to>
                                        <p:strVal val="visible"/>
                                      </p:to>
                                    </p:set>
                                    <p:anim calcmode="lin" valueType="num">
                                      <p:cBhvr additive="base">
                                        <p:cTn id="53" dur="500" fill="hold"/>
                                        <p:tgtEl>
                                          <p:spTgt spid="50180">
                                            <p:txEl>
                                              <p:charRg st="0" end="7"/>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50180">
                                            <p:txEl>
                                              <p:charRg st="0" end="7"/>
                                            </p:txEl>
                                          </p:spTgt>
                                        </p:tgtEl>
                                        <p:attrNameLst>
                                          <p:attrName>ppt_y</p:attrName>
                                        </p:attrNameLst>
                                      </p:cBhvr>
                                      <p:tavLst>
                                        <p:tav tm="0">
                                          <p:val>
                                            <p:strVal val="#ppt_y"/>
                                          </p:val>
                                        </p:tav>
                                        <p:tav tm="100000">
                                          <p:val>
                                            <p:strVal val="#ppt_y"/>
                                          </p:val>
                                        </p:tav>
                                      </p:tavLst>
                                    </p:anim>
                                  </p:childTnLst>
                                </p:cTn>
                              </p:par>
                              <p:par>
                                <p:cTn id="55" presetID="2" presetClass="entr" presetSubtype="2" fill="hold" nodeType="withEffect">
                                  <p:stCondLst>
                                    <p:cond delay="0"/>
                                  </p:stCondLst>
                                  <p:childTnLst>
                                    <p:set>
                                      <p:cBhvr>
                                        <p:cTn id="56" dur="1" fill="hold">
                                          <p:stCondLst>
                                            <p:cond delay="0"/>
                                          </p:stCondLst>
                                        </p:cTn>
                                        <p:tgtEl>
                                          <p:spTgt spid="50180">
                                            <p:txEl>
                                              <p:charRg st="7" end="19"/>
                                            </p:txEl>
                                          </p:spTgt>
                                        </p:tgtEl>
                                        <p:attrNameLst>
                                          <p:attrName>style.visibility</p:attrName>
                                        </p:attrNameLst>
                                      </p:cBhvr>
                                      <p:to>
                                        <p:strVal val="visible"/>
                                      </p:to>
                                    </p:set>
                                    <p:anim calcmode="lin" valueType="num">
                                      <p:cBhvr additive="base">
                                        <p:cTn id="57" dur="500" fill="hold"/>
                                        <p:tgtEl>
                                          <p:spTgt spid="50180">
                                            <p:txEl>
                                              <p:charRg st="7" end="19"/>
                                            </p:txEl>
                                          </p:spTgt>
                                        </p:tgtEl>
                                        <p:attrNameLst>
                                          <p:attrName>ppt_x</p:attrName>
                                        </p:attrNameLst>
                                      </p:cBhvr>
                                      <p:tavLst>
                                        <p:tav tm="0">
                                          <p:val>
                                            <p:strVal val="1+#ppt_w/2"/>
                                          </p:val>
                                        </p:tav>
                                        <p:tav tm="100000">
                                          <p:val>
                                            <p:strVal val="#ppt_x"/>
                                          </p:val>
                                        </p:tav>
                                      </p:tavLst>
                                    </p:anim>
                                    <p:anim calcmode="lin" valueType="num">
                                      <p:cBhvr additive="base">
                                        <p:cTn id="58" dur="500" fill="hold"/>
                                        <p:tgtEl>
                                          <p:spTgt spid="50180">
                                            <p:txEl>
                                              <p:charRg st="7" end="19"/>
                                            </p:txEl>
                                          </p:spTgt>
                                        </p:tgtEl>
                                        <p:attrNameLst>
                                          <p:attrName>ppt_y</p:attrName>
                                        </p:attrNameLst>
                                      </p:cBhvr>
                                      <p:tavLst>
                                        <p:tav tm="0">
                                          <p:val>
                                            <p:strVal val="#ppt_y"/>
                                          </p:val>
                                        </p:tav>
                                        <p:tav tm="100000">
                                          <p:val>
                                            <p:strVal val="#ppt_y"/>
                                          </p:val>
                                        </p:tav>
                                      </p:tavLst>
                                    </p:anim>
                                  </p:childTnLst>
                                </p:cTn>
                              </p:par>
                              <p:par>
                                <p:cTn id="59" presetID="2" presetClass="entr" presetSubtype="2" fill="hold" nodeType="withEffect">
                                  <p:stCondLst>
                                    <p:cond delay="0"/>
                                  </p:stCondLst>
                                  <p:childTnLst>
                                    <p:set>
                                      <p:cBhvr>
                                        <p:cTn id="60" dur="1" fill="hold">
                                          <p:stCondLst>
                                            <p:cond delay="0"/>
                                          </p:stCondLst>
                                        </p:cTn>
                                        <p:tgtEl>
                                          <p:spTgt spid="50180">
                                            <p:txEl>
                                              <p:charRg st="19" end="37"/>
                                            </p:txEl>
                                          </p:spTgt>
                                        </p:tgtEl>
                                        <p:attrNameLst>
                                          <p:attrName>style.visibility</p:attrName>
                                        </p:attrNameLst>
                                      </p:cBhvr>
                                      <p:to>
                                        <p:strVal val="visible"/>
                                      </p:to>
                                    </p:set>
                                    <p:anim calcmode="lin" valueType="num">
                                      <p:cBhvr additive="base">
                                        <p:cTn id="61" dur="500" fill="hold"/>
                                        <p:tgtEl>
                                          <p:spTgt spid="50180">
                                            <p:txEl>
                                              <p:charRg st="19" end="37"/>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50180">
                                            <p:txEl>
                                              <p:charRg st="19" end="37"/>
                                            </p:txEl>
                                          </p:spTgt>
                                        </p:tgtEl>
                                        <p:attrNameLst>
                                          <p:attrName>ppt_y</p:attrName>
                                        </p:attrNameLst>
                                      </p:cBhvr>
                                      <p:tavLst>
                                        <p:tav tm="0">
                                          <p:val>
                                            <p:strVal val="#ppt_y"/>
                                          </p:val>
                                        </p:tav>
                                        <p:tav tm="100000">
                                          <p:val>
                                            <p:strVal val="#ppt_y"/>
                                          </p:val>
                                        </p:tav>
                                      </p:tavLst>
                                    </p:anim>
                                  </p:childTnLst>
                                </p:cTn>
                              </p:par>
                              <p:par>
                                <p:cTn id="63" presetID="2" presetClass="entr" presetSubtype="2" fill="hold" nodeType="withEffect">
                                  <p:stCondLst>
                                    <p:cond delay="0"/>
                                  </p:stCondLst>
                                  <p:childTnLst>
                                    <p:set>
                                      <p:cBhvr>
                                        <p:cTn id="64" dur="1" fill="hold">
                                          <p:stCondLst>
                                            <p:cond delay="0"/>
                                          </p:stCondLst>
                                        </p:cTn>
                                        <p:tgtEl>
                                          <p:spTgt spid="50180">
                                            <p:txEl>
                                              <p:charRg st="37" end="52"/>
                                            </p:txEl>
                                          </p:spTgt>
                                        </p:tgtEl>
                                        <p:attrNameLst>
                                          <p:attrName>style.visibility</p:attrName>
                                        </p:attrNameLst>
                                      </p:cBhvr>
                                      <p:to>
                                        <p:strVal val="visible"/>
                                      </p:to>
                                    </p:set>
                                    <p:anim calcmode="lin" valueType="num">
                                      <p:cBhvr additive="base">
                                        <p:cTn id="65" dur="500" fill="hold"/>
                                        <p:tgtEl>
                                          <p:spTgt spid="50180">
                                            <p:txEl>
                                              <p:charRg st="37" end="52"/>
                                            </p:txEl>
                                          </p:spTgt>
                                        </p:tgtEl>
                                        <p:attrNameLst>
                                          <p:attrName>ppt_x</p:attrName>
                                        </p:attrNameLst>
                                      </p:cBhvr>
                                      <p:tavLst>
                                        <p:tav tm="0">
                                          <p:val>
                                            <p:strVal val="1+#ppt_w/2"/>
                                          </p:val>
                                        </p:tav>
                                        <p:tav tm="100000">
                                          <p:val>
                                            <p:strVal val="#ppt_x"/>
                                          </p:val>
                                        </p:tav>
                                      </p:tavLst>
                                    </p:anim>
                                    <p:anim calcmode="lin" valueType="num">
                                      <p:cBhvr additive="base">
                                        <p:cTn id="66" dur="500" fill="hold"/>
                                        <p:tgtEl>
                                          <p:spTgt spid="50180">
                                            <p:txEl>
                                              <p:charRg st="37" end="52"/>
                                            </p:txEl>
                                          </p:spTgt>
                                        </p:tgtEl>
                                        <p:attrNameLst>
                                          <p:attrName>ppt_y</p:attrName>
                                        </p:attrNameLst>
                                      </p:cBhvr>
                                      <p:tavLst>
                                        <p:tav tm="0">
                                          <p:val>
                                            <p:strVal val="#ppt_y"/>
                                          </p:val>
                                        </p:tav>
                                        <p:tav tm="100000">
                                          <p:val>
                                            <p:strVal val="#ppt_y"/>
                                          </p:val>
                                        </p:tav>
                                      </p:tavLst>
                                    </p:anim>
                                  </p:childTnLst>
                                </p:cTn>
                              </p:par>
                              <p:par>
                                <p:cTn id="67" presetID="2" presetClass="entr" presetSubtype="2" fill="hold" nodeType="withEffect">
                                  <p:stCondLst>
                                    <p:cond delay="0"/>
                                  </p:stCondLst>
                                  <p:childTnLst>
                                    <p:set>
                                      <p:cBhvr>
                                        <p:cTn id="68" dur="1" fill="hold">
                                          <p:stCondLst>
                                            <p:cond delay="0"/>
                                          </p:stCondLst>
                                        </p:cTn>
                                        <p:tgtEl>
                                          <p:spTgt spid="50180">
                                            <p:txEl>
                                              <p:charRg st="52" end="63"/>
                                            </p:txEl>
                                          </p:spTgt>
                                        </p:tgtEl>
                                        <p:attrNameLst>
                                          <p:attrName>style.visibility</p:attrName>
                                        </p:attrNameLst>
                                      </p:cBhvr>
                                      <p:to>
                                        <p:strVal val="visible"/>
                                      </p:to>
                                    </p:set>
                                    <p:anim calcmode="lin" valueType="num">
                                      <p:cBhvr additive="base">
                                        <p:cTn id="69" dur="500" fill="hold"/>
                                        <p:tgtEl>
                                          <p:spTgt spid="50180">
                                            <p:txEl>
                                              <p:charRg st="52" end="63"/>
                                            </p:txEl>
                                          </p:spTgt>
                                        </p:tgtEl>
                                        <p:attrNameLst>
                                          <p:attrName>ppt_x</p:attrName>
                                        </p:attrNameLst>
                                      </p:cBhvr>
                                      <p:tavLst>
                                        <p:tav tm="0">
                                          <p:val>
                                            <p:strVal val="1+#ppt_w/2"/>
                                          </p:val>
                                        </p:tav>
                                        <p:tav tm="100000">
                                          <p:val>
                                            <p:strVal val="#ppt_x"/>
                                          </p:val>
                                        </p:tav>
                                      </p:tavLst>
                                    </p:anim>
                                    <p:anim calcmode="lin" valueType="num">
                                      <p:cBhvr additive="base">
                                        <p:cTn id="70" dur="500" fill="hold"/>
                                        <p:tgtEl>
                                          <p:spTgt spid="50180">
                                            <p:txEl>
                                              <p:charRg st="52" end="63"/>
                                            </p:txEl>
                                          </p:spTgt>
                                        </p:tgtEl>
                                        <p:attrNameLst>
                                          <p:attrName>ppt_y</p:attrName>
                                        </p:attrNameLst>
                                      </p:cBhvr>
                                      <p:tavLst>
                                        <p:tav tm="0">
                                          <p:val>
                                            <p:strVal val="#ppt_y"/>
                                          </p:val>
                                        </p:tav>
                                        <p:tav tm="100000">
                                          <p:val>
                                            <p:strVal val="#ppt_y"/>
                                          </p:val>
                                        </p:tav>
                                      </p:tavLst>
                                    </p:anim>
                                  </p:childTnLst>
                                </p:cTn>
                              </p:par>
                              <p:par>
                                <p:cTn id="71" presetID="2" presetClass="entr" presetSubtype="2" fill="hold" nodeType="withEffect">
                                  <p:stCondLst>
                                    <p:cond delay="0"/>
                                  </p:stCondLst>
                                  <p:childTnLst>
                                    <p:set>
                                      <p:cBhvr>
                                        <p:cTn id="72" dur="1" fill="hold">
                                          <p:stCondLst>
                                            <p:cond delay="0"/>
                                          </p:stCondLst>
                                        </p:cTn>
                                        <p:tgtEl>
                                          <p:spTgt spid="50180">
                                            <p:txEl>
                                              <p:charRg st="63" end="88"/>
                                            </p:txEl>
                                          </p:spTgt>
                                        </p:tgtEl>
                                        <p:attrNameLst>
                                          <p:attrName>style.visibility</p:attrName>
                                        </p:attrNameLst>
                                      </p:cBhvr>
                                      <p:to>
                                        <p:strVal val="visible"/>
                                      </p:to>
                                    </p:set>
                                    <p:anim calcmode="lin" valueType="num">
                                      <p:cBhvr additive="base">
                                        <p:cTn id="73" dur="500" fill="hold"/>
                                        <p:tgtEl>
                                          <p:spTgt spid="50180">
                                            <p:txEl>
                                              <p:charRg st="63" end="88"/>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50180">
                                            <p:txEl>
                                              <p:charRg st="63" end="88"/>
                                            </p:txEl>
                                          </p:spTgt>
                                        </p:tgtEl>
                                        <p:attrNameLst>
                                          <p:attrName>ppt_y</p:attrName>
                                        </p:attrNameLst>
                                      </p:cBhvr>
                                      <p:tavLst>
                                        <p:tav tm="0">
                                          <p:val>
                                            <p:strVal val="#ppt_y"/>
                                          </p:val>
                                        </p:tav>
                                        <p:tav tm="100000">
                                          <p:val>
                                            <p:strVal val="#ppt_y"/>
                                          </p:val>
                                        </p:tav>
                                      </p:tavLst>
                                    </p:anim>
                                  </p:childTnLst>
                                </p:cTn>
                              </p:par>
                              <p:par>
                                <p:cTn id="75" presetID="2" presetClass="entr" presetSubtype="2" fill="hold" nodeType="withEffect">
                                  <p:stCondLst>
                                    <p:cond delay="0"/>
                                  </p:stCondLst>
                                  <p:childTnLst>
                                    <p:set>
                                      <p:cBhvr>
                                        <p:cTn id="76" dur="1" fill="hold">
                                          <p:stCondLst>
                                            <p:cond delay="0"/>
                                          </p:stCondLst>
                                        </p:cTn>
                                        <p:tgtEl>
                                          <p:spTgt spid="50180">
                                            <p:txEl>
                                              <p:charRg st="88" end="100"/>
                                            </p:txEl>
                                          </p:spTgt>
                                        </p:tgtEl>
                                        <p:attrNameLst>
                                          <p:attrName>style.visibility</p:attrName>
                                        </p:attrNameLst>
                                      </p:cBhvr>
                                      <p:to>
                                        <p:strVal val="visible"/>
                                      </p:to>
                                    </p:set>
                                    <p:anim calcmode="lin" valueType="num">
                                      <p:cBhvr additive="base">
                                        <p:cTn id="77" dur="500" fill="hold"/>
                                        <p:tgtEl>
                                          <p:spTgt spid="50180">
                                            <p:txEl>
                                              <p:charRg st="88" end="100"/>
                                            </p:txEl>
                                          </p:spTgt>
                                        </p:tgtEl>
                                        <p:attrNameLst>
                                          <p:attrName>ppt_x</p:attrName>
                                        </p:attrNameLst>
                                      </p:cBhvr>
                                      <p:tavLst>
                                        <p:tav tm="0">
                                          <p:val>
                                            <p:strVal val="1+#ppt_w/2"/>
                                          </p:val>
                                        </p:tav>
                                        <p:tav tm="100000">
                                          <p:val>
                                            <p:strVal val="#ppt_x"/>
                                          </p:val>
                                        </p:tav>
                                      </p:tavLst>
                                    </p:anim>
                                    <p:anim calcmode="lin" valueType="num">
                                      <p:cBhvr additive="base">
                                        <p:cTn id="78" dur="500" fill="hold"/>
                                        <p:tgtEl>
                                          <p:spTgt spid="50180">
                                            <p:txEl>
                                              <p:charRg st="88" end="10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uiExpand="1"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9" name="矩形 50178"/>
          <p:cNvSpPr/>
          <p:nvPr/>
        </p:nvSpPr>
        <p:spPr>
          <a:xfrm>
            <a:off x="266700" y="536575"/>
            <a:ext cx="8602980" cy="1050290"/>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sz="2400" b="1" strike="noStrike" noProof="1">
                <a:solidFill>
                  <a:schemeClr val="tx1"/>
                </a:solidFill>
                <a:effectLst/>
                <a:latin typeface="Times New Roman" panose="02020603050405020304" pitchFamily="18" charset="0"/>
                <a:ea typeface="宋体" pitchFamily="2" charset="-122"/>
                <a:cs typeface="+mn-ea"/>
              </a:rPr>
              <a:t>spinlock</a:t>
            </a:r>
            <a:r>
              <a:rPr lang="zh-CN" altLang="en-US" sz="2400" b="1" strike="noStrike" noProof="1">
                <a:solidFill>
                  <a:schemeClr val="tx1"/>
                </a:solidFill>
                <a:effectLst/>
                <a:latin typeface="Times New Roman" panose="02020603050405020304" pitchFamily="18" charset="0"/>
                <a:ea typeface="宋体" pitchFamily="2" charset="-122"/>
                <a:cs typeface="+mn-ea"/>
              </a:rPr>
              <a:t>中的锁变量</a:t>
            </a:r>
            <a:r>
              <a:rPr lang="en-US" altLang="zh-CN" sz="2400" b="1" strike="noStrike" noProof="1">
                <a:solidFill>
                  <a:schemeClr val="tx1"/>
                </a:solidFill>
                <a:effectLst/>
                <a:latin typeface="Times New Roman" panose="02020603050405020304" pitchFamily="18" charset="0"/>
                <a:ea typeface="宋体" pitchFamily="2" charset="-122"/>
                <a:cs typeface="+mn-ea"/>
              </a:rPr>
              <a:t>w</a:t>
            </a:r>
            <a:r>
              <a:rPr lang="zh-CN" altLang="en-US" sz="2400" b="1" strike="noStrike" noProof="1">
                <a:solidFill>
                  <a:schemeClr val="tx1"/>
                </a:solidFill>
                <a:effectLst/>
                <a:latin typeface="Times New Roman" panose="02020603050405020304" pitchFamily="18" charset="0"/>
                <a:ea typeface="宋体" pitchFamily="2" charset="-122"/>
                <a:cs typeface="+mn-ea"/>
              </a:rPr>
              <a:t>本身也是一个共享变量，怎么保证</a:t>
            </a:r>
            <a:r>
              <a:rPr lang="en-US" altLang="zh-CN" sz="2400" b="1" strike="noStrike" noProof="1">
                <a:solidFill>
                  <a:schemeClr val="tx1"/>
                </a:solidFill>
                <a:effectLst/>
                <a:latin typeface="Times New Roman" panose="02020603050405020304" pitchFamily="18" charset="0"/>
                <a:ea typeface="宋体" pitchFamily="2" charset="-122"/>
                <a:cs typeface="+mn-ea"/>
              </a:rPr>
              <a:t>w</a:t>
            </a:r>
            <a:r>
              <a:rPr lang="zh-CN" altLang="en-US" sz="2400" b="1" strike="noStrike" noProof="1">
                <a:solidFill>
                  <a:schemeClr val="tx1"/>
                </a:solidFill>
                <a:effectLst/>
                <a:latin typeface="Times New Roman" panose="02020603050405020304" pitchFamily="18" charset="0"/>
                <a:ea typeface="宋体" pitchFamily="2" charset="-122"/>
                <a:cs typeface="+mn-ea"/>
              </a:rPr>
              <a:t>自己的互斥访问？</a:t>
            </a:r>
            <a:endParaRPr lang="en-US" altLang="zh-CN" sz="1800" b="1" strike="noStrike" noProof="1">
              <a:solidFill>
                <a:schemeClr val="tx1"/>
              </a:solidFill>
              <a:effectLst/>
              <a:latin typeface="Times New Roman" panose="02020603050405020304" pitchFamily="18" charset="0"/>
              <a:ea typeface="宋体" pitchFamily="2" charset="-122"/>
            </a:endParaRPr>
          </a:p>
        </p:txBody>
      </p:sp>
      <p:sp>
        <p:nvSpPr>
          <p:cNvPr id="50181" name="矩形 50180"/>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进程同步机构</a:t>
            </a:r>
            <a:endParaRPr lang="zh-CN" altLang="en-US" sz="2400" strike="noStrike" noProof="1">
              <a:ea typeface="宋体" pitchFamily="2" charset="-122"/>
            </a:endParaRPr>
          </a:p>
        </p:txBody>
      </p:sp>
      <p:sp>
        <p:nvSpPr>
          <p:cNvPr id="2" name="文本框 1"/>
          <p:cNvSpPr txBox="true"/>
          <p:nvPr/>
        </p:nvSpPr>
        <p:spPr>
          <a:xfrm>
            <a:off x="527685" y="1845310"/>
            <a:ext cx="3970655" cy="2607310"/>
          </a:xfrm>
          <a:prstGeom prst="rect">
            <a:avLst/>
          </a:prstGeom>
          <a:noFill/>
        </p:spPr>
        <p:txBody>
          <a:bodyPr wrap="square" rtlCol="0" anchor="t">
            <a:spAutoFit/>
          </a:bodyPr>
          <a:p>
            <a:pPr marL="533400" indent="-533400">
              <a:lnSpc>
                <a:spcPct val="130000"/>
              </a:lnSpc>
              <a:buNone/>
            </a:pPr>
            <a:r>
              <a:rPr lang="zh-CN" altLang="en-US">
                <a:solidFill>
                  <a:srgbClr val="000099"/>
                </a:solidFill>
                <a:latin typeface="Times New Roman" panose="02020603050405020304" pitchFamily="18" charset="0"/>
                <a:cs typeface="+mn-ea"/>
                <a:sym typeface="+mn-ea"/>
              </a:rPr>
              <a:t>①</a:t>
            </a:r>
            <a:r>
              <a:rPr lang="zh-CN" altLang="en-US">
                <a:solidFill>
                  <a:srgbClr val="000099"/>
                </a:solidFill>
                <a:latin typeface="宋体" pitchFamily="2" charset="-122"/>
                <a:cs typeface="+mn-ea"/>
                <a:sym typeface="+mn-ea"/>
              </a:rPr>
              <a:t> </a:t>
            </a:r>
            <a:r>
              <a:rPr lang="zh-CN" altLang="en-US">
                <a:solidFill>
                  <a:srgbClr val="000099"/>
                </a:solidFill>
                <a:latin typeface="Times New Roman" panose="02020603050405020304" pitchFamily="18" charset="0"/>
                <a:cs typeface="+mn-ea"/>
                <a:sym typeface="+mn-ea"/>
              </a:rPr>
              <a:t>上锁原语</a:t>
            </a:r>
            <a:endParaRPr lang="zh-CN" altLang="en-US" noProof="1">
              <a:solidFill>
                <a:srgbClr val="000099"/>
              </a:solidFill>
              <a:latin typeface="Times New Roman" panose="02020603050405020304" pitchFamily="18" charset="0"/>
              <a:ea typeface="宋体" pitchFamily="2" charset="-122"/>
            </a:endParaRPr>
          </a:p>
          <a:p>
            <a:pPr marL="533400" indent="-533400" algn="just">
              <a:lnSpc>
                <a:spcPct val="130000"/>
              </a:lnSpc>
              <a:buNone/>
            </a:pPr>
            <a:r>
              <a:rPr lang="zh-CN" altLang="en-US">
                <a:solidFill>
                  <a:schemeClr val="tx1"/>
                </a:solidFill>
                <a:latin typeface="Times New Roman" panose="02020603050405020304" pitchFamily="18" charset="0"/>
                <a:cs typeface="+mn-ea"/>
                <a:sym typeface="+mn-ea"/>
              </a:rPr>
              <a:t>算法  </a:t>
            </a:r>
            <a:r>
              <a:rPr lang="en-US" altLang="zh-CN">
                <a:solidFill>
                  <a:schemeClr val="tx1"/>
                </a:solidFill>
                <a:latin typeface="Times New Roman" panose="02020603050405020304" pitchFamily="18" charset="0"/>
                <a:cs typeface="+mn-ea"/>
                <a:sym typeface="+mn-ea"/>
              </a:rPr>
              <a:t>lock</a:t>
            </a:r>
            <a:endParaRPr lang="en-US" altLang="zh-CN" noProof="1">
              <a:solidFill>
                <a:schemeClr val="tx1"/>
              </a:solidFill>
              <a:latin typeface="Times New Roman" panose="02020603050405020304" pitchFamily="18" charset="0"/>
              <a:ea typeface="宋体" pitchFamily="2" charset="-122"/>
            </a:endParaRPr>
          </a:p>
          <a:p>
            <a:pPr marL="533400" indent="-533400" algn="just">
              <a:lnSpc>
                <a:spcPct val="130000"/>
              </a:lnSpc>
              <a:buNone/>
            </a:pPr>
            <a:r>
              <a:rPr lang="zh-CN" altLang="en-US">
                <a:solidFill>
                  <a:schemeClr val="tx1"/>
                </a:solidFill>
                <a:latin typeface="Times New Roman" panose="02020603050405020304" pitchFamily="18" charset="0"/>
                <a:cs typeface="+mn-ea"/>
                <a:sym typeface="+mn-ea"/>
              </a:rPr>
              <a:t>输入：锁变量</a:t>
            </a:r>
            <a:r>
              <a:rPr lang="en-US" altLang="zh-CN">
                <a:solidFill>
                  <a:schemeClr val="tx1"/>
                </a:solidFill>
                <a:latin typeface="Times New Roman" panose="02020603050405020304" pitchFamily="18" charset="0"/>
                <a:cs typeface="+mn-ea"/>
                <a:sym typeface="+mn-ea"/>
              </a:rPr>
              <a:t>w</a:t>
            </a:r>
            <a:endParaRPr lang="en-US" altLang="zh-CN" noProof="1">
              <a:solidFill>
                <a:schemeClr val="tx1"/>
              </a:solidFill>
              <a:latin typeface="Times New Roman" panose="02020603050405020304" pitchFamily="18" charset="0"/>
              <a:ea typeface="宋体" pitchFamily="2" charset="-122"/>
            </a:endParaRPr>
          </a:p>
          <a:p>
            <a:pPr marL="533400" indent="-533400" algn="just">
              <a:lnSpc>
                <a:spcPct val="130000"/>
              </a:lnSpc>
              <a:buNone/>
            </a:pPr>
            <a:r>
              <a:rPr lang="zh-CN" altLang="en-US">
                <a:solidFill>
                  <a:schemeClr val="tx1"/>
                </a:solidFill>
                <a:latin typeface="Times New Roman" panose="02020603050405020304" pitchFamily="18" charset="0"/>
                <a:cs typeface="+mn-ea"/>
                <a:sym typeface="+mn-ea"/>
              </a:rPr>
              <a:t>输出：无</a:t>
            </a:r>
            <a:endParaRPr lang="zh-CN" altLang="en-US" noProof="1">
              <a:solidFill>
                <a:schemeClr val="tx1"/>
              </a:solidFill>
              <a:latin typeface="Times New Roman" panose="02020603050405020304" pitchFamily="18" charset="0"/>
              <a:ea typeface="宋体" pitchFamily="2" charset="-122"/>
            </a:endParaRPr>
          </a:p>
          <a:p>
            <a:pPr marL="533400" indent="-533400" algn="just">
              <a:lnSpc>
                <a:spcPct val="130000"/>
              </a:lnSpc>
              <a:buNone/>
            </a:pPr>
            <a:r>
              <a:rPr lang="en-US" altLang="zh-CN">
                <a:solidFill>
                  <a:schemeClr val="tx1"/>
                </a:solidFill>
                <a:latin typeface="Times New Roman" panose="02020603050405020304" pitchFamily="18" charset="0"/>
                <a:cs typeface="+mn-ea"/>
                <a:sym typeface="+mn-ea"/>
              </a:rPr>
              <a:t>{</a:t>
            </a:r>
            <a:endParaRPr lang="en-US" altLang="zh-CN" noProof="1">
              <a:solidFill>
                <a:schemeClr val="tx1"/>
              </a:solidFill>
              <a:latin typeface="Times New Roman" panose="02020603050405020304" pitchFamily="18" charset="0"/>
              <a:ea typeface="宋体" pitchFamily="2" charset="-122"/>
            </a:endParaRPr>
          </a:p>
          <a:p>
            <a:pPr marL="533400" indent="-533400" algn="just">
              <a:lnSpc>
                <a:spcPct val="130000"/>
              </a:lnSpc>
              <a:buNone/>
            </a:pPr>
            <a:r>
              <a:rPr lang="en-US" altLang="zh-CN">
                <a:solidFill>
                  <a:schemeClr val="tx1"/>
                </a:solidFill>
                <a:latin typeface="Times New Roman" panose="02020603050405020304" pitchFamily="18" charset="0"/>
                <a:cs typeface="+mn-ea"/>
                <a:sym typeface="+mn-ea"/>
              </a:rPr>
              <a:t>     test</a:t>
            </a:r>
            <a:r>
              <a:rPr lang="zh-CN" altLang="en-US">
                <a:solidFill>
                  <a:schemeClr val="tx1"/>
                </a:solidFill>
                <a:latin typeface="Times New Roman" panose="02020603050405020304" pitchFamily="18" charset="0"/>
                <a:cs typeface="+mn-ea"/>
                <a:sym typeface="+mn-ea"/>
              </a:rPr>
              <a:t>：</a:t>
            </a:r>
            <a:r>
              <a:rPr lang="en-US" altLang="zh-CN">
                <a:solidFill>
                  <a:schemeClr val="tx1"/>
                </a:solidFill>
                <a:latin typeface="Times New Roman" panose="02020603050405020304" pitchFamily="18" charset="0"/>
                <a:cs typeface="+mn-ea"/>
                <a:sym typeface="+mn-ea"/>
              </a:rPr>
              <a:t>if (w</a:t>
            </a:r>
            <a:r>
              <a:rPr lang="x-none" altLang="en-US">
                <a:solidFill>
                  <a:schemeClr val="tx1"/>
                </a:solidFill>
                <a:latin typeface="Times New Roman" panose="02020603050405020304" pitchFamily="18" charset="0"/>
                <a:cs typeface="+mn-ea"/>
                <a:sym typeface="+mn-ea"/>
              </a:rPr>
              <a:t>==</a:t>
            </a:r>
            <a:r>
              <a:rPr lang="en-US" altLang="zh-CN">
                <a:solidFill>
                  <a:schemeClr val="tx1"/>
                </a:solidFill>
                <a:latin typeface="Times New Roman" panose="02020603050405020304" pitchFamily="18" charset="0"/>
                <a:cs typeface="+mn-ea"/>
                <a:sym typeface="+mn-ea"/>
              </a:rPr>
              <a:t>1)</a:t>
            </a:r>
            <a:endParaRPr lang="en-US" altLang="zh-CN" noProof="1">
              <a:solidFill>
                <a:schemeClr val="tx1"/>
              </a:solidFill>
              <a:latin typeface="Times New Roman" panose="02020603050405020304" pitchFamily="18" charset="0"/>
              <a:ea typeface="宋体" pitchFamily="2" charset="-122"/>
            </a:endParaRPr>
          </a:p>
          <a:p>
            <a:pPr marL="533400" indent="-533400" algn="just">
              <a:lnSpc>
                <a:spcPct val="130000"/>
              </a:lnSpc>
              <a:buNone/>
            </a:pPr>
            <a:r>
              <a:rPr lang="en-US" altLang="zh-CN">
                <a:solidFill>
                  <a:schemeClr val="tx1"/>
                </a:solidFill>
                <a:latin typeface="Times New Roman" panose="02020603050405020304" pitchFamily="18" charset="0"/>
                <a:cs typeface="+mn-ea"/>
                <a:sym typeface="+mn-ea"/>
              </a:rPr>
              <a:t>                   goto  test; </a:t>
            </a:r>
            <a:r>
              <a:rPr lang="zh-CN" altLang="en-US">
                <a:solidFill>
                  <a:schemeClr val="tx1"/>
                </a:solidFill>
                <a:latin typeface="Times New Roman" panose="02020603050405020304" pitchFamily="18" charset="0"/>
                <a:cs typeface="+mn-ea"/>
                <a:sym typeface="+mn-ea"/>
              </a:rPr>
              <a:t> ∕*测试锁位的值*∕</a:t>
            </a:r>
            <a:endParaRPr lang="zh-CN" altLang="en-US" noProof="1">
              <a:solidFill>
                <a:schemeClr val="tx1"/>
              </a:solidFill>
              <a:latin typeface="Times New Roman" panose="02020603050405020304" pitchFamily="18" charset="0"/>
              <a:ea typeface="宋体" pitchFamily="2" charset="-122"/>
            </a:endParaRPr>
          </a:p>
          <a:p>
            <a:pPr marL="533400" indent="-533400" algn="just">
              <a:lnSpc>
                <a:spcPct val="130000"/>
              </a:lnSpc>
              <a:buNone/>
            </a:pPr>
            <a:r>
              <a:rPr lang="zh-CN" altLang="en-US">
                <a:solidFill>
                  <a:schemeClr val="tx1"/>
                </a:solidFill>
                <a:latin typeface="Times New Roman" panose="02020603050405020304" pitchFamily="18" charset="0"/>
                <a:cs typeface="+mn-ea"/>
                <a:sym typeface="+mn-ea"/>
              </a:rPr>
              <a:t>               </a:t>
            </a:r>
            <a:r>
              <a:rPr lang="en-US" altLang="zh-CN">
                <a:solidFill>
                  <a:schemeClr val="tx1"/>
                </a:solidFill>
                <a:latin typeface="Times New Roman" panose="02020603050405020304" pitchFamily="18" charset="0"/>
                <a:cs typeface="+mn-ea"/>
                <a:sym typeface="+mn-ea"/>
              </a:rPr>
              <a:t>else    w=1;   </a:t>
            </a:r>
            <a:r>
              <a:rPr lang="zh-CN" altLang="en-US">
                <a:solidFill>
                  <a:schemeClr val="tx1"/>
                </a:solidFill>
                <a:latin typeface="Times New Roman" panose="02020603050405020304" pitchFamily="18" charset="0"/>
                <a:cs typeface="+mn-ea"/>
                <a:sym typeface="+mn-ea"/>
              </a:rPr>
              <a:t>∕*上锁*∕</a:t>
            </a:r>
            <a:endParaRPr lang="zh-CN" altLang="en-US" noProof="1">
              <a:solidFill>
                <a:schemeClr val="tx1"/>
              </a:solidFill>
              <a:latin typeface="Times New Roman" panose="02020603050405020304" pitchFamily="18" charset="0"/>
              <a:ea typeface="宋体" pitchFamily="2" charset="-122"/>
            </a:endParaRPr>
          </a:p>
          <a:p>
            <a:pPr marL="533400" indent="-533400" algn="just">
              <a:lnSpc>
                <a:spcPct val="130000"/>
              </a:lnSpc>
              <a:buNone/>
            </a:pPr>
            <a:r>
              <a:rPr lang="en-US" altLang="zh-CN">
                <a:solidFill>
                  <a:schemeClr val="tx1"/>
                </a:solidFill>
                <a:latin typeface="Times New Roman" panose="02020603050405020304" pitchFamily="18" charset="0"/>
                <a:cs typeface="+mn-ea"/>
                <a:sym typeface="+mn-ea"/>
              </a:rPr>
              <a:t>}</a:t>
            </a:r>
            <a:endParaRPr lang="zh-CN" altLang="en-US"/>
          </a:p>
        </p:txBody>
      </p:sp>
      <p:sp>
        <p:nvSpPr>
          <p:cNvPr id="3" name="文本框 2"/>
          <p:cNvSpPr txBox="true"/>
          <p:nvPr/>
        </p:nvSpPr>
        <p:spPr>
          <a:xfrm>
            <a:off x="5626100" y="2265045"/>
            <a:ext cx="2540000" cy="2327910"/>
          </a:xfrm>
          <a:prstGeom prst="rect">
            <a:avLst/>
          </a:prstGeom>
          <a:noFill/>
        </p:spPr>
        <p:txBody>
          <a:bodyPr wrap="square" rtlCol="0" anchor="t">
            <a:spAutoFit/>
          </a:bodyPr>
          <a:p>
            <a:pPr marL="533400" indent="-533400">
              <a:lnSpc>
                <a:spcPct val="130000"/>
              </a:lnSpc>
              <a:buNone/>
            </a:pPr>
            <a:r>
              <a:rPr lang="zh-CN" altLang="en-US">
                <a:solidFill>
                  <a:schemeClr val="tx1"/>
                </a:solidFill>
                <a:cs typeface="+mn-ea"/>
                <a:sym typeface="+mn-ea"/>
              </a:rPr>
              <a:t>1:  mov %0, [w];</a:t>
            </a:r>
            <a:endParaRPr lang="zh-CN" altLang="en-US">
              <a:solidFill>
                <a:schemeClr val="tx1"/>
              </a:solidFill>
              <a:cs typeface="+mn-ea"/>
              <a:sym typeface="+mn-ea"/>
            </a:endParaRPr>
          </a:p>
          <a:p>
            <a:pPr marL="533400" indent="-533400">
              <a:lnSpc>
                <a:spcPct val="130000"/>
              </a:lnSpc>
              <a:buNone/>
            </a:pPr>
            <a:r>
              <a:rPr lang="zh-CN" altLang="en-US">
                <a:solidFill>
                  <a:schemeClr val="tx1"/>
                </a:solidFill>
                <a:cs typeface="+mn-ea"/>
                <a:sym typeface="+mn-ea"/>
              </a:rPr>
              <a:t>     cmp %0, #1;</a:t>
            </a:r>
            <a:endParaRPr lang="zh-CN" altLang="en-US">
              <a:solidFill>
                <a:schemeClr val="tx1"/>
              </a:solidFill>
              <a:cs typeface="+mn-ea"/>
              <a:sym typeface="+mn-ea"/>
            </a:endParaRPr>
          </a:p>
          <a:p>
            <a:pPr marL="533400" indent="-533400">
              <a:lnSpc>
                <a:spcPct val="130000"/>
              </a:lnSpc>
              <a:buNone/>
            </a:pPr>
            <a:r>
              <a:rPr lang="zh-CN" altLang="en-US">
                <a:solidFill>
                  <a:schemeClr val="tx1"/>
                </a:solidFill>
                <a:cs typeface="+mn-ea"/>
                <a:sym typeface="+mn-ea"/>
              </a:rPr>
              <a:t>     beq 1b;</a:t>
            </a:r>
            <a:endParaRPr lang="zh-CN" altLang="en-US">
              <a:solidFill>
                <a:schemeClr val="tx1"/>
              </a:solidFill>
              <a:cs typeface="+mn-ea"/>
              <a:sym typeface="+mn-ea"/>
            </a:endParaRPr>
          </a:p>
          <a:p>
            <a:pPr marL="533400" indent="-533400">
              <a:lnSpc>
                <a:spcPct val="130000"/>
              </a:lnSpc>
              <a:buNone/>
            </a:pPr>
            <a:r>
              <a:rPr lang="zh-CN" altLang="en-US">
                <a:solidFill>
                  <a:schemeClr val="tx1"/>
                </a:solidFill>
                <a:cs typeface="+mn-ea"/>
                <a:sym typeface="+mn-ea"/>
              </a:rPr>
              <a:t>     mov [w], #1;</a:t>
            </a:r>
            <a:endParaRPr lang="zh-CN" altLang="en-US">
              <a:solidFill>
                <a:schemeClr val="tx1"/>
              </a:solidFill>
              <a:cs typeface="+mn-ea"/>
              <a:sym typeface="+mn-ea"/>
            </a:endParaRPr>
          </a:p>
          <a:p>
            <a:pPr marL="533400" indent="-533400">
              <a:lnSpc>
                <a:spcPct val="130000"/>
              </a:lnSpc>
              <a:buNone/>
            </a:pPr>
            <a:endParaRPr lang="en-US" altLang="zh-CN">
              <a:solidFill>
                <a:schemeClr val="tx1"/>
              </a:solidFill>
              <a:cs typeface="+mn-ea"/>
              <a:sym typeface="+mn-ea"/>
            </a:endParaRPr>
          </a:p>
          <a:p>
            <a:pPr marL="533400" indent="-533400">
              <a:lnSpc>
                <a:spcPct val="130000"/>
              </a:lnSpc>
              <a:buNone/>
            </a:pPr>
            <a:r>
              <a:rPr lang="en-US" altLang="zh-CN">
                <a:solidFill>
                  <a:schemeClr val="tx1"/>
                </a:solidFill>
                <a:cs typeface="+mn-ea"/>
                <a:sym typeface="+mn-ea"/>
              </a:rPr>
              <a:t>[w]: </a:t>
            </a:r>
            <a:r>
              <a:rPr lang="zh-CN" altLang="en-US">
                <a:solidFill>
                  <a:schemeClr val="tx1"/>
                </a:solidFill>
                <a:cs typeface="+mn-ea"/>
                <a:sym typeface="+mn-ea"/>
              </a:rPr>
              <a:t>变量</a:t>
            </a:r>
            <a:r>
              <a:rPr lang="en-US" altLang="zh-CN">
                <a:solidFill>
                  <a:schemeClr val="tx1"/>
                </a:solidFill>
                <a:cs typeface="+mn-ea"/>
                <a:sym typeface="+mn-ea"/>
              </a:rPr>
              <a:t>w</a:t>
            </a:r>
            <a:r>
              <a:rPr lang="zh-CN" altLang="en-US">
                <a:solidFill>
                  <a:schemeClr val="tx1"/>
                </a:solidFill>
                <a:cs typeface="+mn-ea"/>
                <a:sym typeface="+mn-ea"/>
              </a:rPr>
              <a:t>的内存地址</a:t>
            </a:r>
            <a:endParaRPr lang="zh-CN" altLang="en-US">
              <a:solidFill>
                <a:schemeClr val="tx1"/>
              </a:solidFill>
              <a:cs typeface="+mn-ea"/>
              <a:sym typeface="+mn-ea"/>
            </a:endParaRPr>
          </a:p>
          <a:p>
            <a:pPr marL="533400" indent="-533400">
              <a:lnSpc>
                <a:spcPct val="130000"/>
              </a:lnSpc>
              <a:buNone/>
            </a:pPr>
            <a:r>
              <a:rPr lang="en-US" altLang="zh-CN">
                <a:solidFill>
                  <a:schemeClr val="tx1"/>
                </a:solidFill>
                <a:cs typeface="+mn-ea"/>
                <a:sym typeface="+mn-ea"/>
              </a:rPr>
              <a:t>%0</a:t>
            </a:r>
            <a:r>
              <a:rPr lang="zh-CN" altLang="en-US">
                <a:solidFill>
                  <a:schemeClr val="tx1"/>
                </a:solidFill>
                <a:cs typeface="+mn-ea"/>
                <a:sym typeface="+mn-ea"/>
              </a:rPr>
              <a:t>：表示某个寄存器</a:t>
            </a:r>
            <a:endParaRPr lang="zh-CN" altLang="en-US">
              <a:solidFill>
                <a:schemeClr val="tx1"/>
              </a:solidFill>
              <a:cs typeface="+mn-ea"/>
              <a:sym typeface="+mn-ea"/>
            </a:endParaRPr>
          </a:p>
          <a:p>
            <a:pPr marL="533400" indent="-533400">
              <a:lnSpc>
                <a:spcPct val="130000"/>
              </a:lnSpc>
              <a:buNone/>
            </a:pPr>
            <a:r>
              <a:rPr lang="en-US" altLang="zh-CN">
                <a:solidFill>
                  <a:schemeClr val="tx1"/>
                </a:solidFill>
                <a:cs typeface="+mn-ea"/>
                <a:sym typeface="+mn-ea"/>
              </a:rPr>
              <a:t>#1</a:t>
            </a:r>
            <a:r>
              <a:rPr lang="zh-CN" altLang="en-US">
                <a:solidFill>
                  <a:schemeClr val="tx1"/>
                </a:solidFill>
                <a:cs typeface="+mn-ea"/>
                <a:sym typeface="+mn-ea"/>
              </a:rPr>
              <a:t>：表示立即数</a:t>
            </a:r>
            <a:r>
              <a:rPr lang="en-US" altLang="zh-CN">
                <a:solidFill>
                  <a:schemeClr val="tx1"/>
                </a:solidFill>
                <a:cs typeface="+mn-ea"/>
                <a:sym typeface="+mn-ea"/>
              </a:rPr>
              <a:t>1</a:t>
            </a:r>
            <a:endParaRPr lang="en-US" altLang="zh-CN">
              <a:solidFill>
                <a:schemeClr val="tx1"/>
              </a:solidFill>
              <a:cs typeface="+mn-ea"/>
              <a:sym typeface="+mn-ea"/>
            </a:endParaRPr>
          </a:p>
        </p:txBody>
      </p:sp>
      <p:sp>
        <p:nvSpPr>
          <p:cNvPr id="100" name="文本框 99"/>
          <p:cNvSpPr txBox="true"/>
          <p:nvPr/>
        </p:nvSpPr>
        <p:spPr>
          <a:xfrm>
            <a:off x="1017905" y="5301615"/>
            <a:ext cx="7321550" cy="929640"/>
          </a:xfrm>
          <a:prstGeom prst="rect">
            <a:avLst/>
          </a:prstGeom>
          <a:noFill/>
          <a:ln w="9525">
            <a:noFill/>
          </a:ln>
        </p:spPr>
        <p:txBody>
          <a:bodyPr wrap="square">
            <a:spAutoFit/>
          </a:bodyPr>
          <a:p>
            <a:pPr marL="533400" indent="-533400" algn="l">
              <a:lnSpc>
                <a:spcPct val="130000"/>
              </a:lnSpc>
            </a:pPr>
            <a:r>
              <a:rPr lang="zh-CN" altLang="en-US" sz="1400">
                <a:solidFill>
                  <a:schemeClr val="tx1"/>
                </a:solidFill>
                <a:cs typeface="+mn-ea"/>
              </a:rPr>
              <a:t>硬件</a:t>
            </a:r>
            <a:r>
              <a:rPr lang="x-none" altLang="zh-CN" sz="1400">
                <a:solidFill>
                  <a:schemeClr val="tx1"/>
                </a:solidFill>
                <a:cs typeface="+mn-ea"/>
              </a:rPr>
              <a:t>可以</a:t>
            </a:r>
            <a:r>
              <a:rPr lang="zh-CN" altLang="en-US" sz="1400">
                <a:solidFill>
                  <a:schemeClr val="tx1"/>
                </a:solidFill>
                <a:cs typeface="+mn-ea"/>
              </a:rPr>
              <a:t>保证的原子操作：1、单个硬件指令是原子操作，中断只会发生在指令边界。2、内存总线一次地址对齐的读或写操作（1</a:t>
            </a:r>
            <a:r>
              <a:rPr lang="x-none" altLang="zh-CN" sz="1400">
                <a:solidFill>
                  <a:schemeClr val="tx1"/>
                </a:solidFill>
                <a:cs typeface="+mn-ea"/>
              </a:rPr>
              <a:t>到N</a:t>
            </a:r>
            <a:r>
              <a:rPr lang="zh-CN" altLang="en-US" sz="1400">
                <a:solidFill>
                  <a:schemeClr val="tx1"/>
                </a:solidFill>
                <a:cs typeface="+mn-ea"/>
              </a:rPr>
              <a:t>个字节）是原子操作。</a:t>
            </a:r>
            <a:endParaRPr lang="zh-CN" altLang="en-US">
              <a:solidFill>
                <a:schemeClr val="tx1"/>
              </a:solidFill>
              <a:cs typeface="+mn-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0179">
                                            <p:txEl>
                                              <p:charRg st="0" end="0"/>
                                            </p:txEl>
                                          </p:spTgt>
                                        </p:tgtEl>
                                        <p:attrNameLst>
                                          <p:attrName>style.visibility</p:attrName>
                                        </p:attrNameLst>
                                      </p:cBhvr>
                                      <p:to>
                                        <p:strVal val="visible"/>
                                      </p:to>
                                    </p:set>
                                    <p:anim calcmode="lin" valueType="num">
                                      <p:cBhvr additive="base">
                                        <p:cTn id="7" dur="1000" fill="hold"/>
                                        <p:tgtEl>
                                          <p:spTgt spid="50179">
                                            <p:txEl>
                                              <p:char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50179">
                                            <p:txEl>
                                              <p:charRg st="0" end="0"/>
                                            </p:txEl>
                                          </p:spTgt>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0179">
                                            <p:txEl>
                                              <p:charRg st="200" end="208"/>
                                            </p:txEl>
                                          </p:spTgt>
                                        </p:tgtEl>
                                        <p:attrNameLst>
                                          <p:attrName>style.visibility</p:attrName>
                                        </p:attrNameLst>
                                      </p:cBhvr>
                                      <p:to>
                                        <p:strVal val="visible"/>
                                      </p:to>
                                    </p:set>
                                    <p:anim calcmode="lin" valueType="num">
                                      <p:cBhvr additive="base">
                                        <p:cTn id="11" dur="500" fill="hold"/>
                                        <p:tgtEl>
                                          <p:spTgt spid="50179">
                                            <p:txEl>
                                              <p:charRg st="200" end="208"/>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0179">
                                            <p:txEl>
                                              <p:charRg st="200" end="20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uiExpand="1"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9" name="矩形 50178"/>
          <p:cNvSpPr/>
          <p:nvPr/>
        </p:nvSpPr>
        <p:spPr>
          <a:xfrm>
            <a:off x="266700" y="536575"/>
            <a:ext cx="8602980" cy="1050290"/>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sz="2400" b="1" strike="noStrike" noProof="1">
                <a:solidFill>
                  <a:schemeClr val="tx1"/>
                </a:solidFill>
                <a:effectLst/>
                <a:latin typeface="Times New Roman" panose="02020603050405020304" pitchFamily="18" charset="0"/>
                <a:ea typeface="宋体" pitchFamily="2" charset="-122"/>
                <a:cs typeface="+mn-ea"/>
              </a:rPr>
              <a:t>spinlock</a:t>
            </a:r>
            <a:r>
              <a:rPr lang="zh-CN" altLang="en-US" sz="2400" b="1" strike="noStrike" noProof="1">
                <a:solidFill>
                  <a:schemeClr val="tx1"/>
                </a:solidFill>
                <a:effectLst/>
                <a:latin typeface="Times New Roman" panose="02020603050405020304" pitchFamily="18" charset="0"/>
                <a:ea typeface="宋体" pitchFamily="2" charset="-122"/>
                <a:cs typeface="+mn-ea"/>
              </a:rPr>
              <a:t>中的锁变量</a:t>
            </a:r>
            <a:r>
              <a:rPr lang="en-US" altLang="zh-CN" sz="2400" b="1" strike="noStrike" noProof="1">
                <a:solidFill>
                  <a:schemeClr val="tx1"/>
                </a:solidFill>
                <a:effectLst/>
                <a:latin typeface="Times New Roman" panose="02020603050405020304" pitchFamily="18" charset="0"/>
                <a:ea typeface="宋体" pitchFamily="2" charset="-122"/>
                <a:cs typeface="+mn-ea"/>
              </a:rPr>
              <a:t>w</a:t>
            </a:r>
            <a:r>
              <a:rPr lang="zh-CN" altLang="en-US" sz="2400" b="1" strike="noStrike" noProof="1">
                <a:solidFill>
                  <a:schemeClr val="tx1"/>
                </a:solidFill>
                <a:effectLst/>
                <a:latin typeface="Times New Roman" panose="02020603050405020304" pitchFamily="18" charset="0"/>
                <a:ea typeface="宋体" pitchFamily="2" charset="-122"/>
                <a:cs typeface="+mn-ea"/>
              </a:rPr>
              <a:t>本身也是一个共享变量，怎么保证</a:t>
            </a:r>
            <a:r>
              <a:rPr lang="en-US" altLang="zh-CN" sz="2400" b="1" strike="noStrike" noProof="1">
                <a:solidFill>
                  <a:schemeClr val="tx1"/>
                </a:solidFill>
                <a:effectLst/>
                <a:latin typeface="Times New Roman" panose="02020603050405020304" pitchFamily="18" charset="0"/>
                <a:ea typeface="宋体" pitchFamily="2" charset="-122"/>
                <a:cs typeface="+mn-ea"/>
              </a:rPr>
              <a:t>w</a:t>
            </a:r>
            <a:r>
              <a:rPr lang="zh-CN" altLang="en-US" sz="2400" b="1" strike="noStrike" noProof="1">
                <a:solidFill>
                  <a:schemeClr val="tx1"/>
                </a:solidFill>
                <a:effectLst/>
                <a:latin typeface="Times New Roman" panose="02020603050405020304" pitchFamily="18" charset="0"/>
                <a:ea typeface="宋体" pitchFamily="2" charset="-122"/>
                <a:cs typeface="+mn-ea"/>
              </a:rPr>
              <a:t>自己的互斥访问？</a:t>
            </a:r>
            <a:endParaRPr lang="en-US" altLang="zh-CN" sz="1800" b="1" strike="noStrike" noProof="1">
              <a:solidFill>
                <a:schemeClr val="tx1"/>
              </a:solidFill>
              <a:effectLst/>
              <a:latin typeface="Times New Roman" panose="02020603050405020304" pitchFamily="18" charset="0"/>
              <a:ea typeface="宋体" pitchFamily="2" charset="-122"/>
            </a:endParaRPr>
          </a:p>
        </p:txBody>
      </p:sp>
      <p:sp>
        <p:nvSpPr>
          <p:cNvPr id="50181" name="矩形 50180"/>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进程同步机构</a:t>
            </a:r>
            <a:endParaRPr lang="zh-CN" altLang="en-US" sz="2400" strike="noStrike" noProof="1">
              <a:ea typeface="宋体" pitchFamily="2" charset="-122"/>
            </a:endParaRPr>
          </a:p>
        </p:txBody>
      </p:sp>
      <p:sp>
        <p:nvSpPr>
          <p:cNvPr id="2" name="文本框 1"/>
          <p:cNvSpPr txBox="true"/>
          <p:nvPr/>
        </p:nvSpPr>
        <p:spPr>
          <a:xfrm>
            <a:off x="267335" y="1490345"/>
            <a:ext cx="8602345" cy="1555750"/>
          </a:xfrm>
          <a:prstGeom prst="rect">
            <a:avLst/>
          </a:prstGeom>
          <a:noFill/>
        </p:spPr>
        <p:txBody>
          <a:bodyPr wrap="square" rtlCol="0" anchor="t">
            <a:spAutoFit/>
          </a:bodyPr>
          <a:p>
            <a:pPr marL="533400" indent="-533400" algn="l">
              <a:lnSpc>
                <a:spcPct val="130000"/>
              </a:lnSpc>
              <a:spcBef>
                <a:spcPct val="30000"/>
              </a:spcBef>
              <a:buClr>
                <a:schemeClr val="tx2"/>
              </a:buClr>
              <a:buFont typeface="Wingdings" panose="05000000000000000000" pitchFamily="2" charset="2"/>
              <a:buNone/>
            </a:pPr>
            <a:r>
              <a:rPr lang="en-US" altLang="zh-CN" sz="2400">
                <a:solidFill>
                  <a:schemeClr val="tx1"/>
                </a:solidFill>
                <a:effectLst/>
                <a:latin typeface="Times New Roman" panose="02020603050405020304" pitchFamily="18" charset="0"/>
                <a:cs typeface="+mn-ea"/>
              </a:rPr>
              <a:t>1</a:t>
            </a:r>
            <a:r>
              <a:rPr lang="zh-CN" altLang="en-US" sz="2400">
                <a:solidFill>
                  <a:schemeClr val="tx1"/>
                </a:solidFill>
                <a:effectLst/>
                <a:latin typeface="Times New Roman" panose="02020603050405020304" pitchFamily="18" charset="0"/>
                <a:cs typeface="+mn-ea"/>
              </a:rPr>
              <a:t>、</a:t>
            </a:r>
            <a:r>
              <a:rPr lang="x-none" altLang="zh-CN" sz="2400">
                <a:solidFill>
                  <a:schemeClr val="tx1"/>
                </a:solidFill>
                <a:effectLst/>
                <a:latin typeface="Times New Roman" panose="02020603050405020304" pitchFamily="18" charset="0"/>
                <a:cs typeface="+mn-ea"/>
              </a:rPr>
              <a:t>皮特森算法 (</a:t>
            </a:r>
            <a:r>
              <a:rPr lang="x-none" altLang="zh-CN" sz="2400">
                <a:solidFill>
                  <a:schemeClr val="tx1"/>
                </a:solidFill>
                <a:effectLst/>
                <a:latin typeface="Times New Roman" panose="02020603050405020304" pitchFamily="18" charset="0"/>
                <a:cs typeface="+mn-ea"/>
                <a:sym typeface="+mn-ea"/>
              </a:rPr>
              <a:t>纯软件方法，可以解决两个进程的互斥问题)</a:t>
            </a:r>
            <a:endParaRPr lang="zh-CN" altLang="en-US" sz="2000">
              <a:solidFill>
                <a:schemeClr val="tx1"/>
              </a:solidFill>
              <a:effectLst/>
              <a:latin typeface="Times New Roman" panose="02020603050405020304" pitchFamily="18" charset="0"/>
              <a:cs typeface="+mn-ea"/>
            </a:endParaRPr>
          </a:p>
          <a:p>
            <a:pPr marL="533400" indent="-533400" algn="l">
              <a:lnSpc>
                <a:spcPct val="130000"/>
              </a:lnSpc>
              <a:spcBef>
                <a:spcPct val="30000"/>
              </a:spcBef>
              <a:buClr>
                <a:schemeClr val="tx2"/>
              </a:buClr>
              <a:buFont typeface="Wingdings" panose="05000000000000000000" pitchFamily="2" charset="2"/>
              <a:buNone/>
            </a:pPr>
            <a:r>
              <a:rPr lang="x-none" altLang="en-US" sz="2000">
                <a:solidFill>
                  <a:schemeClr val="tx1"/>
                </a:solidFill>
                <a:effectLst/>
                <a:latin typeface="Times New Roman" panose="02020603050405020304" pitchFamily="18" charset="0"/>
                <a:cs typeface="+mn-ea"/>
              </a:rPr>
              <a:t>全局</a:t>
            </a:r>
            <a:r>
              <a:rPr lang="x-none" altLang="en-US" sz="2000">
                <a:solidFill>
                  <a:schemeClr val="tx1"/>
                </a:solidFill>
                <a:effectLst/>
                <a:latin typeface="Times New Roman" panose="02020603050405020304" pitchFamily="18" charset="0"/>
                <a:cs typeface="+mn-ea"/>
                <a:sym typeface="+mn-ea"/>
              </a:rPr>
              <a:t>变量</a:t>
            </a:r>
            <a:r>
              <a:rPr lang="x-none" altLang="en-US" sz="2000">
                <a:solidFill>
                  <a:schemeClr val="tx1"/>
                </a:solidFill>
                <a:effectLst/>
                <a:latin typeface="Times New Roman" panose="02020603050405020304" pitchFamily="18" charset="0"/>
                <a:cs typeface="+mn-ea"/>
              </a:rPr>
              <a:t>flag[2]: 表示进程0和1是否尝试进入临界区,</a:t>
            </a:r>
            <a:r>
              <a:rPr lang="x-none" altLang="en-US" sz="2000">
                <a:solidFill>
                  <a:schemeClr val="tx1"/>
                </a:solidFill>
                <a:effectLst/>
                <a:latin typeface="Times New Roman" panose="02020603050405020304" pitchFamily="18" charset="0"/>
                <a:cs typeface="+mn-ea"/>
                <a:sym typeface="+mn-ea"/>
              </a:rPr>
              <a:t>初始值为FALSE.</a:t>
            </a:r>
            <a:endParaRPr lang="x-none" altLang="en-US" sz="2000">
              <a:solidFill>
                <a:schemeClr val="tx1"/>
              </a:solidFill>
              <a:effectLst/>
              <a:latin typeface="Times New Roman" panose="02020603050405020304" pitchFamily="18" charset="0"/>
              <a:cs typeface="+mn-ea"/>
            </a:endParaRPr>
          </a:p>
          <a:p>
            <a:pPr marL="533400" indent="-533400" algn="l">
              <a:lnSpc>
                <a:spcPct val="130000"/>
              </a:lnSpc>
              <a:spcBef>
                <a:spcPct val="30000"/>
              </a:spcBef>
              <a:buClr>
                <a:schemeClr val="tx2"/>
              </a:buClr>
              <a:buFont typeface="Wingdings" panose="05000000000000000000" pitchFamily="2" charset="2"/>
              <a:buNone/>
            </a:pPr>
            <a:r>
              <a:rPr lang="x-none" altLang="en-US" sz="2000">
                <a:solidFill>
                  <a:schemeClr val="tx1"/>
                </a:solidFill>
                <a:effectLst/>
                <a:latin typeface="Times New Roman" panose="02020603050405020304" pitchFamily="18" charset="0"/>
                <a:cs typeface="+mn-ea"/>
              </a:rPr>
              <a:t>全局变量turn: 表示最终能进入临界区的进程编号(0或1).</a:t>
            </a:r>
            <a:endParaRPr lang="x-none" altLang="en-US" sz="2000">
              <a:solidFill>
                <a:schemeClr val="tx1"/>
              </a:solidFill>
              <a:effectLst/>
              <a:latin typeface="Times New Roman" panose="02020603050405020304" pitchFamily="18" charset="0"/>
              <a:cs typeface="+mn-ea"/>
            </a:endParaRPr>
          </a:p>
        </p:txBody>
      </p:sp>
      <p:sp>
        <p:nvSpPr>
          <p:cNvPr id="3" name="文本框 2"/>
          <p:cNvSpPr txBox="true"/>
          <p:nvPr/>
        </p:nvSpPr>
        <p:spPr>
          <a:xfrm>
            <a:off x="267335" y="3188335"/>
            <a:ext cx="4886960" cy="3166745"/>
          </a:xfrm>
          <a:prstGeom prst="rect">
            <a:avLst/>
          </a:prstGeom>
          <a:noFill/>
          <a:ln w="12700" cmpd="sng">
            <a:solidFill>
              <a:schemeClr val="tx1"/>
            </a:solidFill>
            <a:prstDash val="solid"/>
          </a:ln>
        </p:spPr>
        <p:txBody>
          <a:bodyPr wrap="square" rtlCol="0" anchor="t">
            <a:spAutoFit/>
          </a:bodyPr>
          <a:p>
            <a:pPr marL="533400" indent="-533400">
              <a:lnSpc>
                <a:spcPct val="130000"/>
              </a:lnSpc>
              <a:buNone/>
            </a:pPr>
            <a:r>
              <a:rPr lang="x-none" altLang="zh-CN">
                <a:solidFill>
                  <a:srgbClr val="C00000"/>
                </a:solidFill>
                <a:cs typeface="+mn-ea"/>
                <a:sym typeface="+mn-ea"/>
              </a:rPr>
              <a:t>线程0:</a:t>
            </a:r>
            <a:endParaRPr lang="x-none" altLang="zh-CN">
              <a:solidFill>
                <a:srgbClr val="C00000"/>
              </a:solidFill>
              <a:cs typeface="+mn-ea"/>
              <a:sym typeface="+mn-ea"/>
            </a:endParaRPr>
          </a:p>
          <a:p>
            <a:pPr marL="533400" indent="-533400">
              <a:lnSpc>
                <a:spcPct val="130000"/>
              </a:lnSpc>
              <a:buNone/>
            </a:pPr>
            <a:endParaRPr lang="zh-CN" altLang="en-US">
              <a:solidFill>
                <a:srgbClr val="C00000"/>
              </a:solidFill>
              <a:cs typeface="+mn-ea"/>
              <a:sym typeface="+mn-ea"/>
            </a:endParaRPr>
          </a:p>
          <a:p>
            <a:pPr marL="533400" indent="-533400">
              <a:lnSpc>
                <a:spcPct val="130000"/>
              </a:lnSpc>
              <a:buNone/>
            </a:pPr>
            <a:r>
              <a:rPr lang="zh-CN" altLang="en-US">
                <a:solidFill>
                  <a:schemeClr val="tx1"/>
                </a:solidFill>
                <a:cs typeface="+mn-ea"/>
                <a:sym typeface="+mn-ea"/>
              </a:rPr>
              <a:t>    </a:t>
            </a:r>
            <a:r>
              <a:rPr lang="x-none" altLang="zh-CN">
                <a:solidFill>
                  <a:schemeClr val="tx1"/>
                </a:solidFill>
                <a:cs typeface="+mn-ea"/>
                <a:sym typeface="+mn-ea"/>
              </a:rPr>
              <a:t>flag[0] = TRUE; //自己请求进入临界区</a:t>
            </a:r>
            <a:endParaRPr lang="zh-CN" altLang="en-US">
              <a:solidFill>
                <a:schemeClr val="tx1"/>
              </a:solidFill>
              <a:cs typeface="+mn-ea"/>
              <a:sym typeface="+mn-ea"/>
            </a:endParaRPr>
          </a:p>
          <a:p>
            <a:pPr marL="533400" indent="-533400">
              <a:lnSpc>
                <a:spcPct val="130000"/>
              </a:lnSpc>
              <a:buNone/>
            </a:pPr>
            <a:r>
              <a:rPr lang="x-none" altLang="zh-CN">
                <a:solidFill>
                  <a:schemeClr val="tx1"/>
                </a:solidFill>
                <a:cs typeface="+mn-ea"/>
                <a:sym typeface="+mn-ea"/>
              </a:rPr>
              <a:t>    turn = 1; //优先选择对方进入临界区</a:t>
            </a:r>
            <a:endParaRPr lang="zh-CN" altLang="en-US">
              <a:solidFill>
                <a:schemeClr val="tx1"/>
              </a:solidFill>
              <a:cs typeface="+mn-ea"/>
              <a:sym typeface="+mn-ea"/>
            </a:endParaRPr>
          </a:p>
          <a:p>
            <a:pPr marL="533400" indent="-533400">
              <a:lnSpc>
                <a:spcPct val="130000"/>
              </a:lnSpc>
              <a:buNone/>
            </a:pPr>
            <a:r>
              <a:rPr lang="x-none" altLang="zh-CN">
                <a:solidFill>
                  <a:schemeClr val="tx1"/>
                </a:solidFill>
                <a:cs typeface="+mn-ea"/>
                <a:sym typeface="+mn-ea"/>
              </a:rPr>
              <a:t>    while(flag[1] == TRUE)</a:t>
            </a:r>
            <a:endParaRPr lang="x-none" altLang="zh-CN">
              <a:solidFill>
                <a:schemeClr val="tx1"/>
              </a:solidFill>
              <a:cs typeface="+mn-ea"/>
              <a:sym typeface="+mn-ea"/>
            </a:endParaRPr>
          </a:p>
          <a:p>
            <a:pPr marL="533400" indent="-533400">
              <a:lnSpc>
                <a:spcPct val="130000"/>
              </a:lnSpc>
              <a:buNone/>
            </a:pPr>
            <a:r>
              <a:rPr lang="x-none" altLang="zh-CN">
                <a:solidFill>
                  <a:schemeClr val="tx1"/>
                </a:solidFill>
                <a:cs typeface="+mn-ea"/>
                <a:sym typeface="+mn-ea"/>
              </a:rPr>
              <a:t>	&amp;&amp;(turn == 1)) ;</a:t>
            </a:r>
            <a:endParaRPr lang="x-none" altLang="zh-CN">
              <a:solidFill>
                <a:schemeClr val="tx1"/>
              </a:solidFill>
              <a:cs typeface="+mn-ea"/>
              <a:sym typeface="+mn-ea"/>
            </a:endParaRPr>
          </a:p>
          <a:p>
            <a:pPr marL="533400" indent="-533400">
              <a:lnSpc>
                <a:spcPct val="130000"/>
              </a:lnSpc>
              <a:buNone/>
            </a:pPr>
            <a:endParaRPr lang="x-none" altLang="zh-CN">
              <a:solidFill>
                <a:schemeClr val="tx1"/>
              </a:solidFill>
              <a:cs typeface="+mn-ea"/>
              <a:sym typeface="+mn-ea"/>
            </a:endParaRPr>
          </a:p>
          <a:p>
            <a:pPr marL="533400" indent="-533400">
              <a:lnSpc>
                <a:spcPct val="130000"/>
              </a:lnSpc>
              <a:buNone/>
            </a:pPr>
            <a:r>
              <a:rPr lang="x-none" altLang="zh-CN">
                <a:solidFill>
                  <a:schemeClr val="tx1"/>
                </a:solidFill>
                <a:cs typeface="+mn-ea"/>
                <a:sym typeface="+mn-ea"/>
              </a:rPr>
              <a:t>    </a:t>
            </a:r>
            <a:r>
              <a:rPr lang="x-none" altLang="zh-CN">
                <a:solidFill>
                  <a:srgbClr val="FF0000"/>
                </a:solidFill>
                <a:cs typeface="+mn-ea"/>
                <a:sym typeface="+mn-ea"/>
              </a:rPr>
              <a:t>...... //临界区代码</a:t>
            </a:r>
            <a:endParaRPr lang="x-none" altLang="zh-CN">
              <a:solidFill>
                <a:schemeClr val="tx1"/>
              </a:solidFill>
              <a:cs typeface="+mn-ea"/>
              <a:sym typeface="+mn-ea"/>
            </a:endParaRPr>
          </a:p>
          <a:p>
            <a:pPr marL="533400" indent="-533400">
              <a:lnSpc>
                <a:spcPct val="130000"/>
              </a:lnSpc>
              <a:buNone/>
            </a:pPr>
            <a:endParaRPr lang="x-none" altLang="zh-CN">
              <a:solidFill>
                <a:schemeClr val="tx1"/>
              </a:solidFill>
              <a:cs typeface="+mn-ea"/>
              <a:sym typeface="+mn-ea"/>
            </a:endParaRPr>
          </a:p>
          <a:p>
            <a:pPr marL="533400" indent="-533400">
              <a:lnSpc>
                <a:spcPct val="130000"/>
              </a:lnSpc>
              <a:buNone/>
            </a:pPr>
            <a:r>
              <a:rPr lang="x-none" altLang="zh-CN">
                <a:solidFill>
                  <a:schemeClr val="tx1"/>
                </a:solidFill>
                <a:cs typeface="+mn-ea"/>
                <a:sym typeface="+mn-ea"/>
              </a:rPr>
              <a:t>    flag[0] = FALSE; //退出临界区</a:t>
            </a:r>
            <a:endParaRPr lang="zh-CN" altLang="en-US">
              <a:solidFill>
                <a:schemeClr val="tx1"/>
              </a:solidFill>
              <a:cs typeface="+mn-ea"/>
              <a:sym typeface="+mn-ea"/>
            </a:endParaRPr>
          </a:p>
          <a:p>
            <a:pPr marL="533400" indent="-533400">
              <a:lnSpc>
                <a:spcPct val="130000"/>
              </a:lnSpc>
              <a:buNone/>
            </a:pPr>
            <a:endParaRPr lang="x-none" altLang="en-US">
              <a:solidFill>
                <a:schemeClr val="tx1"/>
              </a:solidFill>
              <a:cs typeface="+mn-ea"/>
              <a:sym typeface="+mn-ea"/>
            </a:endParaRPr>
          </a:p>
        </p:txBody>
      </p:sp>
      <p:sp>
        <p:nvSpPr>
          <p:cNvPr id="5" name="文本框 4"/>
          <p:cNvSpPr txBox="true"/>
          <p:nvPr/>
        </p:nvSpPr>
        <p:spPr>
          <a:xfrm>
            <a:off x="5422900" y="3188335"/>
            <a:ext cx="3446145" cy="3166745"/>
          </a:xfrm>
          <a:prstGeom prst="rect">
            <a:avLst/>
          </a:prstGeom>
          <a:noFill/>
          <a:ln w="12700" cmpd="sng">
            <a:solidFill>
              <a:schemeClr val="tx1"/>
            </a:solidFill>
            <a:prstDash val="solid"/>
          </a:ln>
        </p:spPr>
        <p:txBody>
          <a:bodyPr wrap="square" rtlCol="0" anchor="t">
            <a:spAutoFit/>
          </a:bodyPr>
          <a:p>
            <a:pPr marL="533400" indent="-533400">
              <a:lnSpc>
                <a:spcPct val="130000"/>
              </a:lnSpc>
              <a:buNone/>
            </a:pPr>
            <a:r>
              <a:rPr lang="x-none" altLang="zh-CN">
                <a:solidFill>
                  <a:srgbClr val="C00000"/>
                </a:solidFill>
                <a:cs typeface="+mn-ea"/>
                <a:sym typeface="+mn-ea"/>
              </a:rPr>
              <a:t>线程1:</a:t>
            </a:r>
            <a:endParaRPr lang="x-none" altLang="zh-CN">
              <a:solidFill>
                <a:srgbClr val="C00000"/>
              </a:solidFill>
              <a:cs typeface="+mn-ea"/>
              <a:sym typeface="+mn-ea"/>
            </a:endParaRPr>
          </a:p>
          <a:p>
            <a:pPr marL="533400" indent="-533400">
              <a:lnSpc>
                <a:spcPct val="130000"/>
              </a:lnSpc>
              <a:buNone/>
            </a:pPr>
            <a:endParaRPr lang="zh-CN" altLang="en-US">
              <a:solidFill>
                <a:srgbClr val="C00000"/>
              </a:solidFill>
              <a:cs typeface="+mn-ea"/>
              <a:sym typeface="+mn-ea"/>
            </a:endParaRPr>
          </a:p>
          <a:p>
            <a:pPr marL="533400" indent="-533400">
              <a:lnSpc>
                <a:spcPct val="130000"/>
              </a:lnSpc>
              <a:buNone/>
            </a:pPr>
            <a:r>
              <a:rPr lang="zh-CN" altLang="en-US">
                <a:solidFill>
                  <a:schemeClr val="tx1"/>
                </a:solidFill>
                <a:cs typeface="+mn-ea"/>
                <a:sym typeface="+mn-ea"/>
              </a:rPr>
              <a:t>    </a:t>
            </a:r>
            <a:r>
              <a:rPr lang="x-none" altLang="zh-CN">
                <a:solidFill>
                  <a:schemeClr val="tx1"/>
                </a:solidFill>
                <a:cs typeface="+mn-ea"/>
                <a:sym typeface="+mn-ea"/>
              </a:rPr>
              <a:t>flag[1] = TRUE;</a:t>
            </a:r>
            <a:endParaRPr lang="zh-CN" altLang="en-US">
              <a:solidFill>
                <a:schemeClr val="tx1"/>
              </a:solidFill>
              <a:cs typeface="+mn-ea"/>
              <a:sym typeface="+mn-ea"/>
            </a:endParaRPr>
          </a:p>
          <a:p>
            <a:pPr marL="533400" indent="-533400">
              <a:lnSpc>
                <a:spcPct val="130000"/>
              </a:lnSpc>
              <a:buNone/>
            </a:pPr>
            <a:r>
              <a:rPr lang="x-none" altLang="zh-CN">
                <a:solidFill>
                  <a:schemeClr val="tx1"/>
                </a:solidFill>
                <a:cs typeface="+mn-ea"/>
                <a:sym typeface="+mn-ea"/>
              </a:rPr>
              <a:t>    turn = 0;</a:t>
            </a:r>
            <a:endParaRPr lang="zh-CN" altLang="en-US">
              <a:solidFill>
                <a:schemeClr val="tx1"/>
              </a:solidFill>
              <a:cs typeface="+mn-ea"/>
              <a:sym typeface="+mn-ea"/>
            </a:endParaRPr>
          </a:p>
          <a:p>
            <a:pPr marL="533400" indent="-533400">
              <a:lnSpc>
                <a:spcPct val="130000"/>
              </a:lnSpc>
              <a:buNone/>
            </a:pPr>
            <a:r>
              <a:rPr lang="x-none" altLang="zh-CN">
                <a:solidFill>
                  <a:schemeClr val="tx1"/>
                </a:solidFill>
                <a:cs typeface="+mn-ea"/>
                <a:sym typeface="+mn-ea"/>
              </a:rPr>
              <a:t>    while(flag[0] == TRUE)</a:t>
            </a:r>
            <a:endParaRPr lang="x-none" altLang="zh-CN">
              <a:solidFill>
                <a:schemeClr val="tx1"/>
              </a:solidFill>
              <a:cs typeface="+mn-ea"/>
              <a:sym typeface="+mn-ea"/>
            </a:endParaRPr>
          </a:p>
          <a:p>
            <a:pPr marL="533400" indent="-533400">
              <a:lnSpc>
                <a:spcPct val="130000"/>
              </a:lnSpc>
              <a:buNone/>
            </a:pPr>
            <a:r>
              <a:rPr lang="x-none" altLang="zh-CN">
                <a:solidFill>
                  <a:schemeClr val="tx1"/>
                </a:solidFill>
                <a:cs typeface="+mn-ea"/>
                <a:sym typeface="+mn-ea"/>
              </a:rPr>
              <a:t>	&amp;&amp;(turn == 0)) ;</a:t>
            </a:r>
            <a:endParaRPr lang="x-none" altLang="zh-CN">
              <a:solidFill>
                <a:schemeClr val="tx1"/>
              </a:solidFill>
              <a:cs typeface="+mn-ea"/>
              <a:sym typeface="+mn-ea"/>
            </a:endParaRPr>
          </a:p>
          <a:p>
            <a:pPr marL="533400" indent="-533400">
              <a:lnSpc>
                <a:spcPct val="130000"/>
              </a:lnSpc>
              <a:buNone/>
            </a:pPr>
            <a:endParaRPr lang="x-none" altLang="zh-CN">
              <a:solidFill>
                <a:schemeClr val="tx1"/>
              </a:solidFill>
              <a:cs typeface="+mn-ea"/>
              <a:sym typeface="+mn-ea"/>
            </a:endParaRPr>
          </a:p>
          <a:p>
            <a:pPr marL="533400" indent="-533400">
              <a:lnSpc>
                <a:spcPct val="130000"/>
              </a:lnSpc>
              <a:buNone/>
            </a:pPr>
            <a:r>
              <a:rPr lang="x-none" altLang="zh-CN">
                <a:solidFill>
                  <a:schemeClr val="tx1"/>
                </a:solidFill>
                <a:cs typeface="+mn-ea"/>
                <a:sym typeface="+mn-ea"/>
              </a:rPr>
              <a:t>    </a:t>
            </a:r>
            <a:r>
              <a:rPr lang="x-none" altLang="zh-CN">
                <a:solidFill>
                  <a:srgbClr val="FF0000"/>
                </a:solidFill>
                <a:cs typeface="+mn-ea"/>
                <a:sym typeface="+mn-ea"/>
              </a:rPr>
              <a:t>...... //临界区代码</a:t>
            </a:r>
            <a:endParaRPr lang="x-none" altLang="zh-CN">
              <a:solidFill>
                <a:schemeClr val="tx1"/>
              </a:solidFill>
              <a:cs typeface="+mn-ea"/>
              <a:sym typeface="+mn-ea"/>
            </a:endParaRPr>
          </a:p>
          <a:p>
            <a:pPr marL="533400" indent="-533400">
              <a:lnSpc>
                <a:spcPct val="130000"/>
              </a:lnSpc>
              <a:buNone/>
            </a:pPr>
            <a:endParaRPr lang="x-none" altLang="zh-CN">
              <a:solidFill>
                <a:schemeClr val="tx1"/>
              </a:solidFill>
              <a:cs typeface="+mn-ea"/>
              <a:sym typeface="+mn-ea"/>
            </a:endParaRPr>
          </a:p>
          <a:p>
            <a:pPr marL="533400" indent="-533400">
              <a:lnSpc>
                <a:spcPct val="130000"/>
              </a:lnSpc>
              <a:buNone/>
            </a:pPr>
            <a:r>
              <a:rPr lang="x-none" altLang="zh-CN">
                <a:solidFill>
                  <a:schemeClr val="tx1"/>
                </a:solidFill>
                <a:cs typeface="+mn-ea"/>
                <a:sym typeface="+mn-ea"/>
              </a:rPr>
              <a:t>    flag[1] = FALSE; </a:t>
            </a:r>
            <a:r>
              <a:rPr lang="x-none" altLang="zh-CN">
                <a:solidFill>
                  <a:schemeClr val="tx1"/>
                </a:solidFill>
                <a:cs typeface="+mn-ea"/>
                <a:sym typeface="+mn-ea"/>
              </a:rPr>
              <a:t>//退出临界区</a:t>
            </a:r>
            <a:endParaRPr lang="zh-CN" altLang="en-US">
              <a:solidFill>
                <a:schemeClr val="tx1"/>
              </a:solidFill>
              <a:cs typeface="+mn-ea"/>
              <a:sym typeface="+mn-ea"/>
            </a:endParaRPr>
          </a:p>
          <a:p>
            <a:pPr marL="533400" indent="-533400">
              <a:lnSpc>
                <a:spcPct val="130000"/>
              </a:lnSpc>
              <a:buNone/>
            </a:pPr>
            <a:endParaRPr lang="x-none" altLang="en-US">
              <a:solidFill>
                <a:schemeClr val="tx1"/>
              </a:solidFill>
              <a:cs typeface="+mn-ea"/>
              <a:sym typeface="+mn-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0179">
                                            <p:txEl>
                                              <p:charRg st="200" end="208"/>
                                            </p:txEl>
                                          </p:spTgt>
                                        </p:tgtEl>
                                        <p:attrNameLst>
                                          <p:attrName>style.visibility</p:attrName>
                                        </p:attrNameLst>
                                      </p:cBhvr>
                                      <p:to>
                                        <p:strVal val="visible"/>
                                      </p:to>
                                    </p:set>
                                    <p:anim calcmode="lin" valueType="num">
                                      <p:cBhvr additive="base">
                                        <p:cTn id="7" dur="500" fill="hold"/>
                                        <p:tgtEl>
                                          <p:spTgt spid="50179">
                                            <p:txEl>
                                              <p:charRg st="200" end="20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0179">
                                            <p:txEl>
                                              <p:charRg st="200" end="20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uiExpand="1"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9" name="矩形 50178"/>
          <p:cNvSpPr/>
          <p:nvPr/>
        </p:nvSpPr>
        <p:spPr>
          <a:xfrm>
            <a:off x="266700" y="536575"/>
            <a:ext cx="8602980" cy="1050290"/>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sz="2400" b="1" strike="noStrike" noProof="1">
                <a:solidFill>
                  <a:schemeClr val="tx1"/>
                </a:solidFill>
                <a:effectLst/>
                <a:latin typeface="Times New Roman" panose="02020603050405020304" pitchFamily="18" charset="0"/>
                <a:ea typeface="宋体" pitchFamily="2" charset="-122"/>
                <a:cs typeface="+mn-ea"/>
              </a:rPr>
              <a:t>spinlock</a:t>
            </a:r>
            <a:r>
              <a:rPr lang="zh-CN" altLang="en-US" sz="2400" b="1" strike="noStrike" noProof="1">
                <a:solidFill>
                  <a:schemeClr val="tx1"/>
                </a:solidFill>
                <a:effectLst/>
                <a:latin typeface="Times New Roman" panose="02020603050405020304" pitchFamily="18" charset="0"/>
                <a:ea typeface="宋体" pitchFamily="2" charset="-122"/>
                <a:cs typeface="+mn-ea"/>
              </a:rPr>
              <a:t>中的锁变量</a:t>
            </a:r>
            <a:r>
              <a:rPr lang="en-US" altLang="zh-CN" sz="2400" b="1" strike="noStrike" noProof="1">
                <a:solidFill>
                  <a:schemeClr val="tx1"/>
                </a:solidFill>
                <a:effectLst/>
                <a:latin typeface="Times New Roman" panose="02020603050405020304" pitchFamily="18" charset="0"/>
                <a:ea typeface="宋体" pitchFamily="2" charset="-122"/>
                <a:cs typeface="+mn-ea"/>
              </a:rPr>
              <a:t>w</a:t>
            </a:r>
            <a:r>
              <a:rPr lang="zh-CN" altLang="en-US" sz="2400" b="1" strike="noStrike" noProof="1">
                <a:solidFill>
                  <a:schemeClr val="tx1"/>
                </a:solidFill>
                <a:effectLst/>
                <a:latin typeface="Times New Roman" panose="02020603050405020304" pitchFamily="18" charset="0"/>
                <a:ea typeface="宋体" pitchFamily="2" charset="-122"/>
                <a:cs typeface="+mn-ea"/>
              </a:rPr>
              <a:t>本身也是一个共享变量，怎么保证</a:t>
            </a:r>
            <a:r>
              <a:rPr lang="en-US" altLang="zh-CN" sz="2400" b="1" strike="noStrike" noProof="1">
                <a:solidFill>
                  <a:schemeClr val="tx1"/>
                </a:solidFill>
                <a:effectLst/>
                <a:latin typeface="Times New Roman" panose="02020603050405020304" pitchFamily="18" charset="0"/>
                <a:ea typeface="宋体" pitchFamily="2" charset="-122"/>
                <a:cs typeface="+mn-ea"/>
              </a:rPr>
              <a:t>w</a:t>
            </a:r>
            <a:r>
              <a:rPr lang="zh-CN" altLang="en-US" sz="2400" b="1" strike="noStrike" noProof="1">
                <a:solidFill>
                  <a:schemeClr val="tx1"/>
                </a:solidFill>
                <a:effectLst/>
                <a:latin typeface="Times New Roman" panose="02020603050405020304" pitchFamily="18" charset="0"/>
                <a:ea typeface="宋体" pitchFamily="2" charset="-122"/>
                <a:cs typeface="+mn-ea"/>
              </a:rPr>
              <a:t>自己的互斥访问？</a:t>
            </a:r>
            <a:endParaRPr lang="en-US" altLang="zh-CN" sz="1800" b="1" strike="noStrike" noProof="1">
              <a:solidFill>
                <a:schemeClr val="tx1"/>
              </a:solidFill>
              <a:effectLst/>
              <a:latin typeface="Times New Roman" panose="02020603050405020304" pitchFamily="18" charset="0"/>
              <a:ea typeface="宋体" pitchFamily="2" charset="-122"/>
            </a:endParaRPr>
          </a:p>
        </p:txBody>
      </p:sp>
      <p:sp>
        <p:nvSpPr>
          <p:cNvPr id="50181" name="矩形 50180"/>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进程同步机构</a:t>
            </a:r>
            <a:endParaRPr lang="zh-CN" altLang="en-US" sz="2400" strike="noStrike" noProof="1">
              <a:ea typeface="宋体" pitchFamily="2" charset="-122"/>
            </a:endParaRPr>
          </a:p>
        </p:txBody>
      </p:sp>
      <p:sp>
        <p:nvSpPr>
          <p:cNvPr id="2" name="文本框 1"/>
          <p:cNvSpPr txBox="true"/>
          <p:nvPr/>
        </p:nvSpPr>
        <p:spPr>
          <a:xfrm>
            <a:off x="266700" y="1490345"/>
            <a:ext cx="8602345" cy="2052955"/>
          </a:xfrm>
          <a:prstGeom prst="rect">
            <a:avLst/>
          </a:prstGeom>
          <a:noFill/>
        </p:spPr>
        <p:txBody>
          <a:bodyPr wrap="square" rtlCol="0" anchor="t">
            <a:spAutoFit/>
          </a:bodyPr>
          <a:p>
            <a:pPr marL="533400" indent="-533400" algn="l">
              <a:lnSpc>
                <a:spcPct val="130000"/>
              </a:lnSpc>
              <a:spcBef>
                <a:spcPct val="30000"/>
              </a:spcBef>
              <a:buClr>
                <a:schemeClr val="tx2"/>
              </a:buClr>
              <a:buFont typeface="Wingdings" panose="05000000000000000000" pitchFamily="2" charset="2"/>
              <a:buNone/>
            </a:pPr>
            <a:r>
              <a:rPr lang="x-none" altLang="zh-CN" sz="2400">
                <a:solidFill>
                  <a:schemeClr val="tx1"/>
                </a:solidFill>
                <a:effectLst/>
                <a:latin typeface="Times New Roman" panose="02020603050405020304" pitchFamily="18" charset="0"/>
                <a:cs typeface="+mn-ea"/>
                <a:sym typeface="+mn-ea"/>
              </a:rPr>
              <a:t>硬件能够提供</a:t>
            </a:r>
            <a:r>
              <a:rPr sz="2400">
                <a:solidFill>
                  <a:schemeClr val="tx1"/>
                </a:solidFill>
                <a:effectLst/>
                <a:latin typeface="Times New Roman" panose="02020603050405020304" pitchFamily="18" charset="0"/>
                <a:cs typeface="+mn-ea"/>
                <a:sym typeface="+mn-ea"/>
              </a:rPr>
              <a:t>一条指令同时完成内存的读和写，</a:t>
            </a:r>
            <a:r>
              <a:rPr lang="x-none" sz="2400">
                <a:solidFill>
                  <a:schemeClr val="tx1"/>
                </a:solidFill>
                <a:effectLst/>
                <a:latin typeface="Times New Roman" panose="02020603050405020304" pitchFamily="18" charset="0"/>
                <a:cs typeface="+mn-ea"/>
                <a:sym typeface="+mn-ea"/>
              </a:rPr>
              <a:t>就</a:t>
            </a:r>
            <a:r>
              <a:rPr sz="2400">
                <a:solidFill>
                  <a:schemeClr val="tx1"/>
                </a:solidFill>
                <a:effectLst/>
                <a:latin typeface="Times New Roman" panose="02020603050405020304" pitchFamily="18" charset="0"/>
                <a:cs typeface="+mn-ea"/>
                <a:sym typeface="+mn-ea"/>
              </a:rPr>
              <a:t>很方便</a:t>
            </a:r>
            <a:r>
              <a:rPr lang="x-none" sz="2400">
                <a:solidFill>
                  <a:schemeClr val="tx1"/>
                </a:solidFill>
                <a:effectLst/>
                <a:latin typeface="Times New Roman" panose="02020603050405020304" pitchFamily="18" charset="0"/>
                <a:cs typeface="+mn-ea"/>
                <a:sym typeface="+mn-ea"/>
              </a:rPr>
              <a:t>实现</a:t>
            </a:r>
            <a:endParaRPr sz="2400">
              <a:solidFill>
                <a:schemeClr val="tx1"/>
              </a:solidFill>
              <a:effectLst/>
              <a:latin typeface="Times New Roman" panose="02020603050405020304" pitchFamily="18" charset="0"/>
              <a:cs typeface="+mn-ea"/>
              <a:sym typeface="+mn-ea"/>
            </a:endParaRPr>
          </a:p>
          <a:p>
            <a:pPr marL="533400" indent="-533400" algn="l">
              <a:lnSpc>
                <a:spcPct val="130000"/>
              </a:lnSpc>
              <a:spcBef>
                <a:spcPct val="30000"/>
              </a:spcBef>
              <a:buClr>
                <a:schemeClr val="tx2"/>
              </a:buClr>
              <a:buFont typeface="Wingdings" panose="05000000000000000000" pitchFamily="2" charset="2"/>
              <a:buNone/>
            </a:pPr>
            <a:r>
              <a:rPr lang="en-US" altLang="zh-CN" sz="2400">
                <a:solidFill>
                  <a:schemeClr val="tx1"/>
                </a:solidFill>
                <a:effectLst/>
                <a:latin typeface="Times New Roman" panose="02020603050405020304" pitchFamily="18" charset="0"/>
                <a:cs typeface="+mn-ea"/>
              </a:rPr>
              <a:t>1</a:t>
            </a:r>
            <a:r>
              <a:rPr lang="zh-CN" altLang="en-US" sz="2400">
                <a:solidFill>
                  <a:schemeClr val="tx1"/>
                </a:solidFill>
                <a:effectLst/>
                <a:latin typeface="Times New Roman" panose="02020603050405020304" pitchFamily="18" charset="0"/>
                <a:cs typeface="+mn-ea"/>
              </a:rPr>
              <a:t>、</a:t>
            </a:r>
            <a:r>
              <a:rPr lang="en-US" altLang="zh-CN" sz="2400">
                <a:solidFill>
                  <a:schemeClr val="tx1"/>
                </a:solidFill>
                <a:effectLst/>
                <a:latin typeface="Times New Roman" panose="02020603050405020304" pitchFamily="18" charset="0"/>
                <a:cs typeface="+mn-ea"/>
              </a:rPr>
              <a:t>交换</a:t>
            </a:r>
            <a:r>
              <a:rPr lang="zh-CN" altLang="en-US" sz="2400">
                <a:solidFill>
                  <a:schemeClr val="tx1"/>
                </a:solidFill>
                <a:effectLst/>
                <a:latin typeface="Times New Roman" panose="02020603050405020304" pitchFamily="18" charset="0"/>
                <a:cs typeface="+mn-ea"/>
              </a:rPr>
              <a:t>指令（</a:t>
            </a:r>
            <a:r>
              <a:rPr lang="en-US" altLang="zh-CN" sz="2000">
                <a:solidFill>
                  <a:schemeClr val="tx1"/>
                </a:solidFill>
                <a:effectLst/>
                <a:latin typeface="Times New Roman" panose="02020603050405020304" pitchFamily="18" charset="0"/>
                <a:cs typeface="+mn-ea"/>
              </a:rPr>
              <a:t>arm: swp     x86: xchg</a:t>
            </a:r>
            <a:r>
              <a:rPr lang="zh-CN" altLang="en-US" sz="2000">
                <a:solidFill>
                  <a:schemeClr val="tx1"/>
                </a:solidFill>
                <a:effectLst/>
                <a:latin typeface="Times New Roman" panose="02020603050405020304" pitchFamily="18" charset="0"/>
                <a:cs typeface="+mn-ea"/>
              </a:rPr>
              <a:t>）</a:t>
            </a:r>
            <a:endParaRPr lang="zh-CN" altLang="en-US" sz="2000">
              <a:solidFill>
                <a:schemeClr val="tx1"/>
              </a:solidFill>
              <a:effectLst/>
              <a:latin typeface="Times New Roman" panose="02020603050405020304" pitchFamily="18" charset="0"/>
              <a:cs typeface="+mn-ea"/>
            </a:endParaRPr>
          </a:p>
          <a:p>
            <a:pPr marL="533400" indent="-533400" algn="l">
              <a:lnSpc>
                <a:spcPct val="130000"/>
              </a:lnSpc>
              <a:spcBef>
                <a:spcPct val="30000"/>
              </a:spcBef>
              <a:buClr>
                <a:schemeClr val="tx2"/>
              </a:buClr>
              <a:buFont typeface="Wingdings" panose="05000000000000000000" pitchFamily="2" charset="2"/>
              <a:buNone/>
            </a:pPr>
            <a:r>
              <a:rPr lang="zh-CN" altLang="en-US" sz="2000">
                <a:solidFill>
                  <a:schemeClr val="tx1"/>
                </a:solidFill>
                <a:effectLst/>
                <a:latin typeface="Times New Roman" panose="02020603050405020304" pitchFamily="18" charset="0"/>
                <a:cs typeface="+mn-ea"/>
              </a:rPr>
              <a:t>虽然</a:t>
            </a:r>
            <a:r>
              <a:rPr lang="en-US" altLang="zh-CN" sz="2000">
                <a:solidFill>
                  <a:schemeClr val="tx1"/>
                </a:solidFill>
                <a:effectLst/>
                <a:latin typeface="Times New Roman" panose="02020603050405020304" pitchFamily="18" charset="0"/>
                <a:cs typeface="+mn-ea"/>
              </a:rPr>
              <a:t>一个指令完成读写</a:t>
            </a:r>
            <a:r>
              <a:rPr lang="zh-CN" altLang="en-US" sz="2000">
                <a:solidFill>
                  <a:schemeClr val="tx1"/>
                </a:solidFill>
                <a:effectLst/>
                <a:latin typeface="Times New Roman" panose="02020603050405020304" pitchFamily="18" charset="0"/>
                <a:cs typeface="+mn-ea"/>
              </a:rPr>
              <a:t>，</a:t>
            </a:r>
            <a:r>
              <a:rPr lang="en-US" altLang="zh-CN" sz="2000">
                <a:solidFill>
                  <a:schemeClr val="tx1"/>
                </a:solidFill>
                <a:effectLst/>
                <a:latin typeface="Times New Roman" panose="02020603050405020304" pitchFamily="18" charset="0"/>
                <a:cs typeface="+mn-ea"/>
              </a:rPr>
              <a:t>但是内存操作不是原子性，如果有多核cpu，</a:t>
            </a:r>
            <a:r>
              <a:rPr lang="zh-CN" altLang="en-US" sz="2000">
                <a:solidFill>
                  <a:schemeClr val="tx1"/>
                </a:solidFill>
                <a:effectLst/>
                <a:latin typeface="Times New Roman" panose="02020603050405020304" pitchFamily="18" charset="0"/>
                <a:cs typeface="+mn-ea"/>
              </a:rPr>
              <a:t>还是</a:t>
            </a:r>
            <a:r>
              <a:rPr lang="en-US" altLang="zh-CN" sz="2000">
                <a:solidFill>
                  <a:schemeClr val="tx1"/>
                </a:solidFill>
                <a:effectLst/>
                <a:latin typeface="Times New Roman" panose="02020603050405020304" pitchFamily="18" charset="0"/>
                <a:cs typeface="+mn-ea"/>
              </a:rPr>
              <a:t>会打断。必须要lock锁住总线的功能。</a:t>
            </a:r>
            <a:endParaRPr lang="en-US" altLang="zh-CN" sz="2000">
              <a:solidFill>
                <a:schemeClr val="tx1"/>
              </a:solidFill>
              <a:effectLst/>
              <a:latin typeface="Times New Roman" panose="02020603050405020304" pitchFamily="18" charset="0"/>
              <a:cs typeface="+mn-ea"/>
            </a:endParaRPr>
          </a:p>
        </p:txBody>
      </p:sp>
      <p:sp>
        <p:nvSpPr>
          <p:cNvPr id="3" name="文本框 2"/>
          <p:cNvSpPr txBox="true"/>
          <p:nvPr/>
        </p:nvSpPr>
        <p:spPr>
          <a:xfrm>
            <a:off x="3828415" y="3441065"/>
            <a:ext cx="3726180" cy="3166745"/>
          </a:xfrm>
          <a:prstGeom prst="rect">
            <a:avLst/>
          </a:prstGeom>
          <a:noFill/>
        </p:spPr>
        <p:txBody>
          <a:bodyPr wrap="square" rtlCol="0" anchor="t">
            <a:spAutoFit/>
          </a:bodyPr>
          <a:p>
            <a:pPr marL="533400" indent="-533400">
              <a:lnSpc>
                <a:spcPct val="130000"/>
              </a:lnSpc>
              <a:buNone/>
            </a:pPr>
            <a:r>
              <a:rPr lang="zh-CN" altLang="en-US">
                <a:solidFill>
                  <a:srgbClr val="C00000"/>
                </a:solidFill>
                <a:cs typeface="+mn-ea"/>
                <a:sym typeface="+mn-ea"/>
              </a:rPr>
              <a:t>多核心处理器实现：</a:t>
            </a:r>
            <a:endParaRPr lang="zh-CN" altLang="en-US">
              <a:solidFill>
                <a:srgbClr val="C00000"/>
              </a:solidFill>
              <a:cs typeface="+mn-ea"/>
              <a:sym typeface="+mn-ea"/>
            </a:endParaRPr>
          </a:p>
          <a:p>
            <a:pPr marL="533400" indent="-533400">
              <a:lnSpc>
                <a:spcPct val="130000"/>
              </a:lnSpc>
              <a:buNone/>
            </a:pPr>
            <a:r>
              <a:rPr lang="zh-CN" altLang="en-US">
                <a:solidFill>
                  <a:schemeClr val="tx1"/>
                </a:solidFill>
                <a:cs typeface="+mn-ea"/>
                <a:sym typeface="+mn-ea"/>
              </a:rPr>
              <a:t>加锁：</a:t>
            </a:r>
            <a:endParaRPr lang="zh-CN" altLang="en-US">
              <a:solidFill>
                <a:schemeClr val="tx1"/>
              </a:solidFill>
              <a:cs typeface="+mn-ea"/>
              <a:sym typeface="+mn-ea"/>
            </a:endParaRPr>
          </a:p>
          <a:p>
            <a:pPr marL="533400" indent="-533400">
              <a:lnSpc>
                <a:spcPct val="130000"/>
              </a:lnSpc>
              <a:buNone/>
            </a:pPr>
            <a:r>
              <a:rPr lang="zh-CN" altLang="en-US">
                <a:solidFill>
                  <a:schemeClr val="tx1"/>
                </a:solidFill>
                <a:cs typeface="+mn-ea"/>
                <a:sym typeface="+mn-ea"/>
              </a:rPr>
              <a:t>    </a:t>
            </a:r>
            <a:r>
              <a:rPr lang="x-none" altLang="zh-CN">
                <a:solidFill>
                  <a:schemeClr val="tx1"/>
                </a:solidFill>
                <a:cs typeface="+mn-ea"/>
                <a:sym typeface="+mn-ea"/>
              </a:rPr>
              <a:t>    </a:t>
            </a:r>
            <a:r>
              <a:rPr lang="zh-CN" altLang="en-US">
                <a:solidFill>
                  <a:schemeClr val="tx1"/>
                </a:solidFill>
                <a:cs typeface="+mn-ea"/>
                <a:sym typeface="+mn-ea"/>
              </a:rPr>
              <a:t>cli+禁止进程调度；</a:t>
            </a:r>
            <a:endParaRPr lang="zh-CN" altLang="en-US">
              <a:solidFill>
                <a:schemeClr val="tx1"/>
              </a:solidFill>
              <a:cs typeface="+mn-ea"/>
              <a:sym typeface="+mn-ea"/>
            </a:endParaRPr>
          </a:p>
          <a:p>
            <a:pPr marL="533400" indent="-533400">
              <a:lnSpc>
                <a:spcPct val="130000"/>
              </a:lnSpc>
              <a:buNone/>
            </a:pPr>
            <a:r>
              <a:rPr lang="x-none" altLang="zh-CN">
                <a:solidFill>
                  <a:schemeClr val="tx1"/>
                </a:solidFill>
                <a:cs typeface="+mn-ea"/>
                <a:sym typeface="+mn-ea"/>
              </a:rPr>
              <a:t>    </a:t>
            </a:r>
            <a:r>
              <a:rPr lang="zh-CN" altLang="en-US">
                <a:solidFill>
                  <a:schemeClr val="tx1"/>
                </a:solidFill>
                <a:cs typeface="+mn-ea"/>
                <a:sym typeface="+mn-ea"/>
              </a:rPr>
              <a:t>1: mov %0, #1;</a:t>
            </a:r>
            <a:endParaRPr lang="zh-CN" altLang="en-US">
              <a:solidFill>
                <a:schemeClr val="tx1"/>
              </a:solidFill>
              <a:cs typeface="+mn-ea"/>
              <a:sym typeface="+mn-ea"/>
            </a:endParaRPr>
          </a:p>
          <a:p>
            <a:pPr marL="533400" indent="-533400">
              <a:lnSpc>
                <a:spcPct val="130000"/>
              </a:lnSpc>
              <a:buNone/>
            </a:pPr>
            <a:r>
              <a:rPr lang="x-none" altLang="zh-CN">
                <a:solidFill>
                  <a:schemeClr val="tx1"/>
                </a:solidFill>
                <a:cs typeface="+mn-ea"/>
                <a:sym typeface="+mn-ea"/>
              </a:rPr>
              <a:t>    </a:t>
            </a:r>
            <a:r>
              <a:rPr lang="zh-CN" altLang="en-US">
                <a:solidFill>
                  <a:schemeClr val="tx1"/>
                </a:solidFill>
                <a:cs typeface="+mn-ea"/>
                <a:sym typeface="+mn-ea"/>
              </a:rPr>
              <a:t>    </a:t>
            </a:r>
            <a:r>
              <a:rPr lang="zh-CN" altLang="en-US">
                <a:solidFill>
                  <a:srgbClr val="FF0000"/>
                </a:solidFill>
                <a:cs typeface="+mn-ea"/>
                <a:sym typeface="+mn-ea"/>
              </a:rPr>
              <a:t>lock </a:t>
            </a:r>
            <a:r>
              <a:rPr lang="zh-CN" altLang="en-US">
                <a:solidFill>
                  <a:schemeClr val="tx1"/>
                </a:solidFill>
                <a:cs typeface="+mn-ea"/>
                <a:sym typeface="+mn-ea"/>
              </a:rPr>
              <a:t>xchg %0, [lock];</a:t>
            </a:r>
            <a:endParaRPr lang="zh-CN" altLang="en-US">
              <a:solidFill>
                <a:schemeClr val="tx1"/>
              </a:solidFill>
              <a:cs typeface="+mn-ea"/>
              <a:sym typeface="+mn-ea"/>
            </a:endParaRPr>
          </a:p>
          <a:p>
            <a:pPr marL="533400" indent="-533400">
              <a:lnSpc>
                <a:spcPct val="130000"/>
              </a:lnSpc>
              <a:buNone/>
            </a:pPr>
            <a:r>
              <a:rPr lang="zh-CN" altLang="en-US">
                <a:solidFill>
                  <a:schemeClr val="tx1"/>
                </a:solidFill>
                <a:cs typeface="+mn-ea"/>
                <a:sym typeface="+mn-ea"/>
              </a:rPr>
              <a:t>    </a:t>
            </a:r>
            <a:r>
              <a:rPr lang="x-none" altLang="zh-CN">
                <a:solidFill>
                  <a:schemeClr val="tx1"/>
                </a:solidFill>
                <a:cs typeface="+mn-ea"/>
                <a:sym typeface="+mn-ea"/>
              </a:rPr>
              <a:t>    </a:t>
            </a:r>
            <a:r>
              <a:rPr lang="zh-CN" altLang="en-US">
                <a:solidFill>
                  <a:schemeClr val="tx1"/>
                </a:solidFill>
                <a:cs typeface="+mn-ea"/>
                <a:sym typeface="+mn-ea"/>
              </a:rPr>
              <a:t>cmp %0, #1 ;    判断是否已经加锁</a:t>
            </a:r>
            <a:endParaRPr lang="zh-CN" altLang="en-US">
              <a:solidFill>
                <a:schemeClr val="tx1"/>
              </a:solidFill>
              <a:cs typeface="+mn-ea"/>
              <a:sym typeface="+mn-ea"/>
            </a:endParaRPr>
          </a:p>
          <a:p>
            <a:pPr marL="533400" indent="-533400">
              <a:lnSpc>
                <a:spcPct val="130000"/>
              </a:lnSpc>
              <a:buNone/>
            </a:pPr>
            <a:r>
              <a:rPr lang="x-none" altLang="zh-CN">
                <a:solidFill>
                  <a:schemeClr val="tx1"/>
                </a:solidFill>
                <a:cs typeface="+mn-ea"/>
                <a:sym typeface="+mn-ea"/>
              </a:rPr>
              <a:t>    </a:t>
            </a:r>
            <a:r>
              <a:rPr lang="zh-CN" altLang="en-US">
                <a:solidFill>
                  <a:schemeClr val="tx1"/>
                </a:solidFill>
                <a:cs typeface="+mn-ea"/>
                <a:sym typeface="+mn-ea"/>
              </a:rPr>
              <a:t>    beq 1b ;</a:t>
            </a:r>
            <a:endParaRPr lang="zh-CN" altLang="en-US">
              <a:solidFill>
                <a:schemeClr val="tx1"/>
              </a:solidFill>
              <a:cs typeface="+mn-ea"/>
              <a:sym typeface="+mn-ea"/>
            </a:endParaRPr>
          </a:p>
          <a:p>
            <a:pPr marL="533400" indent="-533400">
              <a:lnSpc>
                <a:spcPct val="130000"/>
              </a:lnSpc>
              <a:buNone/>
            </a:pPr>
            <a:endParaRPr lang="zh-CN" altLang="en-US">
              <a:solidFill>
                <a:schemeClr val="tx1"/>
              </a:solidFill>
              <a:cs typeface="+mn-ea"/>
              <a:sym typeface="+mn-ea"/>
            </a:endParaRPr>
          </a:p>
          <a:p>
            <a:pPr marL="533400" indent="-533400">
              <a:lnSpc>
                <a:spcPct val="130000"/>
              </a:lnSpc>
              <a:buNone/>
            </a:pPr>
            <a:r>
              <a:rPr lang="x-none" altLang="zh-CN">
                <a:solidFill>
                  <a:schemeClr val="tx1"/>
                </a:solidFill>
                <a:cs typeface="+mn-ea"/>
                <a:sym typeface="+mn-ea"/>
              </a:rPr>
              <a:t>解锁：</a:t>
            </a:r>
            <a:endParaRPr lang="zh-CN" altLang="en-US">
              <a:solidFill>
                <a:schemeClr val="tx1"/>
              </a:solidFill>
              <a:cs typeface="+mn-ea"/>
              <a:sym typeface="+mn-ea"/>
            </a:endParaRPr>
          </a:p>
          <a:p>
            <a:pPr marL="533400" indent="-533400">
              <a:lnSpc>
                <a:spcPct val="130000"/>
              </a:lnSpc>
              <a:buNone/>
            </a:pPr>
            <a:r>
              <a:rPr lang="zh-CN" altLang="en-US">
                <a:solidFill>
                  <a:schemeClr val="tx1"/>
                </a:solidFill>
                <a:cs typeface="+mn-ea"/>
                <a:sym typeface="+mn-ea"/>
              </a:rPr>
              <a:t>    </a:t>
            </a:r>
            <a:r>
              <a:rPr lang="x-none" altLang="zh-CN">
                <a:solidFill>
                  <a:schemeClr val="tx1"/>
                </a:solidFill>
                <a:cs typeface="+mn-ea"/>
                <a:sym typeface="+mn-ea"/>
              </a:rPr>
              <a:t>    </a:t>
            </a:r>
            <a:r>
              <a:rPr lang="zh-CN" altLang="en-US">
                <a:solidFill>
                  <a:schemeClr val="tx1"/>
                </a:solidFill>
                <a:cs typeface="+mn-ea"/>
                <a:sym typeface="+mn-ea"/>
              </a:rPr>
              <a:t>mov [w], #</a:t>
            </a:r>
            <a:r>
              <a:rPr lang="en-US" altLang="zh-CN">
                <a:solidFill>
                  <a:schemeClr val="tx1"/>
                </a:solidFill>
                <a:cs typeface="+mn-ea"/>
                <a:sym typeface="+mn-ea"/>
              </a:rPr>
              <a:t>0</a:t>
            </a:r>
            <a:r>
              <a:rPr lang="zh-CN" altLang="en-US">
                <a:solidFill>
                  <a:schemeClr val="tx1"/>
                </a:solidFill>
                <a:cs typeface="+mn-ea"/>
                <a:sym typeface="+mn-ea"/>
              </a:rPr>
              <a:t>；</a:t>
            </a:r>
            <a:endParaRPr lang="en-US" altLang="zh-CN">
              <a:solidFill>
                <a:schemeClr val="tx1"/>
              </a:solidFill>
              <a:cs typeface="+mn-ea"/>
              <a:sym typeface="+mn-ea"/>
            </a:endParaRPr>
          </a:p>
          <a:p>
            <a:pPr marL="533400" indent="-533400">
              <a:lnSpc>
                <a:spcPct val="130000"/>
              </a:lnSpc>
              <a:buNone/>
            </a:pPr>
            <a:r>
              <a:rPr lang="x-none" altLang="en-US">
                <a:solidFill>
                  <a:schemeClr val="tx1"/>
                </a:solidFill>
                <a:cs typeface="+mn-ea"/>
                <a:sym typeface="+mn-ea"/>
              </a:rPr>
              <a:t>    </a:t>
            </a:r>
            <a:r>
              <a:rPr lang="en-US" altLang="zh-CN">
                <a:solidFill>
                  <a:schemeClr val="tx1"/>
                </a:solidFill>
                <a:cs typeface="+mn-ea"/>
                <a:sym typeface="+mn-ea"/>
              </a:rPr>
              <a:t>    </a:t>
            </a:r>
            <a:r>
              <a:rPr lang="zh-CN" altLang="en-US">
                <a:solidFill>
                  <a:schemeClr val="tx1"/>
                </a:solidFill>
                <a:cs typeface="+mn-ea"/>
                <a:sym typeface="+mn-ea"/>
              </a:rPr>
              <a:t>sti+恢复进程调度；</a:t>
            </a:r>
            <a:endParaRPr lang="en-US" altLang="zh-CN">
              <a:solidFill>
                <a:schemeClr val="tx1"/>
              </a:solidFill>
              <a:cs typeface="+mn-ea"/>
              <a:sym typeface="+mn-ea"/>
            </a:endParaRPr>
          </a:p>
        </p:txBody>
      </p:sp>
      <p:sp>
        <p:nvSpPr>
          <p:cNvPr id="4" name="文本框 3"/>
          <p:cNvSpPr txBox="true"/>
          <p:nvPr/>
        </p:nvSpPr>
        <p:spPr>
          <a:xfrm>
            <a:off x="601980" y="4518025"/>
            <a:ext cx="2523490" cy="1768475"/>
          </a:xfrm>
          <a:prstGeom prst="rect">
            <a:avLst/>
          </a:prstGeom>
          <a:noFill/>
        </p:spPr>
        <p:txBody>
          <a:bodyPr wrap="square" rtlCol="0" anchor="t">
            <a:spAutoFit/>
          </a:bodyPr>
          <a:p>
            <a:pPr marL="533400" indent="-533400">
              <a:lnSpc>
                <a:spcPct val="130000"/>
              </a:lnSpc>
              <a:buNone/>
            </a:pPr>
            <a:r>
              <a:rPr lang="zh-CN" altLang="en-US">
                <a:solidFill>
                  <a:srgbClr val="C00000"/>
                </a:solidFill>
                <a:cs typeface="+mn-ea"/>
                <a:sym typeface="+mn-ea"/>
              </a:rPr>
              <a:t>单核心处理器实现：</a:t>
            </a:r>
            <a:endParaRPr lang="zh-CN" altLang="en-US">
              <a:solidFill>
                <a:srgbClr val="C00000"/>
              </a:solidFill>
              <a:cs typeface="+mn-ea"/>
              <a:sym typeface="+mn-ea"/>
            </a:endParaRPr>
          </a:p>
          <a:p>
            <a:pPr marL="533400" indent="-533400">
              <a:lnSpc>
                <a:spcPct val="130000"/>
              </a:lnSpc>
              <a:buNone/>
            </a:pPr>
            <a:r>
              <a:rPr lang="x-none" altLang="zh-CN">
                <a:solidFill>
                  <a:schemeClr val="tx1"/>
                </a:solidFill>
                <a:cs typeface="+mn-ea"/>
                <a:sym typeface="+mn-ea"/>
              </a:rPr>
              <a:t>加锁：</a:t>
            </a:r>
            <a:endParaRPr lang="zh-CN" altLang="en-US">
              <a:solidFill>
                <a:schemeClr val="tx1"/>
              </a:solidFill>
              <a:cs typeface="+mn-ea"/>
              <a:sym typeface="+mn-ea"/>
            </a:endParaRPr>
          </a:p>
          <a:p>
            <a:pPr marL="533400" indent="-533400">
              <a:lnSpc>
                <a:spcPct val="130000"/>
              </a:lnSpc>
              <a:buNone/>
            </a:pPr>
            <a:r>
              <a:rPr lang="x-none" altLang="zh-CN">
                <a:solidFill>
                  <a:schemeClr val="tx1"/>
                </a:solidFill>
                <a:cs typeface="+mn-ea"/>
                <a:sym typeface="+mn-ea"/>
              </a:rPr>
              <a:t>    </a:t>
            </a:r>
            <a:r>
              <a:rPr lang="zh-CN" altLang="en-US">
                <a:solidFill>
                  <a:schemeClr val="tx1"/>
                </a:solidFill>
                <a:cs typeface="+mn-ea"/>
                <a:sym typeface="+mn-ea"/>
              </a:rPr>
              <a:t>cli+禁止进程调度；</a:t>
            </a:r>
            <a:endParaRPr lang="zh-CN" altLang="en-US">
              <a:solidFill>
                <a:schemeClr val="tx1"/>
              </a:solidFill>
              <a:cs typeface="+mn-ea"/>
              <a:sym typeface="+mn-ea"/>
            </a:endParaRPr>
          </a:p>
          <a:p>
            <a:pPr marL="533400" indent="-533400">
              <a:lnSpc>
                <a:spcPct val="130000"/>
              </a:lnSpc>
              <a:buNone/>
            </a:pPr>
            <a:endParaRPr lang="zh-CN" altLang="en-US">
              <a:solidFill>
                <a:schemeClr val="tx1"/>
              </a:solidFill>
              <a:cs typeface="+mn-ea"/>
              <a:sym typeface="+mn-ea"/>
            </a:endParaRPr>
          </a:p>
          <a:p>
            <a:pPr marL="533400" indent="-533400">
              <a:lnSpc>
                <a:spcPct val="130000"/>
              </a:lnSpc>
              <a:buNone/>
            </a:pPr>
            <a:r>
              <a:rPr lang="x-none" altLang="zh-CN">
                <a:solidFill>
                  <a:schemeClr val="tx1"/>
                </a:solidFill>
                <a:cs typeface="+mn-ea"/>
                <a:sym typeface="+mn-ea"/>
              </a:rPr>
              <a:t>解锁：</a:t>
            </a:r>
            <a:endParaRPr lang="zh-CN" altLang="en-US">
              <a:solidFill>
                <a:schemeClr val="tx1"/>
              </a:solidFill>
              <a:cs typeface="+mn-ea"/>
              <a:sym typeface="+mn-ea"/>
            </a:endParaRPr>
          </a:p>
          <a:p>
            <a:pPr marL="533400" indent="-533400">
              <a:lnSpc>
                <a:spcPct val="130000"/>
              </a:lnSpc>
              <a:buNone/>
            </a:pPr>
            <a:r>
              <a:rPr lang="x-none" altLang="zh-CN">
                <a:solidFill>
                  <a:schemeClr val="tx1"/>
                </a:solidFill>
                <a:cs typeface="+mn-ea"/>
                <a:sym typeface="+mn-ea"/>
              </a:rPr>
              <a:t>    </a:t>
            </a:r>
            <a:r>
              <a:rPr lang="zh-CN" altLang="en-US">
                <a:solidFill>
                  <a:schemeClr val="tx1"/>
                </a:solidFill>
                <a:cs typeface="+mn-ea"/>
                <a:sym typeface="+mn-ea"/>
              </a:rPr>
              <a:t>sti+恢复进程调度；</a:t>
            </a:r>
            <a:endParaRPr lang="zh-CN" altLang="en-US">
              <a:solidFill>
                <a:schemeClr val="tx1"/>
              </a:solidFill>
              <a:cs typeface="+mn-ea"/>
              <a:sym typeface="+mn-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0179">
                                            <p:txEl>
                                              <p:charRg st="200" end="208"/>
                                            </p:txEl>
                                          </p:spTgt>
                                        </p:tgtEl>
                                        <p:attrNameLst>
                                          <p:attrName>style.visibility</p:attrName>
                                        </p:attrNameLst>
                                      </p:cBhvr>
                                      <p:to>
                                        <p:strVal val="visible"/>
                                      </p:to>
                                    </p:set>
                                    <p:anim calcmode="lin" valueType="num">
                                      <p:cBhvr additive="base">
                                        <p:cTn id="7" dur="500" fill="hold"/>
                                        <p:tgtEl>
                                          <p:spTgt spid="50179">
                                            <p:txEl>
                                              <p:charRg st="200" end="20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0179">
                                            <p:txEl>
                                              <p:charRg st="200" end="20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uiExpand="1"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81" name="矩形 50180"/>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进程同步机构</a:t>
            </a:r>
            <a:endParaRPr lang="zh-CN" altLang="en-US" sz="2400" strike="noStrike" noProof="1">
              <a:ea typeface="宋体" pitchFamily="2" charset="-122"/>
            </a:endParaRPr>
          </a:p>
        </p:txBody>
      </p:sp>
      <p:sp>
        <p:nvSpPr>
          <p:cNvPr id="2" name="文本框 1"/>
          <p:cNvSpPr txBox="true"/>
          <p:nvPr/>
        </p:nvSpPr>
        <p:spPr>
          <a:xfrm>
            <a:off x="527685" y="808990"/>
            <a:ext cx="7965440" cy="1291590"/>
          </a:xfrm>
          <a:prstGeom prst="rect">
            <a:avLst/>
          </a:prstGeom>
          <a:noFill/>
        </p:spPr>
        <p:txBody>
          <a:bodyPr wrap="square" rtlCol="0" anchor="t">
            <a:spAutoFit/>
          </a:bodyPr>
          <a:p>
            <a:pPr marL="533400" indent="-533400" algn="l">
              <a:lnSpc>
                <a:spcPct val="130000"/>
              </a:lnSpc>
              <a:spcBef>
                <a:spcPct val="30000"/>
              </a:spcBef>
              <a:buClr>
                <a:schemeClr val="tx2"/>
              </a:buClr>
              <a:buFont typeface="Wingdings" panose="05000000000000000000" pitchFamily="2" charset="2"/>
              <a:buNone/>
            </a:pPr>
            <a:r>
              <a:rPr lang="zh-CN" altLang="en-US" sz="2000">
                <a:solidFill>
                  <a:schemeClr val="tx1"/>
                </a:solidFill>
                <a:effectLst/>
                <a:latin typeface="Times New Roman" panose="02020603050405020304" pitchFamily="18" charset="0"/>
                <a:cs typeface="+mn-ea"/>
              </a:rPr>
              <a:t>交换指令</a:t>
            </a:r>
            <a:r>
              <a:rPr lang="en-US" altLang="zh-CN" sz="2000">
                <a:solidFill>
                  <a:schemeClr val="tx1"/>
                </a:solidFill>
                <a:effectLst/>
                <a:latin typeface="Times New Roman" panose="02020603050405020304" pitchFamily="18" charset="0"/>
                <a:cs typeface="+mn-ea"/>
              </a:rPr>
              <a:t>违背了arm精简指令机的宗旨，并且lock总线导致自旋时整个系统总线效率很低，在arm v6指令级之后引入了新的机制: 独占监测（Exclusive monitors）机制 ldrex/strex:</a:t>
            </a:r>
            <a:endParaRPr lang="en-US" altLang="zh-CN" sz="2000">
              <a:solidFill>
                <a:schemeClr val="tx1"/>
              </a:solidFill>
              <a:effectLst/>
              <a:latin typeface="Times New Roman" panose="02020603050405020304" pitchFamily="18" charset="0"/>
              <a:cs typeface="+mn-ea"/>
            </a:endParaRPr>
          </a:p>
        </p:txBody>
      </p:sp>
      <p:sp>
        <p:nvSpPr>
          <p:cNvPr id="3" name="文本框 2"/>
          <p:cNvSpPr txBox="true"/>
          <p:nvPr/>
        </p:nvSpPr>
        <p:spPr>
          <a:xfrm>
            <a:off x="293370" y="2143125"/>
            <a:ext cx="8576310" cy="4284980"/>
          </a:xfrm>
          <a:prstGeom prst="rect">
            <a:avLst/>
          </a:prstGeom>
          <a:noFill/>
        </p:spPr>
        <p:txBody>
          <a:bodyPr wrap="square" rtlCol="0" anchor="t">
            <a:spAutoFit/>
          </a:bodyPr>
          <a:p>
            <a:pPr marL="533400" indent="-533400">
              <a:lnSpc>
                <a:spcPct val="130000"/>
              </a:lnSpc>
              <a:buNone/>
            </a:pPr>
            <a:r>
              <a:rPr lang="zh-CN" altLang="en-US">
                <a:solidFill>
                  <a:srgbClr val="C00000"/>
                </a:solidFill>
                <a:cs typeface="+mn-ea"/>
                <a:sym typeface="+mn-ea"/>
              </a:rPr>
              <a:t>多核心处理器实现：</a:t>
            </a:r>
            <a:endParaRPr lang="zh-CN" altLang="en-US">
              <a:solidFill>
                <a:srgbClr val="C00000"/>
              </a:solidFill>
              <a:cs typeface="+mn-ea"/>
              <a:sym typeface="+mn-ea"/>
            </a:endParaRPr>
          </a:p>
          <a:p>
            <a:pPr marL="533400" indent="-533400">
              <a:lnSpc>
                <a:spcPct val="130000"/>
              </a:lnSpc>
              <a:buNone/>
            </a:pPr>
            <a:r>
              <a:rPr lang="zh-CN" altLang="en-US">
                <a:solidFill>
                  <a:schemeClr val="tx1"/>
                </a:solidFill>
                <a:cs typeface="+mn-ea"/>
                <a:sym typeface="+mn-ea"/>
              </a:rPr>
              <a:t>加锁</a:t>
            </a:r>
            <a:endParaRPr lang="zh-CN" altLang="en-US">
              <a:solidFill>
                <a:schemeClr val="tx1"/>
              </a:solidFill>
              <a:cs typeface="+mn-ea"/>
              <a:sym typeface="+mn-ea"/>
            </a:endParaRPr>
          </a:p>
          <a:p>
            <a:pPr marL="533400" indent="-533400">
              <a:lnSpc>
                <a:spcPct val="130000"/>
              </a:lnSpc>
              <a:buNone/>
            </a:pPr>
            <a:r>
              <a:rPr lang="zh-CN" altLang="en-US">
                <a:solidFill>
                  <a:schemeClr val="tx1"/>
                </a:solidFill>
                <a:cs typeface="+mn-ea"/>
                <a:sym typeface="+mn-ea"/>
              </a:rPr>
              <a:t>    1:  ldrex %0, [lock] ;           标记cpu0独占这个地址，并读lock值</a:t>
            </a:r>
            <a:r>
              <a:rPr lang="x-none" altLang="zh-CN">
                <a:solidFill>
                  <a:schemeClr val="tx1"/>
                </a:solidFill>
                <a:cs typeface="+mn-ea"/>
                <a:sym typeface="+mn-ea"/>
              </a:rPr>
              <a:t>到%0寄存器</a:t>
            </a:r>
            <a:endParaRPr lang="zh-CN" altLang="en-US">
              <a:solidFill>
                <a:schemeClr val="tx1"/>
              </a:solidFill>
              <a:cs typeface="+mn-ea"/>
              <a:sym typeface="+mn-ea"/>
            </a:endParaRPr>
          </a:p>
          <a:p>
            <a:pPr marL="533400" indent="-533400">
              <a:lnSpc>
                <a:spcPct val="130000"/>
              </a:lnSpc>
              <a:buNone/>
            </a:pPr>
            <a:r>
              <a:rPr lang="en-US" altLang="zh-CN">
                <a:solidFill>
                  <a:schemeClr val="tx1"/>
                </a:solidFill>
                <a:cs typeface="+mn-ea"/>
                <a:sym typeface="+mn-ea"/>
              </a:rPr>
              <a:t>         cmp %0,#1 ;                  假定</a:t>
            </a:r>
            <a:r>
              <a:rPr lang="x-none" altLang="en-US">
                <a:solidFill>
                  <a:schemeClr val="tx1"/>
                </a:solidFill>
                <a:cs typeface="+mn-ea"/>
                <a:sym typeface="+mn-ea"/>
              </a:rPr>
              <a:t>是否已经加锁</a:t>
            </a:r>
            <a:endParaRPr lang="en-US" altLang="zh-CN">
              <a:solidFill>
                <a:schemeClr val="tx1"/>
              </a:solidFill>
              <a:cs typeface="+mn-ea"/>
              <a:sym typeface="+mn-ea"/>
            </a:endParaRPr>
          </a:p>
          <a:p>
            <a:pPr marL="533400" indent="-533400">
              <a:lnSpc>
                <a:spcPct val="130000"/>
              </a:lnSpc>
              <a:buNone/>
            </a:pPr>
            <a:r>
              <a:rPr lang="en-US" altLang="zh-CN">
                <a:solidFill>
                  <a:schemeClr val="tx1"/>
                </a:solidFill>
                <a:cs typeface="+mn-ea"/>
                <a:sym typeface="+mn-ea"/>
              </a:rPr>
              <a:t>         beq 1b;                          等于1表示已经加锁，自旋</a:t>
            </a:r>
            <a:endParaRPr lang="en-US" altLang="zh-CN">
              <a:solidFill>
                <a:schemeClr val="tx1"/>
              </a:solidFill>
              <a:cs typeface="+mn-ea"/>
              <a:sym typeface="+mn-ea"/>
            </a:endParaRPr>
          </a:p>
          <a:p>
            <a:pPr marL="533400" indent="-533400">
              <a:lnSpc>
                <a:spcPct val="130000"/>
              </a:lnSpc>
              <a:buNone/>
            </a:pPr>
            <a:r>
              <a:rPr lang="en-US" altLang="zh-CN">
                <a:solidFill>
                  <a:schemeClr val="tx1"/>
                </a:solidFill>
                <a:cs typeface="+mn-ea"/>
                <a:sym typeface="+mn-ea"/>
              </a:rPr>
              <a:t>         mov %0, #1;</a:t>
            </a:r>
            <a:endParaRPr lang="en-US" altLang="zh-CN">
              <a:solidFill>
                <a:schemeClr val="tx1"/>
              </a:solidFill>
              <a:cs typeface="+mn-ea"/>
              <a:sym typeface="+mn-ea"/>
            </a:endParaRPr>
          </a:p>
          <a:p>
            <a:pPr marL="533400" indent="-533400">
              <a:lnSpc>
                <a:spcPct val="130000"/>
              </a:lnSpc>
              <a:buNone/>
            </a:pPr>
            <a:r>
              <a:rPr lang="en-US" altLang="zh-CN">
                <a:solidFill>
                  <a:schemeClr val="tx1"/>
                </a:solidFill>
                <a:cs typeface="+mn-ea"/>
                <a:sym typeface="+mn-ea"/>
              </a:rPr>
              <a:t>         strex %1, %0, [lock] ;    检查是否cpu0仍然独占这个地址，</a:t>
            </a:r>
            <a:endParaRPr lang="en-US" altLang="zh-CN">
              <a:solidFill>
                <a:schemeClr val="tx1"/>
              </a:solidFill>
              <a:cs typeface="+mn-ea"/>
              <a:sym typeface="+mn-ea"/>
            </a:endParaRPr>
          </a:p>
          <a:p>
            <a:pPr marL="533400" indent="-533400">
              <a:lnSpc>
                <a:spcPct val="130000"/>
              </a:lnSpc>
              <a:buNone/>
            </a:pPr>
            <a:r>
              <a:rPr lang="x-none" altLang="en-US">
                <a:solidFill>
                  <a:schemeClr val="tx1"/>
                </a:solidFill>
                <a:cs typeface="+mn-ea"/>
                <a:sym typeface="+mn-ea"/>
              </a:rPr>
              <a:t>                      如</a:t>
            </a:r>
            <a:r>
              <a:rPr lang="en-US" altLang="zh-CN">
                <a:solidFill>
                  <a:schemeClr val="tx1"/>
                </a:solidFill>
                <a:cs typeface="+mn-ea"/>
                <a:sym typeface="+mn-ea"/>
              </a:rPr>
              <a:t>果是就存储%0</a:t>
            </a:r>
            <a:r>
              <a:rPr lang="x-none" altLang="en-US">
                <a:solidFill>
                  <a:schemeClr val="tx1"/>
                </a:solidFill>
                <a:cs typeface="+mn-ea"/>
                <a:sym typeface="+mn-ea"/>
              </a:rPr>
              <a:t>到</a:t>
            </a:r>
            <a:r>
              <a:rPr lang="en-US" altLang="zh-CN">
                <a:solidFill>
                  <a:schemeClr val="tx1"/>
                </a:solidFill>
                <a:cs typeface="+mn-ea"/>
                <a:sym typeface="+mn-ea"/>
              </a:rPr>
              <a:t>lock</a:t>
            </a:r>
            <a:r>
              <a:rPr lang="x-none" altLang="en-US">
                <a:solidFill>
                  <a:schemeClr val="tx1"/>
                </a:solidFill>
                <a:cs typeface="+mn-ea"/>
                <a:sym typeface="+mn-ea"/>
              </a:rPr>
              <a:t>(即lock为1), 并</a:t>
            </a:r>
            <a:r>
              <a:rPr lang="en-US" altLang="zh-CN">
                <a:solidFill>
                  <a:schemeClr val="tx1"/>
                </a:solidFill>
                <a:cs typeface="+mn-ea"/>
                <a:sym typeface="+mn-ea"/>
              </a:rPr>
              <a:t>赋值0 --&gt; %1寄存器，并清除独占标记</a:t>
            </a:r>
            <a:r>
              <a:rPr lang="x-none" altLang="en-US">
                <a:solidFill>
                  <a:schemeClr val="tx1"/>
                </a:solidFill>
                <a:cs typeface="+mn-ea"/>
                <a:sym typeface="+mn-ea"/>
              </a:rPr>
              <a:t>;</a:t>
            </a:r>
            <a:endParaRPr lang="en-US" altLang="zh-CN">
              <a:solidFill>
                <a:schemeClr val="tx1"/>
              </a:solidFill>
              <a:cs typeface="+mn-ea"/>
              <a:sym typeface="+mn-ea"/>
            </a:endParaRPr>
          </a:p>
          <a:p>
            <a:pPr marL="533400" indent="-533400">
              <a:lnSpc>
                <a:spcPct val="130000"/>
              </a:lnSpc>
              <a:buNone/>
            </a:pPr>
            <a:r>
              <a:rPr lang="en-US" altLang="zh-CN">
                <a:solidFill>
                  <a:schemeClr val="tx1"/>
                </a:solidFill>
                <a:cs typeface="+mn-ea"/>
                <a:sym typeface="+mn-ea"/>
              </a:rPr>
              <a:t>                      </a:t>
            </a:r>
            <a:r>
              <a:rPr lang="x-none" altLang="en-US">
                <a:solidFill>
                  <a:schemeClr val="tx1"/>
                </a:solidFill>
                <a:cs typeface="+mn-ea"/>
                <a:sym typeface="+mn-ea"/>
              </a:rPr>
              <a:t>如果不是就</a:t>
            </a:r>
            <a:r>
              <a:rPr lang="en-US" altLang="zh-CN">
                <a:solidFill>
                  <a:schemeClr val="tx1"/>
                </a:solidFill>
                <a:cs typeface="+mn-ea"/>
                <a:sym typeface="+mn-ea"/>
              </a:rPr>
              <a:t>赋值1 --&gt; %1，不</a:t>
            </a:r>
            <a:r>
              <a:rPr lang="zh-CN" altLang="en-US">
                <a:solidFill>
                  <a:schemeClr val="tx1"/>
                </a:solidFill>
                <a:cs typeface="+mn-ea"/>
                <a:sym typeface="+mn-ea"/>
              </a:rPr>
              <a:t>改变</a:t>
            </a:r>
            <a:r>
              <a:rPr lang="en-US" altLang="zh-CN">
                <a:solidFill>
                  <a:schemeClr val="tx1"/>
                </a:solidFill>
                <a:cs typeface="+mn-ea"/>
                <a:sym typeface="+mn-ea"/>
              </a:rPr>
              <a:t>lock值</a:t>
            </a:r>
            <a:r>
              <a:rPr lang="x-none" altLang="en-US">
                <a:solidFill>
                  <a:schemeClr val="tx1"/>
                </a:solidFill>
                <a:cs typeface="+mn-ea"/>
                <a:sym typeface="+mn-ea"/>
              </a:rPr>
              <a:t>;</a:t>
            </a:r>
            <a:endParaRPr lang="en-US" altLang="zh-CN">
              <a:solidFill>
                <a:schemeClr val="tx1"/>
              </a:solidFill>
              <a:cs typeface="+mn-ea"/>
              <a:sym typeface="+mn-ea"/>
            </a:endParaRPr>
          </a:p>
          <a:p>
            <a:pPr marL="533400" indent="-533400">
              <a:lnSpc>
                <a:spcPct val="130000"/>
              </a:lnSpc>
              <a:buNone/>
            </a:pPr>
            <a:r>
              <a:rPr lang="en-US" altLang="zh-CN">
                <a:solidFill>
                  <a:schemeClr val="tx1"/>
                </a:solidFill>
                <a:cs typeface="+mn-ea"/>
                <a:sym typeface="+mn-ea"/>
              </a:rPr>
              <a:t>         cmp %1, #0;</a:t>
            </a:r>
            <a:endParaRPr lang="en-US" altLang="zh-CN">
              <a:solidFill>
                <a:schemeClr val="tx1"/>
              </a:solidFill>
              <a:cs typeface="+mn-ea"/>
              <a:sym typeface="+mn-ea"/>
            </a:endParaRPr>
          </a:p>
          <a:p>
            <a:pPr marL="533400" indent="-533400">
              <a:lnSpc>
                <a:spcPct val="130000"/>
              </a:lnSpc>
              <a:buNone/>
            </a:pPr>
            <a:r>
              <a:rPr lang="en-US" altLang="zh-CN">
                <a:solidFill>
                  <a:schemeClr val="tx1"/>
                </a:solidFill>
                <a:cs typeface="+mn-ea"/>
                <a:sym typeface="+mn-ea"/>
              </a:rPr>
              <a:t>         bne 1b;</a:t>
            </a:r>
            <a:endParaRPr lang="en-US" altLang="zh-CN">
              <a:solidFill>
                <a:schemeClr val="tx1"/>
              </a:solidFill>
              <a:cs typeface="+mn-ea"/>
              <a:sym typeface="+mn-ea"/>
            </a:endParaRPr>
          </a:p>
          <a:p>
            <a:pPr marL="533400" indent="-533400">
              <a:lnSpc>
                <a:spcPct val="130000"/>
              </a:lnSpc>
              <a:buNone/>
            </a:pPr>
            <a:endParaRPr lang="en-US" altLang="zh-CN">
              <a:solidFill>
                <a:schemeClr val="tx1"/>
              </a:solidFill>
              <a:cs typeface="+mn-ea"/>
              <a:sym typeface="+mn-ea"/>
            </a:endParaRPr>
          </a:p>
          <a:p>
            <a:pPr marL="533400" indent="-533400">
              <a:lnSpc>
                <a:spcPct val="130000"/>
              </a:lnSpc>
              <a:buNone/>
            </a:pPr>
            <a:r>
              <a:rPr lang="en-US" altLang="zh-CN">
                <a:solidFill>
                  <a:schemeClr val="tx1"/>
                </a:solidFill>
                <a:cs typeface="+mn-ea"/>
                <a:sym typeface="+mn-ea"/>
              </a:rPr>
              <a:t>解锁</a:t>
            </a:r>
            <a:endParaRPr lang="en-US" altLang="zh-CN">
              <a:solidFill>
                <a:schemeClr val="tx1"/>
              </a:solidFill>
              <a:cs typeface="+mn-ea"/>
              <a:sym typeface="+mn-ea"/>
            </a:endParaRPr>
          </a:p>
          <a:p>
            <a:pPr marL="533400" indent="-533400">
              <a:lnSpc>
                <a:spcPct val="130000"/>
              </a:lnSpc>
              <a:buNone/>
            </a:pPr>
            <a:r>
              <a:rPr lang="en-US" altLang="zh-CN">
                <a:solidFill>
                  <a:schemeClr val="tx1"/>
                </a:solidFill>
                <a:cs typeface="+mn-ea"/>
                <a:sym typeface="+mn-ea"/>
              </a:rPr>
              <a:t>         mov %0, #0</a:t>
            </a:r>
            <a:r>
              <a:rPr lang="zh-CN" altLang="en-US">
                <a:solidFill>
                  <a:schemeClr val="tx1"/>
                </a:solidFill>
                <a:cs typeface="+mn-ea"/>
                <a:sym typeface="+mn-ea"/>
              </a:rPr>
              <a:t>；</a:t>
            </a:r>
            <a:endParaRPr lang="en-US" altLang="zh-CN">
              <a:solidFill>
                <a:schemeClr val="tx1"/>
              </a:solidFill>
              <a:cs typeface="+mn-ea"/>
              <a:sym typeface="+mn-ea"/>
            </a:endParaRPr>
          </a:p>
          <a:p>
            <a:pPr marL="533400" indent="-533400">
              <a:lnSpc>
                <a:spcPct val="130000"/>
              </a:lnSpc>
              <a:buNone/>
            </a:pPr>
            <a:r>
              <a:rPr lang="en-US" altLang="zh-CN">
                <a:solidFill>
                  <a:schemeClr val="tx1"/>
                </a:solidFill>
                <a:cs typeface="+mn-ea"/>
                <a:sym typeface="+mn-ea"/>
              </a:rPr>
              <a:t>         str %0, [lock];</a:t>
            </a:r>
            <a:endParaRPr lang="en-US" altLang="zh-CN">
              <a:solidFill>
                <a:schemeClr val="tx1"/>
              </a:solidFill>
              <a:cs typeface="+mn-ea"/>
              <a:sym typeface="+mn-ea"/>
            </a:endParaRPr>
          </a:p>
        </p:txBody>
      </p:sp>
    </p:spTree>
  </p:cSld>
  <p:clrMapOvr>
    <a:masterClrMapping/>
  </p:clrMapOvr>
  <p:transition>
    <p:fade/>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9" name="矩形 50178"/>
          <p:cNvSpPr/>
          <p:nvPr/>
        </p:nvSpPr>
        <p:spPr>
          <a:xfrm>
            <a:off x="266700" y="536575"/>
            <a:ext cx="8298815" cy="650875"/>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800" b="1" strike="noStrike" noProof="1">
                <a:solidFill>
                  <a:srgbClr val="A50021"/>
                </a:solidFill>
                <a:effectLst/>
                <a:latin typeface="Times New Roman" panose="02020603050405020304" pitchFamily="18" charset="0"/>
                <a:ea typeface="宋体" pitchFamily="2" charset="-122"/>
                <a:cs typeface="+mn-ea"/>
              </a:rPr>
              <a:t>(3) </a:t>
            </a:r>
            <a:r>
              <a:rPr lang="zh-CN" altLang="en-US" sz="2800" b="1" strike="noStrike" noProof="1">
                <a:solidFill>
                  <a:srgbClr val="A50021"/>
                </a:solidFill>
                <a:effectLst/>
                <a:latin typeface="Times New Roman" panose="02020603050405020304" pitchFamily="18" charset="0"/>
                <a:ea typeface="宋体" pitchFamily="2" charset="-122"/>
                <a:cs typeface="+mn-ea"/>
              </a:rPr>
              <a:t>上锁原语和开锁原语</a:t>
            </a:r>
            <a:r>
              <a:rPr lang="zh-CN" altLang="en-US" sz="2800">
                <a:solidFill>
                  <a:srgbClr val="A50021"/>
                </a:solidFill>
                <a:effectLst/>
                <a:latin typeface="Times New Roman" panose="02020603050405020304" pitchFamily="18" charset="0"/>
                <a:cs typeface="+mn-ea"/>
                <a:sym typeface="Arial" panose="02080604020202020204" pitchFamily="34" charset="0"/>
              </a:rPr>
              <a:t>（mutex 普通锁）</a:t>
            </a:r>
            <a:endParaRPr lang="en-US" altLang="zh-CN" sz="1600" strike="noStrike" noProof="1">
              <a:solidFill>
                <a:schemeClr val="tx1"/>
              </a:solidFill>
              <a:latin typeface="Times New Roman" panose="02020603050405020304" pitchFamily="18" charset="0"/>
              <a:ea typeface="宋体" pitchFamily="2" charset="-122"/>
            </a:endParaRPr>
          </a:p>
        </p:txBody>
      </p:sp>
      <p:sp>
        <p:nvSpPr>
          <p:cNvPr id="50181" name="矩形 50180"/>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进程同步机构</a:t>
            </a:r>
            <a:endParaRPr lang="zh-CN" altLang="en-US" sz="2400" strike="noStrike" noProof="1">
              <a:ea typeface="宋体" pitchFamily="2" charset="-122"/>
            </a:endParaRPr>
          </a:p>
        </p:txBody>
      </p:sp>
      <p:sp>
        <p:nvSpPr>
          <p:cNvPr id="64516" name="文本占位符 72706"/>
          <p:cNvSpPr>
            <a:spLocks noGrp="true"/>
          </p:cNvSpPr>
          <p:nvPr>
            <p:ph idx="1"/>
          </p:nvPr>
        </p:nvSpPr>
        <p:spPr>
          <a:xfrm>
            <a:off x="330200" y="1431925"/>
            <a:ext cx="8543925" cy="4847590"/>
          </a:xfrm>
        </p:spPr>
        <p:txBody>
          <a:bodyPr wrap="square" anchor="t">
            <a:spAutoFit/>
          </a:bodyPr>
          <a:p>
            <a:pPr lvl="0" fontAlgn="base">
              <a:spcBef>
                <a:spcPct val="10000"/>
              </a:spcBef>
              <a:buNone/>
            </a:pPr>
            <a:r>
              <a:rPr lang="x-none" altLang="zh-CN" sz="2400" b="1" strike="noStrike" noProof="1" dirty="0">
                <a:solidFill>
                  <a:schemeClr val="tx1"/>
                </a:solidFill>
                <a:latin typeface="Times New Roman" panose="02020603050405020304" pitchFamily="18" charset="0"/>
              </a:rPr>
              <a:t> </a:t>
            </a:r>
            <a:r>
              <a:rPr lang="x-none" altLang="zh-CN" sz="2400" b="1" strike="noStrike" noProof="1" dirty="0">
                <a:solidFill>
                  <a:schemeClr val="tx1"/>
                </a:solidFill>
                <a:effectLst/>
                <a:latin typeface="Times New Roman" panose="02020603050405020304" pitchFamily="18" charset="0"/>
              </a:rPr>
              <a:t>  </a:t>
            </a:r>
            <a:r>
              <a:rPr lang="zh-CN" altLang="en-US" sz="2400" b="1" strike="noStrike" noProof="1" dirty="0">
                <a:solidFill>
                  <a:schemeClr val="tx1"/>
                </a:solidFill>
                <a:effectLst/>
                <a:latin typeface="Times New Roman" panose="02020603050405020304" pitchFamily="18" charset="0"/>
              </a:rPr>
              <a:t>上锁原语 </a:t>
            </a:r>
            <a:r>
              <a:rPr lang="en-US" altLang="zh-CN" sz="2400" b="1" strike="noStrike" noProof="1" dirty="0">
                <a:solidFill>
                  <a:schemeClr val="tx1"/>
                </a:solidFill>
                <a:effectLst/>
                <a:latin typeface="Times New Roman" panose="02020603050405020304" pitchFamily="18" charset="0"/>
              </a:rPr>
              <a:t>lock</a:t>
            </a:r>
            <a:endParaRPr lang="en-US" altLang="zh-CN" sz="2400" b="1" strike="noStrike" noProof="1" dirty="0">
              <a:solidFill>
                <a:schemeClr val="tx1"/>
              </a:solidFill>
              <a:effectLst/>
              <a:latin typeface="Times New Roman" panose="02020603050405020304" pitchFamily="18" charset="0"/>
            </a:endParaRPr>
          </a:p>
          <a:p>
            <a:pPr lvl="0" fontAlgn="base">
              <a:spcBef>
                <a:spcPct val="10000"/>
              </a:spcBef>
              <a:buNone/>
            </a:pPr>
            <a:endParaRPr lang="en-US" altLang="zh-CN" sz="2400" b="1" strike="noStrike" noProof="1" dirty="0">
              <a:solidFill>
                <a:schemeClr val="tx1"/>
              </a:solidFill>
              <a:latin typeface="Times New Roman" panose="02020603050405020304" pitchFamily="18" charset="0"/>
            </a:endParaRPr>
          </a:p>
          <a:p>
            <a:pPr lvl="0" algn="just" fontAlgn="base">
              <a:spcBef>
                <a:spcPct val="10000"/>
              </a:spcBef>
              <a:buNone/>
            </a:pPr>
            <a:r>
              <a:rPr lang="zh-CN" altLang="en-US" sz="2400" b="1" strike="noStrike" noProof="1" dirty="0">
                <a:solidFill>
                  <a:schemeClr val="tx1"/>
                </a:solidFill>
                <a:latin typeface="Times New Roman" panose="02020603050405020304" pitchFamily="18" charset="0"/>
              </a:rPr>
              <a:t>   </a:t>
            </a:r>
            <a:r>
              <a:rPr lang="zh-CN" altLang="en-US" sz="2400" strike="noStrike" noProof="1" dirty="0">
                <a:solidFill>
                  <a:schemeClr val="tx1"/>
                </a:solidFill>
                <a:effectLst/>
                <a:latin typeface="Times New Roman" panose="02020603050405020304" pitchFamily="18" charset="0"/>
              </a:rPr>
              <a:t>输入：锁变量w</a:t>
            </a:r>
            <a:endParaRPr lang="zh-CN" altLang="en-US" sz="2400" strike="noStrike" noProof="1" dirty="0">
              <a:solidFill>
                <a:schemeClr val="tx1"/>
              </a:solidFill>
              <a:effectLst/>
              <a:latin typeface="Times New Roman" panose="02020603050405020304" pitchFamily="18" charset="0"/>
            </a:endParaRPr>
          </a:p>
          <a:p>
            <a:pPr lvl="0" algn="just" fontAlgn="base">
              <a:spcBef>
                <a:spcPct val="10000"/>
              </a:spcBef>
              <a:buNone/>
            </a:pPr>
            <a:r>
              <a:rPr lang="zh-CN" altLang="en-US" sz="2400" strike="noStrike" noProof="1" dirty="0">
                <a:solidFill>
                  <a:schemeClr val="tx1"/>
                </a:solidFill>
                <a:effectLst/>
                <a:latin typeface="Times New Roman" panose="02020603050405020304" pitchFamily="18" charset="0"/>
              </a:rPr>
              <a:t>   输出：无</a:t>
            </a:r>
            <a:endParaRPr lang="zh-CN" altLang="en-US" sz="2400" strike="noStrike" noProof="1" dirty="0">
              <a:solidFill>
                <a:schemeClr val="tx1"/>
              </a:solidFill>
              <a:effectLst/>
              <a:latin typeface="Times New Roman" panose="02020603050405020304" pitchFamily="18" charset="0"/>
            </a:endParaRPr>
          </a:p>
          <a:p>
            <a:pPr lvl="0" algn="just" fontAlgn="base">
              <a:spcBef>
                <a:spcPct val="10000"/>
              </a:spcBef>
              <a:buNone/>
            </a:pPr>
            <a:r>
              <a:rPr lang="zh-CN" altLang="en-US" sz="2400" strike="noStrike" noProof="1" dirty="0">
                <a:solidFill>
                  <a:schemeClr val="tx1"/>
                </a:solidFill>
                <a:effectLst/>
                <a:latin typeface="Times New Roman" panose="02020603050405020304" pitchFamily="18" charset="0"/>
              </a:rPr>
              <a:t>   {</a:t>
            </a:r>
            <a:endParaRPr lang="zh-CN" altLang="en-US" sz="2400" strike="noStrike" noProof="1" dirty="0">
              <a:solidFill>
                <a:schemeClr val="tx1"/>
              </a:solidFill>
              <a:effectLst/>
              <a:latin typeface="Times New Roman" panose="02020603050405020304" pitchFamily="18" charset="0"/>
            </a:endParaRPr>
          </a:p>
          <a:p>
            <a:pPr lvl="0" algn="just" fontAlgn="base">
              <a:spcBef>
                <a:spcPct val="10000"/>
              </a:spcBef>
              <a:buNone/>
            </a:pPr>
            <a:r>
              <a:rPr lang="zh-CN" altLang="en-US" sz="2400" strike="noStrike" noProof="1" dirty="0">
                <a:solidFill>
                  <a:schemeClr val="tx1"/>
                </a:solidFill>
                <a:effectLst/>
                <a:latin typeface="Times New Roman" panose="02020603050405020304" pitchFamily="18" charset="0"/>
              </a:rPr>
              <a:t>       while(w == 1)</a:t>
            </a:r>
            <a:endParaRPr lang="zh-CN" altLang="en-US" sz="2400" strike="noStrike" noProof="1" dirty="0">
              <a:solidFill>
                <a:schemeClr val="tx1"/>
              </a:solidFill>
              <a:effectLst/>
              <a:latin typeface="Times New Roman" panose="02020603050405020304" pitchFamily="18" charset="0"/>
            </a:endParaRPr>
          </a:p>
          <a:p>
            <a:pPr lvl="0" algn="just" fontAlgn="base">
              <a:spcBef>
                <a:spcPct val="10000"/>
              </a:spcBef>
              <a:buNone/>
            </a:pPr>
            <a:r>
              <a:rPr lang="zh-CN" altLang="en-US" sz="2400" strike="noStrike" noProof="1" dirty="0">
                <a:solidFill>
                  <a:schemeClr val="tx1"/>
                </a:solidFill>
                <a:effectLst/>
                <a:latin typeface="Times New Roman" panose="02020603050405020304" pitchFamily="18" charset="0"/>
              </a:rPr>
              <a:t>       {</a:t>
            </a:r>
            <a:endParaRPr lang="zh-CN" altLang="en-US" sz="2400" strike="noStrike" noProof="1" dirty="0">
              <a:solidFill>
                <a:schemeClr val="tx1"/>
              </a:solidFill>
              <a:effectLst/>
              <a:latin typeface="Times New Roman" panose="02020603050405020304" pitchFamily="18" charset="0"/>
            </a:endParaRPr>
          </a:p>
          <a:p>
            <a:pPr lvl="0" algn="just" fontAlgn="base">
              <a:spcBef>
                <a:spcPct val="10000"/>
              </a:spcBef>
              <a:buNone/>
            </a:pPr>
            <a:r>
              <a:rPr lang="zh-CN" altLang="en-US" sz="2400" strike="noStrike" noProof="1" dirty="0">
                <a:solidFill>
                  <a:schemeClr val="tx1"/>
                </a:solidFill>
                <a:effectLst/>
                <a:latin typeface="Times New Roman" panose="02020603050405020304" pitchFamily="18" charset="0"/>
              </a:rPr>
              <a:t>            保护当前进程的cpu现场；</a:t>
            </a:r>
            <a:endParaRPr lang="zh-CN" altLang="en-US" sz="2400" strike="noStrike" noProof="1" dirty="0">
              <a:solidFill>
                <a:schemeClr val="tx1"/>
              </a:solidFill>
              <a:effectLst/>
              <a:latin typeface="Times New Roman" panose="02020603050405020304" pitchFamily="18" charset="0"/>
            </a:endParaRPr>
          </a:p>
          <a:p>
            <a:pPr lvl="0" algn="just" fontAlgn="base">
              <a:spcBef>
                <a:spcPct val="10000"/>
              </a:spcBef>
              <a:buNone/>
            </a:pPr>
            <a:r>
              <a:rPr lang="zh-CN" altLang="en-US" sz="2400" strike="noStrike" noProof="1" dirty="0">
                <a:solidFill>
                  <a:schemeClr val="tx1"/>
                </a:solidFill>
                <a:effectLst/>
                <a:latin typeface="Times New Roman" panose="02020603050405020304" pitchFamily="18" charset="0"/>
              </a:rPr>
              <a:t>            </a:t>
            </a:r>
            <a:r>
              <a:rPr lang="zh-CN" altLang="en-US" sz="2400" strike="noStrike" noProof="1" dirty="0">
                <a:solidFill>
                  <a:schemeClr val="tx1"/>
                </a:solidFill>
                <a:effectLst/>
                <a:latin typeface="Times New Roman" panose="02020603050405020304" pitchFamily="18" charset="0"/>
                <a:sym typeface="Arial" panose="02080604020202020204" pitchFamily="34" charset="0"/>
              </a:rPr>
              <a:t>设置</a:t>
            </a:r>
            <a:r>
              <a:rPr lang="zh-CN" altLang="en-US" sz="2400" strike="noStrike" noProof="1" dirty="0">
                <a:solidFill>
                  <a:schemeClr val="tx1"/>
                </a:solidFill>
                <a:effectLst/>
                <a:latin typeface="Times New Roman" panose="02020603050405020304" pitchFamily="18" charset="0"/>
              </a:rPr>
              <a:t>当前进程的状态为等待, 并插入到w的等待队列；</a:t>
            </a:r>
            <a:endParaRPr lang="zh-CN" altLang="en-US" sz="2400" strike="noStrike" noProof="1" dirty="0">
              <a:solidFill>
                <a:schemeClr val="tx1"/>
              </a:solidFill>
              <a:effectLst/>
              <a:latin typeface="Times New Roman" panose="02020603050405020304" pitchFamily="18" charset="0"/>
            </a:endParaRPr>
          </a:p>
          <a:p>
            <a:pPr lvl="0" algn="just" fontAlgn="base">
              <a:spcBef>
                <a:spcPct val="10000"/>
              </a:spcBef>
              <a:buNone/>
            </a:pPr>
            <a:r>
              <a:rPr lang="zh-CN" altLang="en-US" sz="2400" strike="noStrike" noProof="1" dirty="0">
                <a:solidFill>
                  <a:schemeClr val="tx1"/>
                </a:solidFill>
                <a:effectLst/>
                <a:latin typeface="Times New Roman" panose="02020603050405020304" pitchFamily="18" charset="0"/>
              </a:rPr>
              <a:t>            转进程调度</a:t>
            </a:r>
            <a:r>
              <a:rPr lang="x-none" altLang="zh-CN" sz="2400" strike="noStrike" noProof="1" dirty="0">
                <a:solidFill>
                  <a:schemeClr val="tx1"/>
                </a:solidFill>
                <a:effectLst/>
                <a:latin typeface="Times New Roman" panose="02020603050405020304" pitchFamily="18" charset="0"/>
              </a:rPr>
              <a:t>；</a:t>
            </a:r>
            <a:endParaRPr lang="x-none" altLang="zh-CN" sz="2400" strike="noStrike" noProof="1" dirty="0">
              <a:solidFill>
                <a:schemeClr val="tx1"/>
              </a:solidFill>
              <a:effectLst/>
              <a:latin typeface="Times New Roman" panose="02020603050405020304" pitchFamily="18" charset="0"/>
            </a:endParaRPr>
          </a:p>
          <a:p>
            <a:pPr lvl="0" algn="just" fontAlgn="base">
              <a:spcBef>
                <a:spcPct val="10000"/>
              </a:spcBef>
              <a:buNone/>
            </a:pPr>
            <a:r>
              <a:rPr lang="zh-CN" altLang="en-US" sz="2400" strike="noStrike" noProof="1" dirty="0">
                <a:solidFill>
                  <a:schemeClr val="tx1"/>
                </a:solidFill>
                <a:effectLst/>
                <a:latin typeface="Times New Roman" panose="02020603050405020304" pitchFamily="18" charset="0"/>
              </a:rPr>
              <a:t>       </a:t>
            </a:r>
            <a:r>
              <a:rPr lang="en-US" altLang="zh-CN" sz="2400" strike="noStrike" noProof="1" dirty="0">
                <a:solidFill>
                  <a:schemeClr val="tx1"/>
                </a:solidFill>
                <a:effectLst/>
                <a:latin typeface="Times New Roman" panose="02020603050405020304" pitchFamily="18" charset="0"/>
              </a:rPr>
              <a:t>}</a:t>
            </a:r>
            <a:endParaRPr lang="zh-CN" altLang="en-US" sz="2400" strike="noStrike" noProof="1" dirty="0">
              <a:solidFill>
                <a:schemeClr val="tx1"/>
              </a:solidFill>
              <a:effectLst/>
              <a:latin typeface="Times New Roman" panose="02020603050405020304" pitchFamily="18" charset="0"/>
            </a:endParaRPr>
          </a:p>
          <a:p>
            <a:pPr lvl="0" algn="just" fontAlgn="base">
              <a:spcBef>
                <a:spcPct val="10000"/>
              </a:spcBef>
              <a:buNone/>
            </a:pPr>
            <a:r>
              <a:rPr lang="zh-CN" altLang="en-US" sz="2400" strike="noStrike" noProof="1" dirty="0">
                <a:solidFill>
                  <a:schemeClr val="tx1"/>
                </a:solidFill>
                <a:effectLst/>
                <a:latin typeface="Times New Roman" panose="02020603050405020304" pitchFamily="18" charset="0"/>
              </a:rPr>
              <a:t>       w = 1;</a:t>
            </a:r>
            <a:endParaRPr lang="zh-CN" altLang="en-US" sz="2400" strike="noStrike" noProof="1" dirty="0">
              <a:solidFill>
                <a:schemeClr val="tx1"/>
              </a:solidFill>
              <a:effectLst/>
              <a:latin typeface="Times New Roman" panose="02020603050405020304" pitchFamily="18" charset="0"/>
            </a:endParaRPr>
          </a:p>
          <a:p>
            <a:pPr lvl="0" algn="just" fontAlgn="base">
              <a:spcBef>
                <a:spcPct val="10000"/>
              </a:spcBef>
              <a:buNone/>
            </a:pPr>
            <a:r>
              <a:rPr lang="zh-CN" altLang="en-US" sz="2400" strike="noStrike" noProof="1" dirty="0">
                <a:solidFill>
                  <a:schemeClr val="tx1"/>
                </a:solidFill>
                <a:effectLst/>
                <a:latin typeface="Times New Roman" panose="02020603050405020304" pitchFamily="18" charset="0"/>
              </a:rPr>
              <a:t>   }</a:t>
            </a:r>
            <a:endParaRPr lang="zh-CN" altLang="en-US" sz="2400" strike="noStrike" noProof="1" dirty="0">
              <a:solidFill>
                <a:schemeClr val="tx1"/>
              </a:solidFill>
              <a:effectLst/>
              <a:latin typeface="Times New Roman" panose="02020603050405020304"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0179">
                                            <p:txEl>
                                              <p:charRg st="0" end="14"/>
                                            </p:txEl>
                                          </p:spTgt>
                                        </p:tgtEl>
                                        <p:attrNameLst>
                                          <p:attrName>style.visibility</p:attrName>
                                        </p:attrNameLst>
                                      </p:cBhvr>
                                      <p:to>
                                        <p:strVal val="visible"/>
                                      </p:to>
                                    </p:set>
                                    <p:anim calcmode="lin" valueType="num">
                                      <p:cBhvr>
                                        <p:cTn id="7" dur="1000" fill="hold"/>
                                        <p:tgtEl>
                                          <p:spTgt spid="50179">
                                            <p:txEl>
                                              <p:charRg st="0" end="14"/>
                                            </p:txEl>
                                          </p:spTgt>
                                        </p:tgtEl>
                                        <p:attrNameLst>
                                          <p:attrName>ppt_x</p:attrName>
                                        </p:attrNameLst>
                                      </p:cBhvr>
                                      <p:tavLst>
                                        <p:tav tm="0">
                                          <p:val>
                                            <p:strVal val="0-#ppt_w/2"/>
                                          </p:val>
                                        </p:tav>
                                        <p:tav tm="100000">
                                          <p:val>
                                            <p:strVal val="#ppt_x"/>
                                          </p:val>
                                        </p:tav>
                                      </p:tavLst>
                                    </p:anim>
                                    <p:anim calcmode="lin" valueType="num">
                                      <p:cBhvr>
                                        <p:cTn id="8" dur="1000" fill="hold"/>
                                        <p:tgtEl>
                                          <p:spTgt spid="50179">
                                            <p:txEl>
                                              <p:charRg st="0" end="14"/>
                                            </p:txEl>
                                          </p:spTgt>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0179">
                                            <p:txEl>
                                              <p:charRg st="200" end="208"/>
                                            </p:txEl>
                                          </p:spTgt>
                                        </p:tgtEl>
                                        <p:attrNameLst>
                                          <p:attrName>style.visibility</p:attrName>
                                        </p:attrNameLst>
                                      </p:cBhvr>
                                      <p:to>
                                        <p:strVal val="visible"/>
                                      </p:to>
                                    </p:set>
                                    <p:anim calcmode="lin" valueType="num">
                                      <p:cBhvr>
                                        <p:cTn id="11" dur="500" fill="hold"/>
                                        <p:tgtEl>
                                          <p:spTgt spid="50179">
                                            <p:txEl>
                                              <p:charRg st="200" end="208"/>
                                            </p:txEl>
                                          </p:spTgt>
                                        </p:tgtEl>
                                        <p:attrNameLst>
                                          <p:attrName>ppt_x</p:attrName>
                                        </p:attrNameLst>
                                      </p:cBhvr>
                                      <p:tavLst>
                                        <p:tav tm="0">
                                          <p:val>
                                            <p:strVal val="#ppt_x"/>
                                          </p:val>
                                        </p:tav>
                                        <p:tav tm="100000">
                                          <p:val>
                                            <p:strVal val="#ppt_x"/>
                                          </p:val>
                                        </p:tav>
                                      </p:tavLst>
                                    </p:anim>
                                    <p:anim calcmode="lin" valueType="num">
                                      <p:cBhvr>
                                        <p:cTn id="12" dur="500" fill="hold"/>
                                        <p:tgtEl>
                                          <p:spTgt spid="50179">
                                            <p:txEl>
                                              <p:charRg st="200" end="20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5" name="矩形 8194"/>
          <p:cNvSpPr/>
          <p:nvPr/>
        </p:nvSpPr>
        <p:spPr>
          <a:xfrm>
            <a:off x="128588" y="473075"/>
            <a:ext cx="8929688" cy="415734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400" b="1" strike="noStrike" noProof="1">
                <a:solidFill>
                  <a:srgbClr val="000099"/>
                </a:solidFill>
                <a:latin typeface="Times New Roman" panose="02020603050405020304" pitchFamily="18" charset="0"/>
                <a:ea typeface="宋体" pitchFamily="2" charset="-122"/>
                <a:cs typeface="+mn-ea"/>
              </a:rPr>
              <a:t>       </a:t>
            </a:r>
            <a:r>
              <a:rPr lang="zh-CN" altLang="en-US" sz="2800" b="1" strike="noStrike" noProof="1" dirty="0">
                <a:solidFill>
                  <a:srgbClr val="A50021"/>
                </a:solidFill>
                <a:latin typeface="Times New Roman" panose="02020603050405020304" pitchFamily="18" charset="0"/>
                <a:ea typeface="宋体" pitchFamily="2" charset="-122"/>
                <a:cs typeface="+mn-ea"/>
              </a:rPr>
              <a:t>顺</a:t>
            </a:r>
            <a:r>
              <a:rPr lang="zh-CN" altLang="en-US" sz="2800" b="1" strike="noStrike" noProof="1">
                <a:solidFill>
                  <a:srgbClr val="A50021"/>
                </a:solidFill>
                <a:latin typeface="Times New Roman" panose="02020603050405020304" pitchFamily="18" charset="0"/>
                <a:ea typeface="宋体" pitchFamily="2" charset="-122"/>
                <a:cs typeface="+mn-ea"/>
              </a:rPr>
              <a:t>序程序的特点</a:t>
            </a:r>
            <a:endParaRPr lang="zh-CN" altLang="en-US" sz="2800" b="1" strike="noStrike" noProof="1">
              <a:solidFill>
                <a:srgbClr val="A50021"/>
              </a:solidFill>
              <a:latin typeface="Times New Roman" panose="02020603050405020304" pitchFamily="18" charset="0"/>
              <a:ea typeface="宋体" pitchFamily="2" charset="-122"/>
            </a:endParaRPr>
          </a:p>
          <a:p>
            <a:pPr marL="914400" lvl="1" indent="-457200" fontAlgn="base">
              <a:lnSpc>
                <a:spcPct val="120000"/>
              </a:lnSpc>
              <a:spcBef>
                <a:spcPct val="20000"/>
              </a:spcBef>
              <a:buNone/>
            </a:pPr>
            <a:r>
              <a:rPr lang="zh-CN" altLang="en-US" sz="2400" b="1" strike="noStrike" noProof="1">
                <a:solidFill>
                  <a:srgbClr val="000099"/>
                </a:solidFill>
                <a:effectLst/>
                <a:latin typeface="宋体" pitchFamily="2" charset="-122"/>
                <a:ea typeface="宋体" pitchFamily="2" charset="-122"/>
                <a:cs typeface="+mn-cs"/>
              </a:rPr>
              <a:t>① </a:t>
            </a:r>
            <a:r>
              <a:rPr lang="zh-CN" altLang="en-US" sz="2400" b="1" strike="noStrike" noProof="1">
                <a:solidFill>
                  <a:srgbClr val="000099"/>
                </a:solidFill>
                <a:effectLst/>
                <a:latin typeface="Times New Roman" panose="02020603050405020304" pitchFamily="18" charset="0"/>
                <a:ea typeface="宋体" pitchFamily="2" charset="-122"/>
                <a:cs typeface="+mn-cs"/>
              </a:rPr>
              <a:t>单道系统的工作情况</a:t>
            </a:r>
            <a:endParaRPr lang="zh-CN" altLang="en-US" sz="2400" b="1" strike="noStrike" noProof="1">
              <a:solidFill>
                <a:srgbClr val="000099"/>
              </a:solidFill>
              <a:effectLst/>
              <a:latin typeface="Times New Roman" panose="02020603050405020304" pitchFamily="18" charset="0"/>
              <a:ea typeface="宋体" pitchFamily="2" charset="-122"/>
            </a:endParaRPr>
          </a:p>
          <a:p>
            <a:pPr marL="914400" lvl="1" indent="-457200" fontAlgn="base">
              <a:lnSpc>
                <a:spcPct val="120000"/>
              </a:lnSpc>
              <a:spcBef>
                <a:spcPct val="20000"/>
              </a:spcBef>
              <a:buNone/>
            </a:pPr>
            <a:r>
              <a:rPr lang="zh-CN" altLang="en-US" sz="2400" b="1" strike="noStrike" noProof="1">
                <a:solidFill>
                  <a:schemeClr val="tx1"/>
                </a:solidFill>
                <a:effectLst/>
                <a:latin typeface="Times New Roman" panose="02020603050405020304" pitchFamily="18" charset="0"/>
                <a:ea typeface="宋体" pitchFamily="2" charset="-122"/>
                <a:cs typeface="+mn-cs"/>
              </a:rPr>
              <a:t>      对用户作业的处理 </a:t>
            </a:r>
            <a:r>
              <a:rPr lang="en-US" altLang="zh-CN" sz="2400" b="1" strike="noStrike" noProof="1">
                <a:solidFill>
                  <a:schemeClr val="tx1"/>
                </a:solidFill>
                <a:effectLst/>
                <a:latin typeface="Times New Roman" panose="02020603050405020304" pitchFamily="18" charset="0"/>
                <a:ea typeface="宋体" pitchFamily="2" charset="-122"/>
                <a:cs typeface="+mn-cs"/>
              </a:rPr>
              <a:t>—— </a:t>
            </a:r>
            <a:r>
              <a:rPr lang="en-US" altLang="zh-CN" sz="2400" strike="noStrike" noProof="1">
                <a:solidFill>
                  <a:schemeClr val="tx1"/>
                </a:solidFill>
                <a:effectLst/>
                <a:latin typeface="Times New Roman" panose="02020603050405020304" pitchFamily="18" charset="0"/>
                <a:ea typeface="宋体" pitchFamily="2" charset="-122"/>
                <a:cs typeface="+mn-cs"/>
              </a:rPr>
              <a:t> </a:t>
            </a:r>
            <a:endParaRPr lang="en-US" altLang="zh-CN" sz="2400" strike="noStrike" noProof="1">
              <a:solidFill>
                <a:schemeClr val="tx1"/>
              </a:solidFill>
              <a:effectLst/>
              <a:latin typeface="Times New Roman" panose="02020603050405020304" pitchFamily="18" charset="0"/>
              <a:ea typeface="宋体" pitchFamily="2" charset="-122"/>
            </a:endParaRPr>
          </a:p>
          <a:p>
            <a:pPr marL="914400" lvl="1" indent="-457200" fontAlgn="base">
              <a:lnSpc>
                <a:spcPct val="120000"/>
              </a:lnSpc>
              <a:spcBef>
                <a:spcPct val="20000"/>
              </a:spcBef>
              <a:buNone/>
            </a:pPr>
            <a:r>
              <a:rPr lang="en-US" altLang="zh-CN" sz="2400" b="1" strike="noStrike" noProof="1">
                <a:solidFill>
                  <a:schemeClr val="tx1"/>
                </a:solidFill>
                <a:effectLst/>
                <a:latin typeface="Times New Roman" panose="02020603050405020304" pitchFamily="18" charset="0"/>
                <a:ea typeface="宋体" pitchFamily="2" charset="-122"/>
                <a:cs typeface="+mn-cs"/>
              </a:rPr>
              <a:t>      </a:t>
            </a:r>
            <a:r>
              <a:rPr lang="zh-CN" altLang="en-US" sz="2400" strike="noStrike" noProof="1">
                <a:solidFill>
                  <a:schemeClr val="tx1"/>
                </a:solidFill>
                <a:effectLst/>
                <a:latin typeface="Times New Roman" panose="02020603050405020304" pitchFamily="18" charset="0"/>
                <a:ea typeface="宋体" pitchFamily="2" charset="-122"/>
                <a:cs typeface="+mn-cs"/>
              </a:rPr>
              <a:t>首先输入用户的程序和数据；然后进行计算；最后打印计</a:t>
            </a:r>
            <a:endParaRPr lang="zh-CN" altLang="en-US" sz="2400" strike="noStrike" noProof="1">
              <a:solidFill>
                <a:schemeClr val="tx1"/>
              </a:solidFill>
              <a:effectLst/>
              <a:latin typeface="Times New Roman" panose="02020603050405020304" pitchFamily="18" charset="0"/>
              <a:ea typeface="宋体" pitchFamily="2" charset="-122"/>
            </a:endParaRPr>
          </a:p>
          <a:p>
            <a:pPr marL="914400" lvl="1" indent="-457200" fontAlgn="base">
              <a:lnSpc>
                <a:spcPct val="120000"/>
              </a:lnSpc>
              <a:spcBef>
                <a:spcPct val="20000"/>
              </a:spcBef>
              <a:buNone/>
            </a:pPr>
            <a:r>
              <a:rPr lang="zh-CN" altLang="en-US" sz="2400" strike="noStrike" noProof="1">
                <a:solidFill>
                  <a:schemeClr val="tx1"/>
                </a:solidFill>
                <a:effectLst/>
                <a:latin typeface="Times New Roman" panose="02020603050405020304" pitchFamily="18" charset="0"/>
                <a:ea typeface="宋体" pitchFamily="2" charset="-122"/>
                <a:cs typeface="+mn-cs"/>
              </a:rPr>
              <a:t>      算结果，即有三个顺序执行的操作。</a:t>
            </a:r>
            <a:endParaRPr lang="zh-CN" altLang="en-US" sz="2400" strike="noStrike" noProof="1">
              <a:solidFill>
                <a:schemeClr val="tx1"/>
              </a:solidFill>
              <a:effectLst/>
              <a:latin typeface="Times New Roman" panose="02020603050405020304" pitchFamily="18" charset="0"/>
              <a:ea typeface="宋体" pitchFamily="2" charset="-122"/>
            </a:endParaRPr>
          </a:p>
          <a:p>
            <a:pPr marL="533400" lvl="0" indent="-533400" fontAlgn="base">
              <a:lnSpc>
                <a:spcPct val="110000"/>
              </a:lnSpc>
              <a:spcBef>
                <a:spcPct val="20000"/>
              </a:spcBef>
              <a:buNone/>
            </a:pPr>
            <a:r>
              <a:rPr lang="zh-CN" altLang="en-US" sz="2000" b="1" strike="noStrike" noProof="1">
                <a:solidFill>
                  <a:schemeClr val="tx1"/>
                </a:solidFill>
                <a:effectLst/>
                <a:latin typeface="Times New Roman" panose="02020603050405020304" pitchFamily="18" charset="0"/>
                <a:ea typeface="宋体" pitchFamily="2" charset="-122"/>
                <a:cs typeface="+mn-ea"/>
              </a:rPr>
              <a:t>                      </a:t>
            </a:r>
            <a:r>
              <a:rPr lang="en-US" altLang="zh-CN" sz="2400" strike="noStrike" noProof="1">
                <a:solidFill>
                  <a:schemeClr val="tx1"/>
                </a:solidFill>
                <a:effectLst/>
                <a:latin typeface="Times New Roman" panose="02020603050405020304" pitchFamily="18" charset="0"/>
                <a:ea typeface="宋体" pitchFamily="2" charset="-122"/>
                <a:cs typeface="+mn-ea"/>
              </a:rPr>
              <a:t>I</a:t>
            </a:r>
            <a:r>
              <a:rPr lang="zh-CN" altLang="en-US" sz="2400" strike="noStrike" noProof="1">
                <a:solidFill>
                  <a:schemeClr val="tx1"/>
                </a:solidFill>
                <a:effectLst/>
                <a:latin typeface="Times New Roman" panose="02020603050405020304" pitchFamily="18" charset="0"/>
                <a:ea typeface="宋体" pitchFamily="2" charset="-122"/>
                <a:cs typeface="+mn-ea"/>
              </a:rPr>
              <a:t>：输入操作</a:t>
            </a:r>
            <a:endParaRPr lang="zh-CN" altLang="en-US" sz="2400" strike="noStrike" noProof="1">
              <a:solidFill>
                <a:schemeClr val="tx1"/>
              </a:solidFill>
              <a:effectLst/>
              <a:latin typeface="Times New Roman" panose="02020603050405020304" pitchFamily="18" charset="0"/>
              <a:ea typeface="宋体" pitchFamily="2" charset="-122"/>
            </a:endParaRPr>
          </a:p>
          <a:p>
            <a:pPr marL="533400" lvl="0" indent="-533400" fontAlgn="base">
              <a:lnSpc>
                <a:spcPct val="110000"/>
              </a:lnSpc>
              <a:spcBef>
                <a:spcPct val="20000"/>
              </a:spcBef>
              <a:buNone/>
            </a:pPr>
            <a:r>
              <a:rPr lang="zh-CN" altLang="en-US" sz="2400" strike="noStrike" noProof="1">
                <a:solidFill>
                  <a:schemeClr val="tx1"/>
                </a:solidFill>
                <a:effectLst/>
                <a:latin typeface="Times New Roman" panose="02020603050405020304" pitchFamily="18" charset="0"/>
                <a:ea typeface="宋体" pitchFamily="2" charset="-122"/>
                <a:cs typeface="+mn-ea"/>
              </a:rPr>
              <a:t>                   </a:t>
            </a:r>
            <a:r>
              <a:rPr lang="en-US" altLang="zh-CN" sz="2400" strike="noStrike" noProof="1">
                <a:solidFill>
                  <a:schemeClr val="tx1"/>
                </a:solidFill>
                <a:effectLst/>
                <a:latin typeface="Times New Roman" panose="02020603050405020304" pitchFamily="18" charset="0"/>
                <a:ea typeface="宋体" pitchFamily="2" charset="-122"/>
                <a:cs typeface="+mn-ea"/>
              </a:rPr>
              <a:t>C</a:t>
            </a:r>
            <a:r>
              <a:rPr lang="zh-CN" altLang="en-US" sz="2400" strike="noStrike" noProof="1">
                <a:solidFill>
                  <a:schemeClr val="tx1"/>
                </a:solidFill>
                <a:effectLst/>
                <a:latin typeface="Times New Roman" panose="02020603050405020304" pitchFamily="18" charset="0"/>
                <a:ea typeface="宋体" pitchFamily="2" charset="-122"/>
                <a:cs typeface="+mn-ea"/>
              </a:rPr>
              <a:t>：计算操作</a:t>
            </a:r>
            <a:endParaRPr lang="zh-CN" altLang="en-US" sz="2400" strike="noStrike" noProof="1">
              <a:solidFill>
                <a:schemeClr val="tx1"/>
              </a:solidFill>
              <a:effectLst/>
              <a:latin typeface="Times New Roman" panose="02020603050405020304" pitchFamily="18" charset="0"/>
              <a:ea typeface="宋体" pitchFamily="2" charset="-122"/>
            </a:endParaRPr>
          </a:p>
          <a:p>
            <a:pPr marL="533400" lvl="0" indent="-533400" fontAlgn="base">
              <a:lnSpc>
                <a:spcPct val="110000"/>
              </a:lnSpc>
              <a:spcBef>
                <a:spcPct val="20000"/>
              </a:spcBef>
              <a:buNone/>
            </a:pPr>
            <a:r>
              <a:rPr lang="zh-CN" altLang="en-US" sz="2400" strike="noStrike" noProof="1">
                <a:solidFill>
                  <a:schemeClr val="tx1"/>
                </a:solidFill>
                <a:effectLst/>
                <a:latin typeface="Times New Roman" panose="02020603050405020304" pitchFamily="18" charset="0"/>
                <a:ea typeface="宋体" pitchFamily="2" charset="-122"/>
                <a:cs typeface="+mn-ea"/>
              </a:rPr>
              <a:t>                   </a:t>
            </a:r>
            <a:r>
              <a:rPr lang="en-US" altLang="zh-CN" sz="2400" strike="noStrike" noProof="1">
                <a:solidFill>
                  <a:schemeClr val="tx1"/>
                </a:solidFill>
                <a:effectLst/>
                <a:latin typeface="Times New Roman" panose="02020603050405020304" pitchFamily="18" charset="0"/>
                <a:ea typeface="宋体" pitchFamily="2" charset="-122"/>
                <a:cs typeface="+mn-ea"/>
              </a:rPr>
              <a:t>P</a:t>
            </a:r>
            <a:r>
              <a:rPr lang="zh-CN" altLang="en-US" sz="2400" strike="noStrike" noProof="1">
                <a:solidFill>
                  <a:schemeClr val="tx1"/>
                </a:solidFill>
                <a:effectLst/>
                <a:latin typeface="Times New Roman" panose="02020603050405020304" pitchFamily="18" charset="0"/>
                <a:ea typeface="宋体" pitchFamily="2" charset="-122"/>
                <a:cs typeface="+mn-ea"/>
              </a:rPr>
              <a:t>：输出操作</a:t>
            </a:r>
            <a:endParaRPr lang="zh-CN" altLang="en-US" sz="2400" strike="noStrike" noProof="1">
              <a:solidFill>
                <a:schemeClr val="tx1"/>
              </a:solidFill>
              <a:effectLst/>
              <a:latin typeface="Times New Roman" panose="02020603050405020304" pitchFamily="18" charset="0"/>
              <a:ea typeface="宋体" pitchFamily="2" charset="-122"/>
            </a:endParaRPr>
          </a:p>
        </p:txBody>
      </p:sp>
      <p:sp>
        <p:nvSpPr>
          <p:cNvPr id="8214" name="文本框 8213"/>
          <p:cNvSpPr txBox="true"/>
          <p:nvPr/>
        </p:nvSpPr>
        <p:spPr>
          <a:xfrm>
            <a:off x="3041650" y="6076950"/>
            <a:ext cx="3573463" cy="385763"/>
          </a:xfrm>
          <a:prstGeom prst="rect">
            <a:avLst/>
          </a:prstGeom>
          <a:noFill/>
          <a:ln w="9525">
            <a:noFill/>
            <a:miter/>
          </a:ln>
        </p:spPr>
        <p:txBody>
          <a:bodyPr anchor="t">
            <a:spAutoFit/>
          </a:bodyPr>
          <a:p>
            <a:pPr lvl="0" algn="just">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单用户系统中操作的先后次序图</a:t>
            </a:r>
            <a:endParaRPr lang="zh-CN" altLang="en-US" sz="1600" b="0">
              <a:solidFill>
                <a:schemeClr val="tx1"/>
              </a:solidFill>
              <a:latin typeface="Times New Roman" panose="02020603050405020304" pitchFamily="18" charset="0"/>
              <a:ea typeface="宋体" pitchFamily="2" charset="-122"/>
            </a:endParaRPr>
          </a:p>
        </p:txBody>
      </p:sp>
      <p:sp>
        <p:nvSpPr>
          <p:cNvPr id="8215" name="矩形 8214"/>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进程的引入</a:t>
            </a:r>
            <a:endParaRPr lang="zh-CN" altLang="en-US" sz="2400" strike="noStrike" noProof="1">
              <a:ea typeface="宋体" pitchFamily="2" charset="-122"/>
            </a:endParaRPr>
          </a:p>
        </p:txBody>
      </p:sp>
      <p:grpSp>
        <p:nvGrpSpPr>
          <p:cNvPr id="10245" name="组合 8215"/>
          <p:cNvGrpSpPr/>
          <p:nvPr/>
        </p:nvGrpSpPr>
        <p:grpSpPr>
          <a:xfrm>
            <a:off x="603250" y="4540250"/>
            <a:ext cx="8074025" cy="1519238"/>
            <a:chOff x="0" y="0"/>
            <a:chExt cx="4769" cy="880"/>
          </a:xfrm>
        </p:grpSpPr>
        <p:grpSp>
          <p:nvGrpSpPr>
            <p:cNvPr id="10246" name="组合 8216"/>
            <p:cNvGrpSpPr/>
            <p:nvPr/>
          </p:nvGrpSpPr>
          <p:grpSpPr>
            <a:xfrm>
              <a:off x="0" y="0"/>
              <a:ext cx="4144" cy="336"/>
              <a:chOff x="0" y="0"/>
              <a:chExt cx="4303" cy="336"/>
            </a:xfrm>
          </p:grpSpPr>
          <p:sp>
            <p:nvSpPr>
              <p:cNvPr id="10247" name="椭圆 8217"/>
              <p:cNvSpPr/>
              <p:nvPr/>
            </p:nvSpPr>
            <p:spPr>
              <a:xfrm>
                <a:off x="3840" y="0"/>
                <a:ext cx="463" cy="336"/>
              </a:xfrm>
              <a:prstGeom prst="ellipse">
                <a:avLst/>
              </a:prstGeom>
              <a:solidFill>
                <a:srgbClr val="FFCCFF"/>
              </a:solidFill>
              <a:ln w="38100" cap="flat" cmpd="sng">
                <a:solidFill>
                  <a:srgbClr val="000000"/>
                </a:solidFill>
                <a:prstDash val="solid"/>
                <a:round/>
                <a:headEnd type="none" w="med" len="med"/>
                <a:tailEnd type="none" w="med" len="med"/>
              </a:ln>
            </p:spPr>
            <p:txBody>
              <a:bodyPr anchor="t"/>
              <a:p>
                <a:pPr lvl="0" algn="just"/>
                <a:r>
                  <a:rPr lang="en-US" altLang="zh-CN" sz="2000">
                    <a:solidFill>
                      <a:schemeClr val="bg2"/>
                    </a:solidFill>
                    <a:latin typeface="Times New Roman" panose="02020603050405020304" pitchFamily="18" charset="0"/>
                    <a:ea typeface="宋体" pitchFamily="2" charset="-122"/>
                  </a:rPr>
                  <a:t>P</a:t>
                </a:r>
                <a:r>
                  <a:rPr lang="en-US" altLang="zh-CN" sz="2000" baseline="-25000">
                    <a:solidFill>
                      <a:schemeClr val="bg2"/>
                    </a:solidFill>
                    <a:latin typeface="Times New Roman" panose="02020603050405020304" pitchFamily="18" charset="0"/>
                    <a:ea typeface="宋体" pitchFamily="2" charset="-122"/>
                  </a:rPr>
                  <a:t>2</a:t>
                </a:r>
                <a:endParaRPr lang="en-US" altLang="zh-CN" sz="900">
                  <a:solidFill>
                    <a:schemeClr val="bg2"/>
                  </a:solidFill>
                  <a:latin typeface="Times New Roman" panose="02020603050405020304" pitchFamily="18" charset="0"/>
                  <a:ea typeface="宋体" pitchFamily="2" charset="-122"/>
                </a:endParaRPr>
              </a:p>
            </p:txBody>
          </p:sp>
          <p:sp>
            <p:nvSpPr>
              <p:cNvPr id="10248" name="椭圆 8218"/>
              <p:cNvSpPr/>
              <p:nvPr/>
            </p:nvSpPr>
            <p:spPr>
              <a:xfrm>
                <a:off x="3072" y="0"/>
                <a:ext cx="447" cy="336"/>
              </a:xfrm>
              <a:prstGeom prst="ellipse">
                <a:avLst/>
              </a:prstGeom>
              <a:solidFill>
                <a:srgbClr val="FFCCFF"/>
              </a:solidFill>
              <a:ln w="38100" cap="flat" cmpd="sng">
                <a:solidFill>
                  <a:srgbClr val="000000"/>
                </a:solidFill>
                <a:prstDash val="solid"/>
                <a:round/>
                <a:headEnd type="none" w="med" len="med"/>
                <a:tailEnd type="none" w="med" len="med"/>
              </a:ln>
            </p:spPr>
            <p:txBody>
              <a:bodyPr anchor="t"/>
              <a:p>
                <a:pPr lvl="0" algn="just"/>
                <a:r>
                  <a:rPr lang="en-US" altLang="zh-CN" sz="2000">
                    <a:solidFill>
                      <a:schemeClr val="bg2"/>
                    </a:solidFill>
                    <a:latin typeface="Times New Roman" panose="02020603050405020304" pitchFamily="18" charset="0"/>
                    <a:ea typeface="宋体" pitchFamily="2" charset="-122"/>
                  </a:rPr>
                  <a:t>C</a:t>
                </a:r>
                <a:r>
                  <a:rPr lang="en-US" altLang="zh-CN" sz="2000" baseline="-25000">
                    <a:solidFill>
                      <a:schemeClr val="bg2"/>
                    </a:solidFill>
                    <a:latin typeface="Times New Roman" panose="02020603050405020304" pitchFamily="18" charset="0"/>
                    <a:ea typeface="宋体" pitchFamily="2" charset="-122"/>
                  </a:rPr>
                  <a:t>2</a:t>
                </a:r>
                <a:endParaRPr lang="en-US" altLang="zh-CN" sz="900">
                  <a:solidFill>
                    <a:schemeClr val="bg2"/>
                  </a:solidFill>
                  <a:latin typeface="Times New Roman" panose="02020603050405020304" pitchFamily="18" charset="0"/>
                  <a:ea typeface="宋体" pitchFamily="2" charset="-122"/>
                </a:endParaRPr>
              </a:p>
            </p:txBody>
          </p:sp>
          <p:sp>
            <p:nvSpPr>
              <p:cNvPr id="10249" name="椭圆 8219"/>
              <p:cNvSpPr/>
              <p:nvPr/>
            </p:nvSpPr>
            <p:spPr>
              <a:xfrm>
                <a:off x="2304" y="0"/>
                <a:ext cx="396" cy="336"/>
              </a:xfrm>
              <a:prstGeom prst="ellipse">
                <a:avLst/>
              </a:prstGeom>
              <a:solidFill>
                <a:srgbClr val="FFCCFF"/>
              </a:solidFill>
              <a:ln w="38100" cap="flat" cmpd="sng">
                <a:solidFill>
                  <a:srgbClr val="000000"/>
                </a:solidFill>
                <a:prstDash val="solid"/>
                <a:round/>
                <a:headEnd type="none" w="med" len="med"/>
                <a:tailEnd type="none" w="med" len="med"/>
              </a:ln>
            </p:spPr>
            <p:txBody>
              <a:bodyPr anchor="t"/>
              <a:p>
                <a:pPr lvl="0" algn="just"/>
                <a:r>
                  <a:rPr lang="en-US" altLang="zh-CN" sz="2000">
                    <a:solidFill>
                      <a:schemeClr val="bg2"/>
                    </a:solidFill>
                    <a:latin typeface="Times New Roman" panose="02020603050405020304" pitchFamily="18" charset="0"/>
                    <a:ea typeface="宋体" pitchFamily="2" charset="-122"/>
                  </a:rPr>
                  <a:t>I</a:t>
                </a:r>
                <a:r>
                  <a:rPr lang="en-US" altLang="zh-CN" sz="2000" baseline="-25000">
                    <a:solidFill>
                      <a:schemeClr val="bg2"/>
                    </a:solidFill>
                    <a:latin typeface="Times New Roman" panose="02020603050405020304" pitchFamily="18" charset="0"/>
                    <a:ea typeface="宋体" pitchFamily="2" charset="-122"/>
                  </a:rPr>
                  <a:t>2</a:t>
                </a:r>
                <a:endParaRPr lang="en-US" altLang="zh-CN" sz="900">
                  <a:solidFill>
                    <a:schemeClr val="bg2"/>
                  </a:solidFill>
                  <a:latin typeface="Times New Roman" panose="02020603050405020304" pitchFamily="18" charset="0"/>
                  <a:ea typeface="宋体" pitchFamily="2" charset="-122"/>
                </a:endParaRPr>
              </a:p>
            </p:txBody>
          </p:sp>
          <p:sp>
            <p:nvSpPr>
              <p:cNvPr id="10250" name="椭圆 8220"/>
              <p:cNvSpPr/>
              <p:nvPr/>
            </p:nvSpPr>
            <p:spPr>
              <a:xfrm>
                <a:off x="1536" y="0"/>
                <a:ext cx="430" cy="336"/>
              </a:xfrm>
              <a:prstGeom prst="ellipse">
                <a:avLst/>
              </a:prstGeom>
              <a:solidFill>
                <a:srgbClr val="CCFFFF"/>
              </a:solidFill>
              <a:ln w="38100" cap="flat" cmpd="sng">
                <a:solidFill>
                  <a:srgbClr val="000000"/>
                </a:solidFill>
                <a:prstDash val="solid"/>
                <a:round/>
                <a:headEnd type="none" w="med" len="med"/>
                <a:tailEnd type="none" w="med" len="med"/>
              </a:ln>
            </p:spPr>
            <p:txBody>
              <a:bodyPr anchor="t"/>
              <a:p>
                <a:pPr lvl="0" algn="just"/>
                <a:r>
                  <a:rPr lang="en-US" altLang="zh-CN" sz="2000">
                    <a:solidFill>
                      <a:schemeClr val="bg2"/>
                    </a:solidFill>
                    <a:latin typeface="Times New Roman" panose="02020603050405020304" pitchFamily="18" charset="0"/>
                    <a:ea typeface="宋体" pitchFamily="2" charset="-122"/>
                  </a:rPr>
                  <a:t>P</a:t>
                </a:r>
                <a:r>
                  <a:rPr lang="en-US" altLang="zh-CN" sz="2000" baseline="-25000">
                    <a:solidFill>
                      <a:schemeClr val="bg2"/>
                    </a:solidFill>
                    <a:latin typeface="Times New Roman" panose="02020603050405020304" pitchFamily="18" charset="0"/>
                    <a:ea typeface="宋体" pitchFamily="2" charset="-122"/>
                  </a:rPr>
                  <a:t>1</a:t>
                </a:r>
                <a:endParaRPr lang="en-US" altLang="zh-CN" sz="900">
                  <a:solidFill>
                    <a:schemeClr val="bg2"/>
                  </a:solidFill>
                  <a:latin typeface="Times New Roman" panose="02020603050405020304" pitchFamily="18" charset="0"/>
                  <a:ea typeface="宋体" pitchFamily="2" charset="-122"/>
                </a:endParaRPr>
              </a:p>
            </p:txBody>
          </p:sp>
          <p:sp>
            <p:nvSpPr>
              <p:cNvPr id="10251" name="椭圆 8221"/>
              <p:cNvSpPr/>
              <p:nvPr/>
            </p:nvSpPr>
            <p:spPr>
              <a:xfrm>
                <a:off x="768" y="0"/>
                <a:ext cx="447" cy="336"/>
              </a:xfrm>
              <a:prstGeom prst="ellipse">
                <a:avLst/>
              </a:prstGeom>
              <a:solidFill>
                <a:srgbClr val="CCFFFF"/>
              </a:solidFill>
              <a:ln w="38100" cap="flat" cmpd="sng">
                <a:solidFill>
                  <a:srgbClr val="000000"/>
                </a:solidFill>
                <a:prstDash val="solid"/>
                <a:round/>
                <a:headEnd type="none" w="med" len="med"/>
                <a:tailEnd type="none" w="med" len="med"/>
              </a:ln>
            </p:spPr>
            <p:txBody>
              <a:bodyPr anchor="t"/>
              <a:p>
                <a:pPr lvl="0" algn="just"/>
                <a:r>
                  <a:rPr lang="en-US" altLang="zh-CN" sz="2000">
                    <a:solidFill>
                      <a:schemeClr val="bg2"/>
                    </a:solidFill>
                    <a:latin typeface="Times New Roman" panose="02020603050405020304" pitchFamily="18" charset="0"/>
                    <a:ea typeface="宋体" pitchFamily="2" charset="-122"/>
                  </a:rPr>
                  <a:t>C</a:t>
                </a:r>
                <a:r>
                  <a:rPr lang="en-US" altLang="zh-CN" sz="2000" baseline="-25000">
                    <a:solidFill>
                      <a:schemeClr val="bg2"/>
                    </a:solidFill>
                    <a:latin typeface="Times New Roman" panose="02020603050405020304" pitchFamily="18" charset="0"/>
                    <a:ea typeface="宋体" pitchFamily="2" charset="-122"/>
                  </a:rPr>
                  <a:t>1</a:t>
                </a:r>
                <a:endParaRPr lang="en-US" altLang="zh-CN" sz="900" b="0">
                  <a:solidFill>
                    <a:schemeClr val="bg2"/>
                  </a:solidFill>
                  <a:latin typeface="Times New Roman" panose="02020603050405020304" pitchFamily="18" charset="0"/>
                  <a:ea typeface="宋体" pitchFamily="2" charset="-122"/>
                </a:endParaRPr>
              </a:p>
            </p:txBody>
          </p:sp>
          <p:sp>
            <p:nvSpPr>
              <p:cNvPr id="10252" name="椭圆 8222"/>
              <p:cNvSpPr/>
              <p:nvPr/>
            </p:nvSpPr>
            <p:spPr>
              <a:xfrm>
                <a:off x="0" y="0"/>
                <a:ext cx="396" cy="327"/>
              </a:xfrm>
              <a:prstGeom prst="ellipse">
                <a:avLst/>
              </a:prstGeom>
              <a:solidFill>
                <a:srgbClr val="CCFFFF"/>
              </a:solidFill>
              <a:ln w="38100" cap="flat" cmpd="sng">
                <a:solidFill>
                  <a:srgbClr val="000000"/>
                </a:solidFill>
                <a:prstDash val="solid"/>
                <a:round/>
                <a:headEnd type="none" w="med" len="med"/>
                <a:tailEnd type="none" w="med" len="med"/>
              </a:ln>
            </p:spPr>
            <p:txBody>
              <a:bodyPr anchor="t"/>
              <a:p>
                <a:pPr lvl="0" algn="just"/>
                <a:r>
                  <a:rPr lang="en-US" altLang="zh-CN" sz="2000">
                    <a:solidFill>
                      <a:schemeClr val="bg2"/>
                    </a:solidFill>
                    <a:latin typeface="Times New Roman" panose="02020603050405020304" pitchFamily="18" charset="0"/>
                    <a:ea typeface="宋体" pitchFamily="2" charset="-122"/>
                  </a:rPr>
                  <a:t>I</a:t>
                </a:r>
                <a:r>
                  <a:rPr lang="en-US" altLang="zh-CN" sz="2000" baseline="-25000">
                    <a:solidFill>
                      <a:schemeClr val="bg2"/>
                    </a:solidFill>
                    <a:latin typeface="Times New Roman" panose="02020603050405020304" pitchFamily="18" charset="0"/>
                    <a:ea typeface="宋体" pitchFamily="2" charset="-122"/>
                  </a:rPr>
                  <a:t>1</a:t>
                </a:r>
                <a:endParaRPr lang="en-US" altLang="zh-CN" sz="900">
                  <a:solidFill>
                    <a:schemeClr val="bg2"/>
                  </a:solidFill>
                  <a:latin typeface="Times New Roman" panose="02020603050405020304" pitchFamily="18" charset="0"/>
                  <a:ea typeface="宋体" pitchFamily="2" charset="-122"/>
                </a:endParaRPr>
              </a:p>
            </p:txBody>
          </p:sp>
          <p:sp>
            <p:nvSpPr>
              <p:cNvPr id="10253" name="直接连接符 8223"/>
              <p:cNvSpPr/>
              <p:nvPr/>
            </p:nvSpPr>
            <p:spPr>
              <a:xfrm>
                <a:off x="3468" y="170"/>
                <a:ext cx="384" cy="0"/>
              </a:xfrm>
              <a:prstGeom prst="line">
                <a:avLst/>
              </a:prstGeom>
              <a:ln w="38100" cap="flat" cmpd="sng">
                <a:solidFill>
                  <a:schemeClr val="tx1"/>
                </a:solidFill>
                <a:prstDash val="solid"/>
                <a:round/>
                <a:headEnd type="none" w="med" len="med"/>
                <a:tailEnd type="triangle" w="med" len="med"/>
              </a:ln>
            </p:spPr>
            <p:txBody>
              <a:bodyPr anchor="t"/>
              <a:p>
                <a:pPr lvl="0"/>
                <a:endParaRPr lang="zh-CN" altLang="en-US">
                  <a:latin typeface="Arial" panose="02080604020202020204" pitchFamily="34" charset="0"/>
                  <a:ea typeface="宋体" pitchFamily="2" charset="-122"/>
                </a:endParaRPr>
              </a:p>
            </p:txBody>
          </p:sp>
          <p:sp>
            <p:nvSpPr>
              <p:cNvPr id="10254" name="直接连接符 8224"/>
              <p:cNvSpPr/>
              <p:nvPr/>
            </p:nvSpPr>
            <p:spPr>
              <a:xfrm>
                <a:off x="2700" y="192"/>
                <a:ext cx="384" cy="0"/>
              </a:xfrm>
              <a:prstGeom prst="line">
                <a:avLst/>
              </a:prstGeom>
              <a:ln w="38100" cap="flat" cmpd="sng">
                <a:solidFill>
                  <a:schemeClr val="tx1"/>
                </a:solidFill>
                <a:prstDash val="solid"/>
                <a:round/>
                <a:headEnd type="none" w="med" len="med"/>
                <a:tailEnd type="triangle" w="med" len="med"/>
              </a:ln>
            </p:spPr>
            <p:txBody>
              <a:bodyPr anchor="t"/>
              <a:p>
                <a:pPr lvl="0"/>
                <a:endParaRPr lang="zh-CN" altLang="en-US">
                  <a:latin typeface="Arial" panose="02080604020202020204" pitchFamily="34" charset="0"/>
                  <a:ea typeface="宋体" pitchFamily="2" charset="-122"/>
                </a:endParaRPr>
              </a:p>
            </p:txBody>
          </p:sp>
          <p:sp>
            <p:nvSpPr>
              <p:cNvPr id="10255" name="直接连接符 8225"/>
              <p:cNvSpPr/>
              <p:nvPr/>
            </p:nvSpPr>
            <p:spPr>
              <a:xfrm>
                <a:off x="1932" y="192"/>
                <a:ext cx="384" cy="0"/>
              </a:xfrm>
              <a:prstGeom prst="line">
                <a:avLst/>
              </a:prstGeom>
              <a:ln w="38100" cap="flat" cmpd="sng">
                <a:solidFill>
                  <a:schemeClr val="tx1"/>
                </a:solidFill>
                <a:prstDash val="solid"/>
                <a:round/>
                <a:headEnd type="none" w="med" len="med"/>
                <a:tailEnd type="triangle" w="med" len="med"/>
              </a:ln>
            </p:spPr>
            <p:txBody>
              <a:bodyPr anchor="t"/>
              <a:p>
                <a:pPr lvl="0"/>
                <a:endParaRPr lang="zh-CN" altLang="en-US">
                  <a:latin typeface="Arial" panose="02080604020202020204" pitchFamily="34" charset="0"/>
                  <a:ea typeface="宋体" pitchFamily="2" charset="-122"/>
                </a:endParaRPr>
              </a:p>
            </p:txBody>
          </p:sp>
          <p:sp>
            <p:nvSpPr>
              <p:cNvPr id="10256" name="直接连接符 8226"/>
              <p:cNvSpPr/>
              <p:nvPr/>
            </p:nvSpPr>
            <p:spPr>
              <a:xfrm>
                <a:off x="1164" y="192"/>
                <a:ext cx="384" cy="0"/>
              </a:xfrm>
              <a:prstGeom prst="line">
                <a:avLst/>
              </a:prstGeom>
              <a:ln w="38100" cap="flat" cmpd="sng">
                <a:solidFill>
                  <a:schemeClr val="tx1"/>
                </a:solidFill>
                <a:prstDash val="solid"/>
                <a:round/>
                <a:headEnd type="none" w="med" len="med"/>
                <a:tailEnd type="triangle" w="med" len="med"/>
              </a:ln>
            </p:spPr>
            <p:txBody>
              <a:bodyPr anchor="t"/>
              <a:p>
                <a:pPr lvl="0"/>
                <a:endParaRPr lang="zh-CN" altLang="en-US">
                  <a:latin typeface="Arial" panose="02080604020202020204" pitchFamily="34" charset="0"/>
                  <a:ea typeface="宋体" pitchFamily="2" charset="-122"/>
                </a:endParaRPr>
              </a:p>
            </p:txBody>
          </p:sp>
          <p:sp>
            <p:nvSpPr>
              <p:cNvPr id="10257" name="直接连接符 8227"/>
              <p:cNvSpPr/>
              <p:nvPr/>
            </p:nvSpPr>
            <p:spPr>
              <a:xfrm>
                <a:off x="396" y="192"/>
                <a:ext cx="384" cy="0"/>
              </a:xfrm>
              <a:prstGeom prst="line">
                <a:avLst/>
              </a:prstGeom>
              <a:ln w="38100" cap="flat" cmpd="sng">
                <a:solidFill>
                  <a:schemeClr val="tx1"/>
                </a:solidFill>
                <a:prstDash val="solid"/>
                <a:round/>
                <a:headEnd type="none" w="med" len="med"/>
                <a:tailEnd type="triangle" w="med" len="med"/>
              </a:ln>
            </p:spPr>
            <p:txBody>
              <a:bodyPr anchor="t"/>
              <a:p>
                <a:pPr lvl="0"/>
                <a:endParaRPr lang="zh-CN" altLang="en-US">
                  <a:latin typeface="Arial" panose="02080604020202020204" pitchFamily="34" charset="0"/>
                  <a:ea typeface="宋体" pitchFamily="2" charset="-122"/>
                </a:endParaRPr>
              </a:p>
            </p:txBody>
          </p:sp>
        </p:grpSp>
        <p:sp>
          <p:nvSpPr>
            <p:cNvPr id="10258" name="椭圆 8228"/>
            <p:cNvSpPr/>
            <p:nvPr/>
          </p:nvSpPr>
          <p:spPr>
            <a:xfrm>
              <a:off x="4334" y="544"/>
              <a:ext cx="435" cy="336"/>
            </a:xfrm>
            <a:prstGeom prst="ellipse">
              <a:avLst/>
            </a:prstGeom>
            <a:solidFill>
              <a:srgbClr val="CCFFFF"/>
            </a:solidFill>
            <a:ln w="38100" cap="flat" cmpd="sng">
              <a:solidFill>
                <a:srgbClr val="000000"/>
              </a:solidFill>
              <a:prstDash val="solid"/>
              <a:round/>
              <a:headEnd type="none" w="med" len="med"/>
              <a:tailEnd type="none" w="med" len="med"/>
            </a:ln>
          </p:spPr>
          <p:txBody>
            <a:bodyPr anchor="t"/>
            <a:p>
              <a:pPr lvl="0" algn="just"/>
              <a:r>
                <a:rPr lang="en-US" altLang="zh-CN" sz="2000">
                  <a:solidFill>
                    <a:schemeClr val="bg2"/>
                  </a:solidFill>
                  <a:latin typeface="Times New Roman" panose="02020603050405020304" pitchFamily="18" charset="0"/>
                  <a:ea typeface="宋体" pitchFamily="2" charset="-122"/>
                </a:rPr>
                <a:t>P</a:t>
              </a:r>
              <a:r>
                <a:rPr lang="en-US" altLang="zh-CN" sz="2000" baseline="-25000">
                  <a:solidFill>
                    <a:schemeClr val="bg2"/>
                  </a:solidFill>
                  <a:latin typeface="Times New Roman" panose="02020603050405020304" pitchFamily="18" charset="0"/>
                  <a:ea typeface="宋体" pitchFamily="2" charset="-122"/>
                </a:rPr>
                <a:t>3</a:t>
              </a:r>
              <a:endParaRPr lang="en-US" altLang="zh-CN" sz="900">
                <a:solidFill>
                  <a:schemeClr val="bg2"/>
                </a:solidFill>
                <a:latin typeface="Times New Roman" panose="02020603050405020304" pitchFamily="18" charset="0"/>
                <a:ea typeface="宋体" pitchFamily="2" charset="-122"/>
              </a:endParaRPr>
            </a:p>
          </p:txBody>
        </p:sp>
        <p:sp>
          <p:nvSpPr>
            <p:cNvPr id="10259" name="椭圆 8229"/>
            <p:cNvSpPr/>
            <p:nvPr/>
          </p:nvSpPr>
          <p:spPr>
            <a:xfrm>
              <a:off x="3594" y="544"/>
              <a:ext cx="435" cy="336"/>
            </a:xfrm>
            <a:prstGeom prst="ellipse">
              <a:avLst/>
            </a:prstGeom>
            <a:solidFill>
              <a:srgbClr val="CCFFFF"/>
            </a:solidFill>
            <a:ln w="38100" cap="flat" cmpd="sng">
              <a:solidFill>
                <a:srgbClr val="000000"/>
              </a:solidFill>
              <a:prstDash val="solid"/>
              <a:round/>
              <a:headEnd type="none" w="med" len="med"/>
              <a:tailEnd type="none" w="med" len="med"/>
            </a:ln>
          </p:spPr>
          <p:txBody>
            <a:bodyPr anchor="t"/>
            <a:p>
              <a:pPr lvl="0" algn="just"/>
              <a:r>
                <a:rPr lang="en-US" altLang="zh-CN" sz="2000">
                  <a:solidFill>
                    <a:schemeClr val="bg2"/>
                  </a:solidFill>
                  <a:latin typeface="Times New Roman" panose="02020603050405020304" pitchFamily="18" charset="0"/>
                  <a:ea typeface="宋体" pitchFamily="2" charset="-122"/>
                </a:rPr>
                <a:t>C</a:t>
              </a:r>
              <a:r>
                <a:rPr lang="en-US" altLang="zh-CN" sz="2000" baseline="-25000">
                  <a:solidFill>
                    <a:schemeClr val="bg2"/>
                  </a:solidFill>
                  <a:latin typeface="Times New Roman" panose="02020603050405020304" pitchFamily="18" charset="0"/>
                  <a:ea typeface="宋体" pitchFamily="2" charset="-122"/>
                </a:rPr>
                <a:t>3</a:t>
              </a:r>
              <a:endParaRPr lang="en-US" altLang="zh-CN" sz="900">
                <a:solidFill>
                  <a:schemeClr val="bg2"/>
                </a:solidFill>
                <a:latin typeface="Times New Roman" panose="02020603050405020304" pitchFamily="18" charset="0"/>
                <a:ea typeface="宋体" pitchFamily="2" charset="-122"/>
              </a:endParaRPr>
            </a:p>
          </p:txBody>
        </p:sp>
        <p:sp>
          <p:nvSpPr>
            <p:cNvPr id="10260" name="椭圆 8230"/>
            <p:cNvSpPr/>
            <p:nvPr/>
          </p:nvSpPr>
          <p:spPr>
            <a:xfrm>
              <a:off x="2787" y="544"/>
              <a:ext cx="449" cy="336"/>
            </a:xfrm>
            <a:prstGeom prst="ellipse">
              <a:avLst/>
            </a:prstGeom>
            <a:solidFill>
              <a:srgbClr val="CCECFF"/>
            </a:solidFill>
            <a:ln w="38100" cap="flat" cmpd="sng">
              <a:solidFill>
                <a:srgbClr val="000000"/>
              </a:solidFill>
              <a:prstDash val="solid"/>
              <a:round/>
              <a:headEnd type="none" w="med" len="med"/>
              <a:tailEnd type="none" w="med" len="med"/>
            </a:ln>
          </p:spPr>
          <p:txBody>
            <a:bodyPr anchor="t"/>
            <a:p>
              <a:pPr lvl="0" algn="just"/>
              <a:r>
                <a:rPr lang="zh-CN" altLang="en-US" sz="2000" b="0">
                  <a:solidFill>
                    <a:schemeClr val="bg2"/>
                  </a:solidFill>
                  <a:latin typeface="Times New Roman" panose="02020603050405020304" pitchFamily="18" charset="0"/>
                  <a:ea typeface="宋体" pitchFamily="2" charset="-122"/>
                </a:rPr>
                <a:t> </a:t>
              </a:r>
              <a:r>
                <a:rPr lang="en-US" altLang="zh-CN" sz="2000">
                  <a:solidFill>
                    <a:schemeClr val="bg2"/>
                  </a:solidFill>
                  <a:latin typeface="Times New Roman" panose="02020603050405020304" pitchFamily="18" charset="0"/>
                  <a:ea typeface="宋体" pitchFamily="2" charset="-122"/>
                </a:rPr>
                <a:t>I</a:t>
              </a:r>
              <a:r>
                <a:rPr lang="en-US" altLang="zh-CN" sz="2000" baseline="-25000">
                  <a:solidFill>
                    <a:schemeClr val="bg2"/>
                  </a:solidFill>
                  <a:latin typeface="Times New Roman" panose="02020603050405020304" pitchFamily="18" charset="0"/>
                  <a:ea typeface="宋体" pitchFamily="2" charset="-122"/>
                </a:rPr>
                <a:t>3</a:t>
              </a:r>
              <a:endParaRPr lang="en-US" altLang="zh-CN" sz="900">
                <a:solidFill>
                  <a:schemeClr val="bg2"/>
                </a:solidFill>
                <a:latin typeface="Times New Roman" panose="02020603050405020304" pitchFamily="18" charset="0"/>
                <a:ea typeface="宋体" pitchFamily="2" charset="-122"/>
              </a:endParaRPr>
            </a:p>
          </p:txBody>
        </p:sp>
        <p:sp>
          <p:nvSpPr>
            <p:cNvPr id="10261" name="直接连接符 8231"/>
            <p:cNvSpPr/>
            <p:nvPr/>
          </p:nvSpPr>
          <p:spPr>
            <a:xfrm>
              <a:off x="3975" y="714"/>
              <a:ext cx="370" cy="0"/>
            </a:xfrm>
            <a:prstGeom prst="line">
              <a:avLst/>
            </a:prstGeom>
            <a:ln w="38100" cap="flat" cmpd="sng">
              <a:solidFill>
                <a:schemeClr val="tx1"/>
              </a:solidFill>
              <a:prstDash val="solid"/>
              <a:round/>
              <a:headEnd type="none" w="med" len="med"/>
              <a:tailEnd type="triangle" w="med" len="med"/>
            </a:ln>
          </p:spPr>
          <p:txBody>
            <a:bodyPr anchor="t"/>
            <a:p>
              <a:pPr lvl="0"/>
              <a:endParaRPr lang="zh-CN" altLang="en-US">
                <a:latin typeface="Arial" panose="02080604020202020204" pitchFamily="34" charset="0"/>
                <a:ea typeface="宋体" pitchFamily="2" charset="-122"/>
              </a:endParaRPr>
            </a:p>
          </p:txBody>
        </p:sp>
        <p:sp>
          <p:nvSpPr>
            <p:cNvPr id="10262" name="直接连接符 8232"/>
            <p:cNvSpPr/>
            <p:nvPr/>
          </p:nvSpPr>
          <p:spPr>
            <a:xfrm>
              <a:off x="3236" y="736"/>
              <a:ext cx="369" cy="0"/>
            </a:xfrm>
            <a:prstGeom prst="line">
              <a:avLst/>
            </a:prstGeom>
            <a:ln w="38100" cap="flat" cmpd="sng">
              <a:solidFill>
                <a:schemeClr val="tx1"/>
              </a:solidFill>
              <a:prstDash val="solid"/>
              <a:round/>
              <a:headEnd type="none" w="med" len="med"/>
              <a:tailEnd type="triangle" w="med" len="med"/>
            </a:ln>
          </p:spPr>
          <p:txBody>
            <a:bodyPr anchor="t"/>
            <a:p>
              <a:pPr lvl="0"/>
              <a:endParaRPr lang="zh-CN" altLang="en-US">
                <a:latin typeface="Arial" panose="02080604020202020204" pitchFamily="34" charset="0"/>
                <a:ea typeface="宋体" pitchFamily="2" charset="-122"/>
              </a:endParaRPr>
            </a:p>
          </p:txBody>
        </p:sp>
        <p:sp>
          <p:nvSpPr>
            <p:cNvPr id="10263" name="直接连接符 8233"/>
            <p:cNvSpPr/>
            <p:nvPr/>
          </p:nvSpPr>
          <p:spPr>
            <a:xfrm flipH="true">
              <a:off x="3195" y="269"/>
              <a:ext cx="605" cy="345"/>
            </a:xfrm>
            <a:prstGeom prst="line">
              <a:avLst/>
            </a:prstGeom>
            <a:ln w="38100" cap="flat" cmpd="sng">
              <a:solidFill>
                <a:schemeClr val="tx1"/>
              </a:solidFill>
              <a:prstDash val="solid"/>
              <a:round/>
              <a:headEnd type="none" w="med" len="med"/>
              <a:tailEnd type="triangle" w="med" len="med"/>
            </a:ln>
          </p:spPr>
          <p:txBody>
            <a:bodyPr anchor="t"/>
            <a:p>
              <a:pPr lvl="0"/>
              <a:endParaRPr lang="zh-CN" altLang="en-US">
                <a:latin typeface="Arial" panose="02080604020202020204" pitchFamily="34" charset="0"/>
                <a:ea typeface="宋体" pitchFamily="2" charset="-122"/>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195">
                                            <p:txEl>
                                              <p:charRg st="0" end="15"/>
                                            </p:txEl>
                                          </p:spTgt>
                                        </p:tgtEl>
                                        <p:attrNameLst>
                                          <p:attrName>style.visibility</p:attrName>
                                        </p:attrNameLst>
                                      </p:cBhvr>
                                      <p:to>
                                        <p:strVal val="visible"/>
                                      </p:to>
                                    </p:set>
                                    <p:anim calcmode="lin" valueType="num">
                                      <p:cBhvr additive="base">
                                        <p:cTn id="7" dur="1000" fill="hold"/>
                                        <p:tgtEl>
                                          <p:spTgt spid="8195">
                                            <p:txEl>
                                              <p:charRg st="0" end="15"/>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8195">
                                            <p:txEl>
                                              <p:charRg st="0" end="15"/>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8195">
                                            <p:txEl>
                                              <p:charRg st="15" end="27"/>
                                            </p:txEl>
                                          </p:spTgt>
                                        </p:tgtEl>
                                        <p:attrNameLst>
                                          <p:attrName>style.visibility</p:attrName>
                                        </p:attrNameLst>
                                      </p:cBhvr>
                                      <p:to>
                                        <p:strVal val="visible"/>
                                      </p:to>
                                    </p:set>
                                    <p:anim calcmode="lin" valueType="num">
                                      <p:cBhvr additive="base">
                                        <p:cTn id="13" dur="500" fill="hold"/>
                                        <p:tgtEl>
                                          <p:spTgt spid="8195">
                                            <p:txEl>
                                              <p:charRg st="15" end="27"/>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195">
                                            <p:txEl>
                                              <p:charRg st="15" end="27"/>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8195">
                                            <p:txEl>
                                              <p:charRg st="27" end="47"/>
                                            </p:txEl>
                                          </p:spTgt>
                                        </p:tgtEl>
                                        <p:attrNameLst>
                                          <p:attrName>style.visibility</p:attrName>
                                        </p:attrNameLst>
                                      </p:cBhvr>
                                      <p:to>
                                        <p:strVal val="visible"/>
                                      </p:to>
                                    </p:set>
                                    <p:anim calcmode="lin" valueType="num">
                                      <p:cBhvr additive="base">
                                        <p:cTn id="19" dur="500" fill="hold"/>
                                        <p:tgtEl>
                                          <p:spTgt spid="8195">
                                            <p:txEl>
                                              <p:charRg st="27" end="47"/>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195">
                                            <p:txEl>
                                              <p:charRg st="27" end="47"/>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195">
                                            <p:txEl>
                                              <p:charRg st="47" end="79"/>
                                            </p:txEl>
                                          </p:spTgt>
                                        </p:tgtEl>
                                        <p:attrNameLst>
                                          <p:attrName>style.visibility</p:attrName>
                                        </p:attrNameLst>
                                      </p:cBhvr>
                                      <p:to>
                                        <p:strVal val="visible"/>
                                      </p:to>
                                    </p:set>
                                    <p:anim calcmode="lin" valueType="num">
                                      <p:cBhvr additive="base">
                                        <p:cTn id="25" dur="500" fill="hold"/>
                                        <p:tgtEl>
                                          <p:spTgt spid="8195">
                                            <p:txEl>
                                              <p:charRg st="47" end="7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195">
                                            <p:txEl>
                                              <p:charRg st="47" end="79"/>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8195">
                                            <p:txEl>
                                              <p:charRg st="79" end="102"/>
                                            </p:txEl>
                                          </p:spTgt>
                                        </p:tgtEl>
                                        <p:attrNameLst>
                                          <p:attrName>style.visibility</p:attrName>
                                        </p:attrNameLst>
                                      </p:cBhvr>
                                      <p:to>
                                        <p:strVal val="visible"/>
                                      </p:to>
                                    </p:set>
                                    <p:anim calcmode="lin" valueType="num">
                                      <p:cBhvr additive="base">
                                        <p:cTn id="29" dur="500" fill="hold"/>
                                        <p:tgtEl>
                                          <p:spTgt spid="8195">
                                            <p:txEl>
                                              <p:charRg st="79" end="10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8195">
                                            <p:txEl>
                                              <p:charRg st="79" end="102"/>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8195">
                                            <p:txEl>
                                              <p:charRg st="102" end="132"/>
                                            </p:txEl>
                                          </p:spTgt>
                                        </p:tgtEl>
                                        <p:attrNameLst>
                                          <p:attrName>style.visibility</p:attrName>
                                        </p:attrNameLst>
                                      </p:cBhvr>
                                      <p:to>
                                        <p:strVal val="visible"/>
                                      </p:to>
                                    </p:set>
                                    <p:anim calcmode="lin" valueType="num">
                                      <p:cBhvr additive="base">
                                        <p:cTn id="35" dur="500" fill="hold"/>
                                        <p:tgtEl>
                                          <p:spTgt spid="8195">
                                            <p:txEl>
                                              <p:charRg st="102" end="132"/>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8195">
                                            <p:txEl>
                                              <p:charRg st="102" end="132"/>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8195">
                                            <p:txEl>
                                              <p:charRg st="132" end="158"/>
                                            </p:txEl>
                                          </p:spTgt>
                                        </p:tgtEl>
                                        <p:attrNameLst>
                                          <p:attrName>style.visibility</p:attrName>
                                        </p:attrNameLst>
                                      </p:cBhvr>
                                      <p:to>
                                        <p:strVal val="visible"/>
                                      </p:to>
                                    </p:set>
                                    <p:anim calcmode="lin" valueType="num">
                                      <p:cBhvr additive="base">
                                        <p:cTn id="39" dur="500" fill="hold"/>
                                        <p:tgtEl>
                                          <p:spTgt spid="8195">
                                            <p:txEl>
                                              <p:charRg st="132" end="15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8195">
                                            <p:txEl>
                                              <p:charRg st="132" end="15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8195">
                                            <p:txEl>
                                              <p:charRg st="158" end="184"/>
                                            </p:txEl>
                                          </p:spTgt>
                                        </p:tgtEl>
                                        <p:attrNameLst>
                                          <p:attrName>style.visibility</p:attrName>
                                        </p:attrNameLst>
                                      </p:cBhvr>
                                      <p:to>
                                        <p:strVal val="visible"/>
                                      </p:to>
                                    </p:set>
                                    <p:anim calcmode="lin" valueType="num">
                                      <p:cBhvr additive="base">
                                        <p:cTn id="43" dur="500" fill="hold"/>
                                        <p:tgtEl>
                                          <p:spTgt spid="8195">
                                            <p:txEl>
                                              <p:charRg st="158" end="18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195">
                                            <p:txEl>
                                              <p:charRg st="158" end="184"/>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82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p:bldP spid="8214"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81" name="矩形 50180"/>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进程同步机构</a:t>
            </a:r>
            <a:endParaRPr lang="zh-CN" altLang="en-US" sz="2400" strike="noStrike" noProof="1">
              <a:ea typeface="宋体" pitchFamily="2" charset="-122"/>
            </a:endParaRPr>
          </a:p>
        </p:txBody>
      </p:sp>
      <p:sp>
        <p:nvSpPr>
          <p:cNvPr id="62468" name="文本占位符 73730"/>
          <p:cNvSpPr>
            <a:spLocks noGrp="true"/>
          </p:cNvSpPr>
          <p:nvPr>
            <p:ph idx="1"/>
          </p:nvPr>
        </p:nvSpPr>
        <p:spPr>
          <a:xfrm>
            <a:off x="609600" y="1452563"/>
            <a:ext cx="7394575" cy="4053840"/>
          </a:xfrm>
          <a:ln w="9525">
            <a:noFill/>
            <a:miter/>
          </a:ln>
        </p:spPr>
        <p:txBody>
          <a:bodyPr wrap="square" anchor="t">
            <a:spAutoFit/>
          </a:bodyPr>
          <a:p>
            <a:pPr lvl="0" fontAlgn="base">
              <a:lnSpc>
                <a:spcPct val="80000"/>
              </a:lnSpc>
              <a:spcBef>
                <a:spcPct val="10000"/>
              </a:spcBef>
              <a:buNone/>
            </a:pPr>
            <a:r>
              <a:rPr lang="zh-CN" altLang="en-US" sz="2400" b="1" strike="noStrike" noProof="1" dirty="0">
                <a:solidFill>
                  <a:schemeClr val="tx1"/>
                </a:solidFill>
                <a:effectLst/>
                <a:latin typeface="Times New Roman" panose="02020603050405020304" pitchFamily="18" charset="0"/>
              </a:rPr>
              <a:t>开锁原语</a:t>
            </a:r>
            <a:r>
              <a:rPr lang="zh-CN" altLang="en-US" sz="2000" b="1" strike="noStrike" noProof="1" dirty="0">
                <a:solidFill>
                  <a:schemeClr val="tx1"/>
                </a:solidFill>
                <a:effectLst/>
                <a:latin typeface="Times New Roman" panose="02020603050405020304" pitchFamily="18" charset="0"/>
              </a:rPr>
              <a:t> </a:t>
            </a:r>
            <a:r>
              <a:rPr lang="zh-CN" altLang="en-US" sz="2400" b="1" strike="noStrike" noProof="1" dirty="0">
                <a:solidFill>
                  <a:schemeClr val="tx1"/>
                </a:solidFill>
                <a:effectLst/>
                <a:latin typeface="Times New Roman" panose="02020603050405020304" pitchFamily="18" charset="0"/>
              </a:rPr>
              <a:t>unlock</a:t>
            </a:r>
            <a:endParaRPr lang="zh-CN" altLang="en-US" sz="2400" b="1" strike="noStrike" noProof="1" dirty="0">
              <a:solidFill>
                <a:schemeClr val="tx1"/>
              </a:solidFill>
              <a:effectLst/>
              <a:latin typeface="Times New Roman" panose="02020603050405020304" pitchFamily="18" charset="0"/>
            </a:endParaRPr>
          </a:p>
          <a:p>
            <a:pPr lvl="0" fontAlgn="base">
              <a:lnSpc>
                <a:spcPct val="80000"/>
              </a:lnSpc>
              <a:spcBef>
                <a:spcPct val="10000"/>
              </a:spcBef>
              <a:buNone/>
            </a:pPr>
            <a:endParaRPr lang="zh-CN" altLang="en-US" sz="2400" strike="noStrike" noProof="1" dirty="0">
              <a:solidFill>
                <a:schemeClr val="tx1"/>
              </a:solidFill>
              <a:latin typeface="Times New Roman" panose="02020603050405020304" pitchFamily="18" charset="0"/>
            </a:endParaRPr>
          </a:p>
          <a:p>
            <a:pPr lvl="0" algn="just" fontAlgn="base">
              <a:lnSpc>
                <a:spcPct val="80000"/>
              </a:lnSpc>
              <a:spcBef>
                <a:spcPct val="10000"/>
              </a:spcBef>
              <a:buNone/>
            </a:pPr>
            <a:r>
              <a:rPr lang="zh-CN" altLang="en-US" sz="2400" strike="noStrike" noProof="1" dirty="0">
                <a:solidFill>
                  <a:schemeClr val="tx1"/>
                </a:solidFill>
                <a:effectLst/>
                <a:latin typeface="Times New Roman" panose="02020603050405020304" pitchFamily="18" charset="0"/>
              </a:rPr>
              <a:t>    输入：锁变量w</a:t>
            </a:r>
            <a:endParaRPr lang="zh-CN" altLang="en-US" sz="2400" strike="noStrike" noProof="1" dirty="0">
              <a:solidFill>
                <a:schemeClr val="tx1"/>
              </a:solidFill>
              <a:effectLst/>
              <a:latin typeface="Times New Roman" panose="02020603050405020304" pitchFamily="18" charset="0"/>
            </a:endParaRPr>
          </a:p>
          <a:p>
            <a:pPr lvl="0" algn="just" fontAlgn="base">
              <a:lnSpc>
                <a:spcPct val="80000"/>
              </a:lnSpc>
              <a:spcBef>
                <a:spcPct val="10000"/>
              </a:spcBef>
              <a:buNone/>
            </a:pPr>
            <a:r>
              <a:rPr lang="zh-CN" altLang="en-US" sz="2400" strike="noStrike" noProof="1" dirty="0">
                <a:solidFill>
                  <a:schemeClr val="tx1"/>
                </a:solidFill>
                <a:effectLst/>
                <a:latin typeface="Times New Roman" panose="02020603050405020304" pitchFamily="18" charset="0"/>
              </a:rPr>
              <a:t>    输出：无</a:t>
            </a:r>
            <a:endParaRPr lang="zh-CN" altLang="en-US" sz="2400" strike="noStrike" noProof="1" dirty="0">
              <a:solidFill>
                <a:schemeClr val="tx1"/>
              </a:solidFill>
              <a:effectLst/>
              <a:latin typeface="Times New Roman" panose="02020603050405020304" pitchFamily="18" charset="0"/>
            </a:endParaRPr>
          </a:p>
          <a:p>
            <a:pPr lvl="0" algn="just" fontAlgn="base">
              <a:lnSpc>
                <a:spcPct val="80000"/>
              </a:lnSpc>
              <a:spcBef>
                <a:spcPct val="10000"/>
              </a:spcBef>
              <a:buNone/>
            </a:pPr>
            <a:r>
              <a:rPr lang="zh-CN" altLang="en-US" sz="2400" strike="noStrike" noProof="1" dirty="0">
                <a:solidFill>
                  <a:schemeClr val="tx1"/>
                </a:solidFill>
                <a:effectLst/>
                <a:latin typeface="Times New Roman" panose="02020603050405020304" pitchFamily="18" charset="0"/>
              </a:rPr>
              <a:t>    {</a:t>
            </a:r>
            <a:endParaRPr lang="zh-CN" altLang="en-US" sz="2400" strike="noStrike" noProof="1" dirty="0">
              <a:solidFill>
                <a:schemeClr val="tx1"/>
              </a:solidFill>
              <a:effectLst/>
              <a:latin typeface="Times New Roman" panose="02020603050405020304" pitchFamily="18" charset="0"/>
            </a:endParaRPr>
          </a:p>
          <a:p>
            <a:pPr lvl="0" algn="just" fontAlgn="base">
              <a:lnSpc>
                <a:spcPct val="80000"/>
              </a:lnSpc>
              <a:spcBef>
                <a:spcPct val="10000"/>
              </a:spcBef>
              <a:buNone/>
            </a:pPr>
            <a:r>
              <a:rPr lang="zh-CN" altLang="en-US" sz="2400" dirty="0">
                <a:solidFill>
                  <a:schemeClr val="tx1"/>
                </a:solidFill>
                <a:latin typeface="Times New Roman" panose="02020603050405020304" pitchFamily="18" charset="0"/>
                <a:sym typeface="+mn-ea"/>
              </a:rPr>
              <a:t> </a:t>
            </a:r>
            <a:r>
              <a:rPr lang="x-none" altLang="zh-CN" sz="2400" dirty="0">
                <a:solidFill>
                  <a:schemeClr val="tx1"/>
                </a:solidFill>
                <a:latin typeface="Times New Roman" panose="02020603050405020304" pitchFamily="18" charset="0"/>
                <a:sym typeface="+mn-ea"/>
              </a:rPr>
              <a:t>	  </a:t>
            </a:r>
            <a:r>
              <a:rPr lang="zh-CN" altLang="en-US" sz="2400" strike="noStrike" noProof="1" dirty="0">
                <a:solidFill>
                  <a:schemeClr val="tx1"/>
                </a:solidFill>
                <a:effectLst/>
                <a:latin typeface="Times New Roman" panose="02020603050405020304" pitchFamily="18" charset="0"/>
              </a:rPr>
              <a:t>if(w的等待队列不为空)</a:t>
            </a:r>
            <a:endParaRPr lang="zh-CN" altLang="en-US" sz="2400" strike="noStrike" noProof="1" dirty="0">
              <a:solidFill>
                <a:schemeClr val="tx1"/>
              </a:solidFill>
              <a:effectLst/>
              <a:latin typeface="Times New Roman" panose="02020603050405020304" pitchFamily="18" charset="0"/>
            </a:endParaRPr>
          </a:p>
          <a:p>
            <a:pPr lvl="0" algn="just" fontAlgn="base">
              <a:lnSpc>
                <a:spcPct val="80000"/>
              </a:lnSpc>
              <a:spcBef>
                <a:spcPct val="10000"/>
              </a:spcBef>
              <a:buNone/>
            </a:pPr>
            <a:r>
              <a:rPr lang="zh-CN" altLang="en-US" sz="2400" strike="noStrike" noProof="1" dirty="0">
                <a:solidFill>
                  <a:schemeClr val="tx1"/>
                </a:solidFill>
                <a:effectLst/>
                <a:latin typeface="Times New Roman" panose="02020603050405020304" pitchFamily="18" charset="0"/>
              </a:rPr>
              <a:t>       </a:t>
            </a:r>
            <a:r>
              <a:rPr lang="x-none" altLang="zh-CN" sz="2400" strike="noStrike" noProof="1" dirty="0">
                <a:solidFill>
                  <a:schemeClr val="tx1"/>
                </a:solidFill>
                <a:effectLst/>
                <a:latin typeface="Times New Roman" panose="02020603050405020304" pitchFamily="18" charset="0"/>
              </a:rPr>
              <a:t>{</a:t>
            </a:r>
            <a:endParaRPr lang="x-none" altLang="zh-CN" sz="2400" strike="noStrike" noProof="1" dirty="0">
              <a:solidFill>
                <a:schemeClr val="tx1"/>
              </a:solidFill>
              <a:effectLst/>
              <a:latin typeface="Times New Roman" panose="02020603050405020304" pitchFamily="18" charset="0"/>
            </a:endParaRPr>
          </a:p>
          <a:p>
            <a:pPr lvl="0" algn="just" fontAlgn="base">
              <a:lnSpc>
                <a:spcPct val="80000"/>
              </a:lnSpc>
              <a:spcBef>
                <a:spcPct val="10000"/>
              </a:spcBef>
              <a:buNone/>
            </a:pPr>
            <a:r>
              <a:rPr lang="zh-CN" altLang="en-US" sz="2400" strike="noStrike" noProof="1" dirty="0">
                <a:solidFill>
                  <a:schemeClr val="tx1"/>
                </a:solidFill>
                <a:effectLst/>
                <a:latin typeface="Times New Roman" panose="02020603050405020304" pitchFamily="18" charset="0"/>
              </a:rPr>
              <a:t>               移出等待队列首元素，插入到就绪队列；</a:t>
            </a:r>
            <a:endParaRPr lang="zh-CN" altLang="en-US" sz="2400" strike="noStrike" noProof="1" dirty="0">
              <a:solidFill>
                <a:schemeClr val="tx1"/>
              </a:solidFill>
              <a:effectLst/>
              <a:latin typeface="Times New Roman" panose="02020603050405020304" pitchFamily="18" charset="0"/>
            </a:endParaRPr>
          </a:p>
          <a:p>
            <a:pPr lvl="0" algn="just" fontAlgn="base">
              <a:lnSpc>
                <a:spcPct val="80000"/>
              </a:lnSpc>
              <a:spcBef>
                <a:spcPct val="10000"/>
              </a:spcBef>
              <a:buNone/>
            </a:pPr>
            <a:r>
              <a:rPr lang="zh-CN" altLang="en-US" sz="2400" strike="noStrike" noProof="1" dirty="0">
                <a:solidFill>
                  <a:schemeClr val="tx1"/>
                </a:solidFill>
                <a:effectLst/>
                <a:latin typeface="Times New Roman" panose="02020603050405020304" pitchFamily="18" charset="0"/>
              </a:rPr>
              <a:t>               置该进程为就绪状态； </a:t>
            </a:r>
            <a:endParaRPr lang="zh-CN" altLang="en-US" sz="2400" strike="noStrike" noProof="1" dirty="0">
              <a:solidFill>
                <a:schemeClr val="tx1"/>
              </a:solidFill>
              <a:effectLst/>
              <a:latin typeface="Times New Roman" panose="02020603050405020304" pitchFamily="18" charset="0"/>
            </a:endParaRPr>
          </a:p>
          <a:p>
            <a:pPr lvl="0" algn="just" fontAlgn="base">
              <a:lnSpc>
                <a:spcPct val="80000"/>
              </a:lnSpc>
              <a:spcBef>
                <a:spcPct val="10000"/>
              </a:spcBef>
              <a:buNone/>
            </a:pPr>
            <a:r>
              <a:rPr lang="zh-CN" altLang="en-US" sz="2400" strike="noStrike" noProof="1" dirty="0">
                <a:solidFill>
                  <a:schemeClr val="tx1"/>
                </a:solidFill>
                <a:effectLst/>
                <a:latin typeface="Times New Roman" panose="02020603050405020304" pitchFamily="18" charset="0"/>
              </a:rPr>
              <a:t>       }</a:t>
            </a:r>
            <a:endParaRPr lang="zh-CN" altLang="en-US" sz="2400" strike="noStrike" noProof="1" dirty="0">
              <a:solidFill>
                <a:schemeClr val="tx1"/>
              </a:solidFill>
              <a:effectLst/>
              <a:latin typeface="Times New Roman" panose="02020603050405020304" pitchFamily="18" charset="0"/>
            </a:endParaRPr>
          </a:p>
          <a:p>
            <a:pPr lvl="0" algn="just" fontAlgn="base">
              <a:lnSpc>
                <a:spcPct val="80000"/>
              </a:lnSpc>
              <a:spcBef>
                <a:spcPct val="10000"/>
              </a:spcBef>
              <a:buNone/>
            </a:pPr>
            <a:r>
              <a:rPr lang="zh-CN" altLang="en-US" sz="2400" strike="noStrike" noProof="1" dirty="0">
                <a:solidFill>
                  <a:schemeClr val="tx1"/>
                </a:solidFill>
                <a:latin typeface="Times New Roman" panose="02020603050405020304" pitchFamily="18" charset="0"/>
              </a:rPr>
              <a:t>       </a:t>
            </a:r>
            <a:r>
              <a:rPr lang="zh-CN" altLang="en-US" sz="2400" dirty="0">
                <a:solidFill>
                  <a:schemeClr val="tx1"/>
                </a:solidFill>
                <a:effectLst/>
                <a:latin typeface="Times New Roman" panose="02020603050405020304" pitchFamily="18" charset="0"/>
                <a:sym typeface="+mn-ea"/>
              </a:rPr>
              <a:t>w = 0;</a:t>
            </a:r>
            <a:endParaRPr lang="zh-CN" altLang="en-US" sz="2400" strike="noStrike" noProof="1" dirty="0">
              <a:solidFill>
                <a:schemeClr val="tx1"/>
              </a:solidFill>
              <a:effectLst/>
              <a:latin typeface="Times New Roman" panose="02020603050405020304" pitchFamily="18" charset="0"/>
              <a:sym typeface="+mn-ea"/>
            </a:endParaRPr>
          </a:p>
          <a:p>
            <a:pPr lvl="0" algn="just" fontAlgn="base">
              <a:lnSpc>
                <a:spcPct val="80000"/>
              </a:lnSpc>
              <a:spcBef>
                <a:spcPct val="10000"/>
              </a:spcBef>
              <a:buNone/>
            </a:pPr>
            <a:r>
              <a:rPr lang="zh-CN" altLang="en-US" sz="2400" strike="noStrike" noProof="1" dirty="0">
                <a:solidFill>
                  <a:schemeClr val="tx1"/>
                </a:solidFill>
                <a:effectLst/>
                <a:latin typeface="Times New Roman" panose="02020603050405020304" pitchFamily="18" charset="0"/>
              </a:rPr>
              <a:t>    }</a:t>
            </a:r>
            <a:endParaRPr lang="zh-CN" altLang="en-US" sz="2400" strike="noStrike" noProof="1" dirty="0">
              <a:solidFill>
                <a:schemeClr val="tx1"/>
              </a:solidFill>
              <a:effectLst/>
              <a:latin typeface="Times New Roman" panose="02020603050405020304" pitchFamily="18" charset="0"/>
            </a:endParaRPr>
          </a:p>
        </p:txBody>
      </p:sp>
      <p:sp>
        <p:nvSpPr>
          <p:cNvPr id="2" name="矩形 1"/>
          <p:cNvSpPr/>
          <p:nvPr/>
        </p:nvSpPr>
        <p:spPr>
          <a:xfrm>
            <a:off x="266700" y="536575"/>
            <a:ext cx="8298815" cy="650875"/>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800" b="1" strike="noStrike" noProof="1">
                <a:solidFill>
                  <a:srgbClr val="A50021"/>
                </a:solidFill>
                <a:effectLst/>
                <a:latin typeface="Times New Roman" panose="02020603050405020304" pitchFamily="18" charset="0"/>
                <a:ea typeface="宋体" pitchFamily="2" charset="-122"/>
                <a:cs typeface="+mn-ea"/>
              </a:rPr>
              <a:t>(3) </a:t>
            </a:r>
            <a:r>
              <a:rPr lang="zh-CN" altLang="en-US" sz="2800" b="1" strike="noStrike" noProof="1">
                <a:solidFill>
                  <a:srgbClr val="A50021"/>
                </a:solidFill>
                <a:effectLst/>
                <a:latin typeface="Times New Roman" panose="02020603050405020304" pitchFamily="18" charset="0"/>
                <a:ea typeface="宋体" pitchFamily="2" charset="-122"/>
                <a:cs typeface="+mn-ea"/>
              </a:rPr>
              <a:t>上锁原语和开锁原语</a:t>
            </a:r>
            <a:r>
              <a:rPr lang="zh-CN" altLang="en-US" sz="2800">
                <a:solidFill>
                  <a:srgbClr val="A50021"/>
                </a:solidFill>
                <a:effectLst/>
                <a:latin typeface="Times New Roman" panose="02020603050405020304" pitchFamily="18" charset="0"/>
                <a:cs typeface="+mn-ea"/>
                <a:sym typeface="Arial" panose="02080604020202020204" pitchFamily="34" charset="0"/>
              </a:rPr>
              <a:t>（mutex 普通锁）</a:t>
            </a:r>
            <a:endParaRPr lang="en-US" altLang="zh-CN" sz="1600" strike="noStrike" noProof="1">
              <a:solidFill>
                <a:schemeClr val="tx1"/>
              </a:solidFill>
              <a:latin typeface="Times New Roman" panose="02020603050405020304"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charRg st="0" end="14"/>
                                            </p:txEl>
                                          </p:spTgt>
                                        </p:tgtEl>
                                        <p:attrNameLst>
                                          <p:attrName>style.visibility</p:attrName>
                                        </p:attrNameLst>
                                      </p:cBhvr>
                                      <p:to>
                                        <p:strVal val="visible"/>
                                      </p:to>
                                    </p:set>
                                    <p:anim calcmode="lin" valueType="num">
                                      <p:cBhvr>
                                        <p:cTn id="7" dur="1000" fill="hold"/>
                                        <p:tgtEl>
                                          <p:spTgt spid="2">
                                            <p:txEl>
                                              <p:charRg st="0" end="14"/>
                                            </p:txEl>
                                          </p:spTgt>
                                        </p:tgtEl>
                                        <p:attrNameLst>
                                          <p:attrName>ppt_x</p:attrName>
                                        </p:attrNameLst>
                                      </p:cBhvr>
                                      <p:tavLst>
                                        <p:tav tm="0">
                                          <p:val>
                                            <p:strVal val="0-#ppt_w/2"/>
                                          </p:val>
                                        </p:tav>
                                        <p:tav tm="100000">
                                          <p:val>
                                            <p:strVal val="#ppt_x"/>
                                          </p:val>
                                        </p:tav>
                                      </p:tavLst>
                                    </p:anim>
                                    <p:anim calcmode="lin" valueType="num">
                                      <p:cBhvr>
                                        <p:cTn id="8" dur="1000" fill="hold"/>
                                        <p:tgtEl>
                                          <p:spTgt spid="2">
                                            <p:txEl>
                                              <p:charRg st="0" end="14"/>
                                            </p:txEl>
                                          </p:spTgt>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charRg st="200" end="208"/>
                                            </p:txEl>
                                          </p:spTgt>
                                        </p:tgtEl>
                                        <p:attrNameLst>
                                          <p:attrName>style.visibility</p:attrName>
                                        </p:attrNameLst>
                                      </p:cBhvr>
                                      <p:to>
                                        <p:strVal val="visible"/>
                                      </p:to>
                                    </p:set>
                                    <p:anim calcmode="lin" valueType="num">
                                      <p:cBhvr>
                                        <p:cTn id="11" dur="500" fill="hold"/>
                                        <p:tgtEl>
                                          <p:spTgt spid="2">
                                            <p:txEl>
                                              <p:charRg st="200" end="208"/>
                                            </p:txEl>
                                          </p:spTgt>
                                        </p:tgtEl>
                                        <p:attrNameLst>
                                          <p:attrName>ppt_x</p:attrName>
                                        </p:attrNameLst>
                                      </p:cBhvr>
                                      <p:tavLst>
                                        <p:tav tm="0">
                                          <p:val>
                                            <p:strVal val="#ppt_x"/>
                                          </p:val>
                                        </p:tav>
                                        <p:tav tm="100000">
                                          <p:val>
                                            <p:strVal val="#ppt_x"/>
                                          </p:val>
                                        </p:tav>
                                      </p:tavLst>
                                    </p:anim>
                                    <p:anim calcmode="lin" valueType="num">
                                      <p:cBhvr>
                                        <p:cTn id="12" dur="500" fill="hold"/>
                                        <p:tgtEl>
                                          <p:spTgt spid="2">
                                            <p:txEl>
                                              <p:charRg st="200" end="20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3" name="标题 74753"/>
          <p:cNvSpPr>
            <a:spLocks noGrp="true"/>
          </p:cNvSpPr>
          <p:nvPr>
            <p:ph type="title"/>
          </p:nvPr>
        </p:nvSpPr>
        <p:spPr>
          <a:xfrm>
            <a:off x="285750" y="723900"/>
            <a:ext cx="8637588" cy="646113"/>
          </a:xfrm>
        </p:spPr>
        <p:txBody>
          <a:bodyPr anchor="b">
            <a:spAutoFit/>
          </a:bodyPr>
          <a:p>
            <a:pPr lvl="0">
              <a:lnSpc>
                <a:spcPct val="130000"/>
              </a:lnSpc>
              <a:spcBef>
                <a:spcPct val="30000"/>
              </a:spcBef>
              <a:buClr>
                <a:schemeClr val="tx2"/>
              </a:buClr>
              <a:buSzPct val="95000"/>
              <a:buFont typeface="Wingdings" panose="05000000000000000000" pitchFamily="2" charset="2"/>
              <a:buChar char="•"/>
            </a:pPr>
            <a:r>
              <a:rPr lang="en-US" altLang="zh-CN" sz="2800">
                <a:solidFill>
                  <a:srgbClr val="A50021"/>
                </a:solidFill>
                <a:latin typeface="Times New Roman" panose="02020603050405020304" pitchFamily="18" charset="0"/>
                <a:ea typeface="宋体" pitchFamily="2" charset="-122"/>
              </a:rPr>
              <a:t>(</a:t>
            </a:r>
            <a:r>
              <a:rPr lang="zh-CN" altLang="en-US" sz="2800">
                <a:solidFill>
                  <a:srgbClr val="A50021"/>
                </a:solidFill>
                <a:latin typeface="Times New Roman" panose="02020603050405020304" pitchFamily="18" charset="0"/>
                <a:ea typeface="宋体" pitchFamily="2" charset="-122"/>
              </a:rPr>
              <a:t>4</a:t>
            </a:r>
            <a:r>
              <a:rPr lang="en-US" altLang="zh-CN" sz="2800">
                <a:solidFill>
                  <a:srgbClr val="A50021"/>
                </a:solidFill>
                <a:latin typeface="Times New Roman" panose="02020603050405020304" pitchFamily="18" charset="0"/>
                <a:ea typeface="宋体" pitchFamily="2" charset="-122"/>
              </a:rPr>
              <a:t>)</a:t>
            </a:r>
            <a:r>
              <a:rPr lang="zh-CN" altLang="en-US" sz="2800">
                <a:solidFill>
                  <a:srgbClr val="A50021"/>
                </a:solidFill>
                <a:latin typeface="Times New Roman" panose="02020603050405020304" pitchFamily="18" charset="0"/>
                <a:ea typeface="宋体" pitchFamily="2" charset="-122"/>
              </a:rPr>
              <a:t> 用上锁原语和开锁原语实现互斥</a:t>
            </a:r>
            <a:endParaRPr lang="zh-CN" altLang="en-US" sz="2800">
              <a:solidFill>
                <a:srgbClr val="A50021"/>
              </a:solidFill>
              <a:latin typeface="Times New Roman" panose="02020603050405020304" pitchFamily="18" charset="0"/>
              <a:ea typeface="宋体" pitchFamily="2" charset="-122"/>
            </a:endParaRPr>
          </a:p>
        </p:txBody>
      </p:sp>
      <p:grpSp>
        <p:nvGrpSpPr>
          <p:cNvPr id="74755" name="组合 74754"/>
          <p:cNvGrpSpPr/>
          <p:nvPr/>
        </p:nvGrpSpPr>
        <p:grpSpPr>
          <a:xfrm>
            <a:off x="4800600" y="1692275"/>
            <a:ext cx="2514600" cy="4487863"/>
            <a:chOff x="0" y="0"/>
            <a:chExt cx="1308" cy="2561"/>
          </a:xfrm>
        </p:grpSpPr>
        <p:sp>
          <p:nvSpPr>
            <p:cNvPr id="63491" name="文本框 74755"/>
            <p:cNvSpPr txBox="true"/>
            <p:nvPr/>
          </p:nvSpPr>
          <p:spPr>
            <a:xfrm>
              <a:off x="252" y="689"/>
              <a:ext cx="804" cy="336"/>
            </a:xfrm>
            <a:prstGeom prst="rect">
              <a:avLst/>
            </a:prstGeom>
            <a:solidFill>
              <a:srgbClr val="CCFFCC"/>
            </a:solidFill>
            <a:ln w="9525" cap="flat" cmpd="sng">
              <a:solidFill>
                <a:srgbClr val="000000"/>
              </a:solidFill>
              <a:prstDash val="solid"/>
              <a:miter/>
              <a:headEnd type="none" w="med" len="med"/>
              <a:tailEnd type="none" w="med" len="med"/>
            </a:ln>
          </p:spPr>
          <p:txBody>
            <a:bodyPr anchor="ctr" anchorCtr="true"/>
            <a:p>
              <a:pPr lvl="0" algn="just"/>
              <a:r>
                <a:rPr lang="en-US" altLang="zh-CN" sz="2000">
                  <a:latin typeface="Times New Roman" panose="02020603050405020304" pitchFamily="18" charset="0"/>
                  <a:ea typeface="宋体" pitchFamily="2" charset="-122"/>
                </a:rPr>
                <a:t> </a:t>
              </a:r>
              <a:r>
                <a:rPr lang="zh-CN" altLang="en-US">
                  <a:solidFill>
                    <a:schemeClr val="tx1"/>
                  </a:solidFill>
                  <a:latin typeface="Times New Roman" panose="02020603050405020304" pitchFamily="18" charset="0"/>
                  <a:ea typeface="宋体" pitchFamily="2" charset="-122"/>
                </a:rPr>
                <a:t>上锁原语</a:t>
              </a:r>
              <a:r>
                <a:rPr lang="en-US" altLang="zh-CN">
                  <a:solidFill>
                    <a:schemeClr val="tx1"/>
                  </a:solidFill>
                  <a:latin typeface="Times New Roman" panose="02020603050405020304" pitchFamily="18" charset="0"/>
                  <a:ea typeface="宋体" pitchFamily="2" charset="-122"/>
                </a:rPr>
                <a:t>w</a:t>
              </a:r>
              <a:endParaRPr lang="en-US" altLang="zh-CN" sz="2000">
                <a:solidFill>
                  <a:schemeClr val="tx1"/>
                </a:solidFill>
                <a:latin typeface="Times New Roman" panose="02020603050405020304" pitchFamily="18" charset="0"/>
                <a:ea typeface="宋体" pitchFamily="2" charset="-122"/>
              </a:endParaRPr>
            </a:p>
          </p:txBody>
        </p:sp>
        <p:sp>
          <p:nvSpPr>
            <p:cNvPr id="63492" name="文本框 74756"/>
            <p:cNvSpPr txBox="true"/>
            <p:nvPr/>
          </p:nvSpPr>
          <p:spPr>
            <a:xfrm>
              <a:off x="0" y="1307"/>
              <a:ext cx="1308" cy="342"/>
            </a:xfrm>
            <a:prstGeom prst="rect">
              <a:avLst/>
            </a:prstGeom>
            <a:solidFill>
              <a:srgbClr val="CCFFCC"/>
            </a:solidFill>
            <a:ln w="9525" cap="flat" cmpd="sng">
              <a:solidFill>
                <a:srgbClr val="000000"/>
              </a:solidFill>
              <a:prstDash val="solid"/>
              <a:miter/>
              <a:headEnd type="none" w="med" len="med"/>
              <a:tailEnd type="none" w="med" len="med"/>
            </a:ln>
          </p:spPr>
          <p:txBody>
            <a:bodyPr anchor="ctr" anchorCtr="true"/>
            <a:p>
              <a:pPr lvl="0" algn="just"/>
              <a:r>
                <a:rPr lang="en-US" altLang="zh-CN" sz="2000">
                  <a:latin typeface="Times New Roman" panose="02020603050405020304" pitchFamily="18" charset="0"/>
                  <a:ea typeface="宋体" pitchFamily="2" charset="-122"/>
                </a:rPr>
                <a:t>  </a:t>
              </a:r>
              <a:r>
                <a:rPr lang="zh-CN" altLang="en-US">
                  <a:solidFill>
                    <a:schemeClr val="tx1"/>
                  </a:solidFill>
                  <a:latin typeface="Times New Roman" panose="02020603050405020304" pitchFamily="18" charset="0"/>
                  <a:ea typeface="宋体" pitchFamily="2" charset="-122"/>
                </a:rPr>
                <a:t>进入临界区</a:t>
              </a:r>
              <a:r>
                <a:rPr lang="en-US" altLang="zh-CN">
                  <a:solidFill>
                    <a:schemeClr val="tx1"/>
                  </a:solidFill>
                  <a:latin typeface="Times New Roman" panose="02020603050405020304" pitchFamily="18" charset="0"/>
                  <a:ea typeface="宋体" pitchFamily="2" charset="-122"/>
                </a:rPr>
                <a:t>cs</a:t>
              </a:r>
              <a:r>
                <a:rPr lang="en-US" altLang="zh-CN" baseline="-25000">
                  <a:solidFill>
                    <a:schemeClr val="tx1"/>
                  </a:solidFill>
                  <a:latin typeface="Times New Roman" panose="02020603050405020304" pitchFamily="18" charset="0"/>
                  <a:ea typeface="宋体" pitchFamily="2" charset="-122"/>
                </a:rPr>
                <a:t>b</a:t>
              </a:r>
              <a:endParaRPr lang="en-US" altLang="zh-CN" baseline="-25000">
                <a:solidFill>
                  <a:schemeClr val="tx1"/>
                </a:solidFill>
                <a:latin typeface="Times New Roman" panose="02020603050405020304" pitchFamily="18" charset="0"/>
                <a:ea typeface="宋体" pitchFamily="2" charset="-122"/>
              </a:endParaRPr>
            </a:p>
          </p:txBody>
        </p:sp>
        <p:sp>
          <p:nvSpPr>
            <p:cNvPr id="63493" name="文本框 74757"/>
            <p:cNvSpPr txBox="true"/>
            <p:nvPr/>
          </p:nvSpPr>
          <p:spPr>
            <a:xfrm>
              <a:off x="252" y="1937"/>
              <a:ext cx="804" cy="336"/>
            </a:xfrm>
            <a:prstGeom prst="rect">
              <a:avLst/>
            </a:prstGeom>
            <a:solidFill>
              <a:srgbClr val="CCFFCC"/>
            </a:solidFill>
            <a:ln w="9525" cap="flat" cmpd="sng">
              <a:solidFill>
                <a:srgbClr val="000000"/>
              </a:solidFill>
              <a:prstDash val="solid"/>
              <a:miter/>
              <a:headEnd type="none" w="med" len="med"/>
              <a:tailEnd type="none" w="med" len="med"/>
            </a:ln>
          </p:spPr>
          <p:txBody>
            <a:bodyPr anchor="ctr" anchorCtr="true"/>
            <a:p>
              <a:pPr lvl="0" algn="just"/>
              <a:r>
                <a:rPr lang="en-US" altLang="zh-CN" sz="2000">
                  <a:latin typeface="Times New Roman" panose="02020603050405020304" pitchFamily="18" charset="0"/>
                  <a:ea typeface="宋体" pitchFamily="2" charset="-122"/>
                </a:rPr>
                <a:t> </a:t>
              </a:r>
              <a:r>
                <a:rPr lang="zh-CN" altLang="en-US">
                  <a:solidFill>
                    <a:schemeClr val="tx1"/>
                  </a:solidFill>
                  <a:latin typeface="Times New Roman" panose="02020603050405020304" pitchFamily="18" charset="0"/>
                  <a:ea typeface="宋体" pitchFamily="2" charset="-122"/>
                </a:rPr>
                <a:t>开锁原语</a:t>
              </a:r>
              <a:r>
                <a:rPr lang="en-US" altLang="zh-CN">
                  <a:solidFill>
                    <a:schemeClr val="tx1"/>
                  </a:solidFill>
                  <a:latin typeface="Times New Roman" panose="02020603050405020304" pitchFamily="18" charset="0"/>
                  <a:ea typeface="宋体" pitchFamily="2" charset="-122"/>
                </a:rPr>
                <a:t>w</a:t>
              </a:r>
              <a:endParaRPr lang="en-US" altLang="zh-CN" sz="2000">
                <a:solidFill>
                  <a:schemeClr val="tx1"/>
                </a:solidFill>
                <a:latin typeface="Times New Roman" panose="02020603050405020304" pitchFamily="18" charset="0"/>
                <a:ea typeface="宋体" pitchFamily="2" charset="-122"/>
              </a:endParaRPr>
            </a:p>
          </p:txBody>
        </p:sp>
        <p:sp>
          <p:nvSpPr>
            <p:cNvPr id="63494" name="文本框 74758"/>
            <p:cNvSpPr txBox="true"/>
            <p:nvPr/>
          </p:nvSpPr>
          <p:spPr>
            <a:xfrm>
              <a:off x="336" y="0"/>
              <a:ext cx="720" cy="296"/>
            </a:xfrm>
            <a:prstGeom prst="rect">
              <a:avLst/>
            </a:prstGeom>
            <a:noFill/>
            <a:ln w="9525">
              <a:noFill/>
              <a:miter/>
            </a:ln>
          </p:spPr>
          <p:txBody>
            <a:bodyPr anchor="ctr" anchorCtr="true">
              <a:spAutoFit/>
            </a:bodyPr>
            <a:p>
              <a:pPr lvl="0">
                <a:spcBef>
                  <a:spcPct val="50000"/>
                </a:spcBef>
              </a:pPr>
              <a:r>
                <a:rPr lang="zh-CN" altLang="en-US" sz="2800">
                  <a:latin typeface="Times New Roman" panose="02020603050405020304" pitchFamily="18" charset="0"/>
                  <a:ea typeface="宋体" pitchFamily="2" charset="-122"/>
                </a:rPr>
                <a:t>进程</a:t>
              </a:r>
              <a:r>
                <a:rPr lang="en-US" altLang="zh-CN" sz="2800">
                  <a:latin typeface="Times New Roman" panose="02020603050405020304" pitchFamily="18" charset="0"/>
                  <a:ea typeface="宋体" pitchFamily="2" charset="-122"/>
                </a:rPr>
                <a:t>B</a:t>
              </a:r>
              <a:endParaRPr lang="en-US" altLang="zh-CN" sz="2800">
                <a:latin typeface="Times New Roman" panose="02020603050405020304" pitchFamily="18" charset="0"/>
                <a:ea typeface="宋体" pitchFamily="2" charset="-122"/>
              </a:endParaRPr>
            </a:p>
          </p:txBody>
        </p:sp>
        <p:sp>
          <p:nvSpPr>
            <p:cNvPr id="63495" name="直接连接符 74759"/>
            <p:cNvSpPr/>
            <p:nvPr/>
          </p:nvSpPr>
          <p:spPr>
            <a:xfrm>
              <a:off x="672" y="305"/>
              <a:ext cx="0" cy="384"/>
            </a:xfrm>
            <a:prstGeom prst="line">
              <a:avLst/>
            </a:prstGeom>
            <a:ln w="38100" cap="flat" cmpd="sng">
              <a:solidFill>
                <a:schemeClr val="tx1"/>
              </a:solidFill>
              <a:prstDash val="solid"/>
              <a:round/>
              <a:headEnd type="none" w="med" len="med"/>
              <a:tailEnd type="triangle" w="med" len="med"/>
            </a:ln>
          </p:spPr>
          <p:txBody>
            <a:bodyPr anchor="t"/>
            <a:p>
              <a:pPr lvl="0"/>
              <a:endParaRPr lang="zh-CN" altLang="en-US">
                <a:latin typeface="Arial" panose="02080604020202020204" pitchFamily="34" charset="0"/>
                <a:ea typeface="宋体" pitchFamily="2" charset="-122"/>
              </a:endParaRPr>
            </a:p>
          </p:txBody>
        </p:sp>
        <p:sp>
          <p:nvSpPr>
            <p:cNvPr id="63496" name="直接连接符 74760"/>
            <p:cNvSpPr/>
            <p:nvPr/>
          </p:nvSpPr>
          <p:spPr>
            <a:xfrm>
              <a:off x="672" y="1025"/>
              <a:ext cx="0" cy="288"/>
            </a:xfrm>
            <a:prstGeom prst="line">
              <a:avLst/>
            </a:prstGeom>
            <a:ln w="38100" cap="flat" cmpd="sng">
              <a:solidFill>
                <a:schemeClr val="tx1"/>
              </a:solidFill>
              <a:prstDash val="solid"/>
              <a:round/>
              <a:headEnd type="none" w="med" len="med"/>
              <a:tailEnd type="triangle" w="med" len="med"/>
            </a:ln>
          </p:spPr>
          <p:txBody>
            <a:bodyPr anchor="t"/>
            <a:p>
              <a:pPr lvl="0"/>
              <a:endParaRPr lang="zh-CN" altLang="en-US">
                <a:latin typeface="Arial" panose="02080604020202020204" pitchFamily="34" charset="0"/>
                <a:ea typeface="宋体" pitchFamily="2" charset="-122"/>
              </a:endParaRPr>
            </a:p>
          </p:txBody>
        </p:sp>
        <p:sp>
          <p:nvSpPr>
            <p:cNvPr id="63497" name="直接连接符 74761"/>
            <p:cNvSpPr/>
            <p:nvPr/>
          </p:nvSpPr>
          <p:spPr>
            <a:xfrm>
              <a:off x="672" y="1649"/>
              <a:ext cx="0" cy="288"/>
            </a:xfrm>
            <a:prstGeom prst="line">
              <a:avLst/>
            </a:prstGeom>
            <a:ln w="38100" cap="flat" cmpd="sng">
              <a:solidFill>
                <a:schemeClr val="tx1"/>
              </a:solidFill>
              <a:prstDash val="solid"/>
              <a:round/>
              <a:headEnd type="none" w="med" len="med"/>
              <a:tailEnd type="triangle" w="med" len="med"/>
            </a:ln>
          </p:spPr>
          <p:txBody>
            <a:bodyPr anchor="t"/>
            <a:p>
              <a:pPr lvl="0"/>
              <a:endParaRPr lang="zh-CN" altLang="en-US">
                <a:latin typeface="Arial" panose="02080604020202020204" pitchFamily="34" charset="0"/>
                <a:ea typeface="宋体" pitchFamily="2" charset="-122"/>
              </a:endParaRPr>
            </a:p>
          </p:txBody>
        </p:sp>
        <p:sp>
          <p:nvSpPr>
            <p:cNvPr id="63498" name="直接连接符 74762"/>
            <p:cNvSpPr/>
            <p:nvPr/>
          </p:nvSpPr>
          <p:spPr>
            <a:xfrm>
              <a:off x="672" y="2273"/>
              <a:ext cx="0" cy="288"/>
            </a:xfrm>
            <a:prstGeom prst="line">
              <a:avLst/>
            </a:prstGeom>
            <a:ln w="38100" cap="flat" cmpd="sng">
              <a:solidFill>
                <a:schemeClr val="tx1"/>
              </a:solidFill>
              <a:prstDash val="solid"/>
              <a:round/>
              <a:headEnd type="none" w="med" len="med"/>
              <a:tailEnd type="triangle" w="med" len="med"/>
            </a:ln>
          </p:spPr>
          <p:txBody>
            <a:bodyPr anchor="t"/>
            <a:p>
              <a:pPr lvl="0"/>
              <a:endParaRPr lang="zh-CN" altLang="en-US">
                <a:latin typeface="Arial" panose="02080604020202020204" pitchFamily="34" charset="0"/>
                <a:ea typeface="宋体" pitchFamily="2" charset="-122"/>
              </a:endParaRPr>
            </a:p>
          </p:txBody>
        </p:sp>
      </p:grpSp>
      <p:grpSp>
        <p:nvGrpSpPr>
          <p:cNvPr id="74764" name="组合 74763"/>
          <p:cNvGrpSpPr/>
          <p:nvPr/>
        </p:nvGrpSpPr>
        <p:grpSpPr>
          <a:xfrm>
            <a:off x="1219200" y="1700213"/>
            <a:ext cx="2590800" cy="4487862"/>
            <a:chOff x="0" y="0"/>
            <a:chExt cx="1308" cy="2561"/>
          </a:xfrm>
        </p:grpSpPr>
        <p:sp>
          <p:nvSpPr>
            <p:cNvPr id="63500" name="文本框 74764"/>
            <p:cNvSpPr txBox="true"/>
            <p:nvPr/>
          </p:nvSpPr>
          <p:spPr>
            <a:xfrm>
              <a:off x="252" y="689"/>
              <a:ext cx="804" cy="336"/>
            </a:xfrm>
            <a:prstGeom prst="rect">
              <a:avLst/>
            </a:prstGeom>
            <a:solidFill>
              <a:srgbClr val="CCFFCC"/>
            </a:solidFill>
            <a:ln w="9525" cap="flat" cmpd="sng">
              <a:solidFill>
                <a:srgbClr val="000000"/>
              </a:solidFill>
              <a:prstDash val="solid"/>
              <a:miter/>
              <a:headEnd type="none" w="med" len="med"/>
              <a:tailEnd type="none" w="med" len="med"/>
            </a:ln>
          </p:spPr>
          <p:txBody>
            <a:bodyPr anchor="ctr" anchorCtr="true"/>
            <a:p>
              <a:pPr lvl="0" algn="just"/>
              <a:r>
                <a:rPr lang="en-US" altLang="zh-CN" sz="2000">
                  <a:latin typeface="Times New Roman" panose="02020603050405020304" pitchFamily="18" charset="0"/>
                  <a:ea typeface="宋体" pitchFamily="2" charset="-122"/>
                </a:rPr>
                <a:t> </a:t>
              </a:r>
              <a:r>
                <a:rPr lang="zh-CN" altLang="en-US">
                  <a:solidFill>
                    <a:schemeClr val="tx1"/>
                  </a:solidFill>
                  <a:latin typeface="Times New Roman" panose="02020603050405020304" pitchFamily="18" charset="0"/>
                  <a:ea typeface="宋体" pitchFamily="2" charset="-122"/>
                </a:rPr>
                <a:t>上锁原语</a:t>
              </a:r>
              <a:r>
                <a:rPr lang="en-US" altLang="zh-CN">
                  <a:solidFill>
                    <a:schemeClr val="tx1"/>
                  </a:solidFill>
                  <a:latin typeface="Times New Roman" panose="02020603050405020304" pitchFamily="18" charset="0"/>
                  <a:ea typeface="宋体" pitchFamily="2" charset="-122"/>
                </a:rPr>
                <a:t>w</a:t>
              </a:r>
              <a:endParaRPr lang="en-US" altLang="zh-CN" sz="2000">
                <a:solidFill>
                  <a:schemeClr val="tx1"/>
                </a:solidFill>
                <a:latin typeface="Times New Roman" panose="02020603050405020304" pitchFamily="18" charset="0"/>
                <a:ea typeface="宋体" pitchFamily="2" charset="-122"/>
              </a:endParaRPr>
            </a:p>
          </p:txBody>
        </p:sp>
        <p:sp>
          <p:nvSpPr>
            <p:cNvPr id="63501" name="文本框 74765"/>
            <p:cNvSpPr txBox="true"/>
            <p:nvPr/>
          </p:nvSpPr>
          <p:spPr>
            <a:xfrm>
              <a:off x="0" y="1307"/>
              <a:ext cx="1308" cy="342"/>
            </a:xfrm>
            <a:prstGeom prst="rect">
              <a:avLst/>
            </a:prstGeom>
            <a:solidFill>
              <a:srgbClr val="CCFFCC"/>
            </a:solidFill>
            <a:ln w="9525" cap="flat" cmpd="sng">
              <a:solidFill>
                <a:srgbClr val="000000"/>
              </a:solidFill>
              <a:prstDash val="solid"/>
              <a:miter/>
              <a:headEnd type="none" w="med" len="med"/>
              <a:tailEnd type="none" w="med" len="med"/>
            </a:ln>
          </p:spPr>
          <p:txBody>
            <a:bodyPr anchor="ctr" anchorCtr="true"/>
            <a:p>
              <a:pPr lvl="0" algn="just"/>
              <a:r>
                <a:rPr lang="en-US" altLang="zh-CN" sz="2000">
                  <a:latin typeface="Times New Roman" panose="02020603050405020304" pitchFamily="18" charset="0"/>
                  <a:ea typeface="宋体" pitchFamily="2" charset="-122"/>
                </a:rPr>
                <a:t>  </a:t>
              </a:r>
              <a:r>
                <a:rPr lang="zh-CN" altLang="en-US">
                  <a:solidFill>
                    <a:schemeClr val="tx1"/>
                  </a:solidFill>
                  <a:latin typeface="Times New Roman" panose="02020603050405020304" pitchFamily="18" charset="0"/>
                  <a:ea typeface="宋体" pitchFamily="2" charset="-122"/>
                </a:rPr>
                <a:t>进入临界区</a:t>
              </a:r>
              <a:r>
                <a:rPr lang="en-US" altLang="zh-CN">
                  <a:solidFill>
                    <a:schemeClr val="tx1"/>
                  </a:solidFill>
                  <a:latin typeface="Times New Roman" panose="02020603050405020304" pitchFamily="18" charset="0"/>
                  <a:ea typeface="宋体" pitchFamily="2" charset="-122"/>
                </a:rPr>
                <a:t>cs</a:t>
              </a:r>
              <a:r>
                <a:rPr lang="en-US" altLang="zh-CN" baseline="-25000">
                  <a:solidFill>
                    <a:schemeClr val="tx1"/>
                  </a:solidFill>
                  <a:latin typeface="Times New Roman" panose="02020603050405020304" pitchFamily="18" charset="0"/>
                  <a:ea typeface="宋体" pitchFamily="2" charset="-122"/>
                </a:rPr>
                <a:t>a</a:t>
              </a:r>
              <a:endParaRPr lang="en-US" altLang="zh-CN" baseline="-25000">
                <a:solidFill>
                  <a:schemeClr val="tx1"/>
                </a:solidFill>
                <a:latin typeface="Times New Roman" panose="02020603050405020304" pitchFamily="18" charset="0"/>
                <a:ea typeface="宋体" pitchFamily="2" charset="-122"/>
              </a:endParaRPr>
            </a:p>
          </p:txBody>
        </p:sp>
        <p:sp>
          <p:nvSpPr>
            <p:cNvPr id="63502" name="文本框 74766"/>
            <p:cNvSpPr txBox="true"/>
            <p:nvPr/>
          </p:nvSpPr>
          <p:spPr>
            <a:xfrm>
              <a:off x="252" y="1937"/>
              <a:ext cx="804" cy="336"/>
            </a:xfrm>
            <a:prstGeom prst="rect">
              <a:avLst/>
            </a:prstGeom>
            <a:solidFill>
              <a:srgbClr val="CCFFCC"/>
            </a:solidFill>
            <a:ln w="9525" cap="flat" cmpd="sng">
              <a:solidFill>
                <a:srgbClr val="000000"/>
              </a:solidFill>
              <a:prstDash val="solid"/>
              <a:miter/>
              <a:headEnd type="none" w="med" len="med"/>
              <a:tailEnd type="none" w="med" len="med"/>
            </a:ln>
          </p:spPr>
          <p:txBody>
            <a:bodyPr anchor="ctr" anchorCtr="true"/>
            <a:p>
              <a:pPr lvl="0" algn="just"/>
              <a:r>
                <a:rPr lang="en-US" altLang="zh-CN" sz="2000">
                  <a:latin typeface="Times New Roman" panose="02020603050405020304" pitchFamily="18" charset="0"/>
                  <a:ea typeface="宋体" pitchFamily="2" charset="-122"/>
                </a:rPr>
                <a:t> </a:t>
              </a:r>
              <a:r>
                <a:rPr lang="zh-CN" altLang="en-US">
                  <a:solidFill>
                    <a:schemeClr val="tx1"/>
                  </a:solidFill>
                  <a:latin typeface="Times New Roman" panose="02020603050405020304" pitchFamily="18" charset="0"/>
                  <a:ea typeface="宋体" pitchFamily="2" charset="-122"/>
                </a:rPr>
                <a:t>开锁原语</a:t>
              </a:r>
              <a:r>
                <a:rPr lang="en-US" altLang="zh-CN">
                  <a:solidFill>
                    <a:schemeClr val="tx1"/>
                  </a:solidFill>
                  <a:latin typeface="Times New Roman" panose="02020603050405020304" pitchFamily="18" charset="0"/>
                  <a:ea typeface="宋体" pitchFamily="2" charset="-122"/>
                </a:rPr>
                <a:t>w</a:t>
              </a:r>
              <a:endParaRPr lang="en-US" altLang="zh-CN" sz="2000">
                <a:solidFill>
                  <a:schemeClr val="tx1"/>
                </a:solidFill>
                <a:latin typeface="Times New Roman" panose="02020603050405020304" pitchFamily="18" charset="0"/>
                <a:ea typeface="宋体" pitchFamily="2" charset="-122"/>
              </a:endParaRPr>
            </a:p>
          </p:txBody>
        </p:sp>
        <p:sp>
          <p:nvSpPr>
            <p:cNvPr id="63503" name="文本框 74767"/>
            <p:cNvSpPr txBox="true"/>
            <p:nvPr/>
          </p:nvSpPr>
          <p:spPr>
            <a:xfrm>
              <a:off x="336" y="0"/>
              <a:ext cx="720" cy="296"/>
            </a:xfrm>
            <a:prstGeom prst="rect">
              <a:avLst/>
            </a:prstGeom>
            <a:noFill/>
            <a:ln w="9525">
              <a:noFill/>
              <a:miter/>
            </a:ln>
          </p:spPr>
          <p:txBody>
            <a:bodyPr anchor="ctr" anchorCtr="true">
              <a:spAutoFit/>
            </a:bodyPr>
            <a:p>
              <a:pPr lvl="0">
                <a:spcBef>
                  <a:spcPct val="50000"/>
                </a:spcBef>
              </a:pPr>
              <a:r>
                <a:rPr lang="zh-CN" altLang="en-US" sz="2800">
                  <a:latin typeface="Times New Roman" panose="02020603050405020304" pitchFamily="18" charset="0"/>
                  <a:ea typeface="宋体" pitchFamily="2" charset="-122"/>
                </a:rPr>
                <a:t>进程</a:t>
              </a:r>
              <a:r>
                <a:rPr lang="en-US" altLang="zh-CN" sz="2800">
                  <a:latin typeface="Times New Roman" panose="02020603050405020304" pitchFamily="18" charset="0"/>
                  <a:ea typeface="宋体" pitchFamily="2" charset="-122"/>
                </a:rPr>
                <a:t>A</a:t>
              </a:r>
              <a:endParaRPr lang="en-US" altLang="zh-CN" sz="2800">
                <a:latin typeface="Times New Roman" panose="02020603050405020304" pitchFamily="18" charset="0"/>
                <a:ea typeface="宋体" pitchFamily="2" charset="-122"/>
              </a:endParaRPr>
            </a:p>
          </p:txBody>
        </p:sp>
        <p:sp>
          <p:nvSpPr>
            <p:cNvPr id="63504" name="直接连接符 74768"/>
            <p:cNvSpPr/>
            <p:nvPr/>
          </p:nvSpPr>
          <p:spPr>
            <a:xfrm>
              <a:off x="672" y="305"/>
              <a:ext cx="0" cy="384"/>
            </a:xfrm>
            <a:prstGeom prst="line">
              <a:avLst/>
            </a:prstGeom>
            <a:ln w="38100" cap="flat" cmpd="sng">
              <a:solidFill>
                <a:schemeClr val="tx1"/>
              </a:solidFill>
              <a:prstDash val="solid"/>
              <a:round/>
              <a:headEnd type="none" w="med" len="med"/>
              <a:tailEnd type="triangle" w="med" len="med"/>
            </a:ln>
          </p:spPr>
          <p:txBody>
            <a:bodyPr anchor="t"/>
            <a:p>
              <a:pPr lvl="0"/>
              <a:endParaRPr lang="zh-CN" altLang="en-US">
                <a:latin typeface="Arial" panose="02080604020202020204" pitchFamily="34" charset="0"/>
                <a:ea typeface="宋体" pitchFamily="2" charset="-122"/>
              </a:endParaRPr>
            </a:p>
          </p:txBody>
        </p:sp>
        <p:sp>
          <p:nvSpPr>
            <p:cNvPr id="63505" name="直接连接符 74769"/>
            <p:cNvSpPr/>
            <p:nvPr/>
          </p:nvSpPr>
          <p:spPr>
            <a:xfrm>
              <a:off x="672" y="1025"/>
              <a:ext cx="0" cy="288"/>
            </a:xfrm>
            <a:prstGeom prst="line">
              <a:avLst/>
            </a:prstGeom>
            <a:ln w="38100" cap="flat" cmpd="sng">
              <a:solidFill>
                <a:schemeClr val="tx1"/>
              </a:solidFill>
              <a:prstDash val="solid"/>
              <a:round/>
              <a:headEnd type="none" w="med" len="med"/>
              <a:tailEnd type="triangle" w="med" len="med"/>
            </a:ln>
          </p:spPr>
          <p:txBody>
            <a:bodyPr anchor="t"/>
            <a:p>
              <a:pPr lvl="0"/>
              <a:endParaRPr lang="zh-CN" altLang="en-US">
                <a:latin typeface="Arial" panose="02080604020202020204" pitchFamily="34" charset="0"/>
                <a:ea typeface="宋体" pitchFamily="2" charset="-122"/>
              </a:endParaRPr>
            </a:p>
          </p:txBody>
        </p:sp>
        <p:sp>
          <p:nvSpPr>
            <p:cNvPr id="63506" name="直接连接符 74770"/>
            <p:cNvSpPr/>
            <p:nvPr/>
          </p:nvSpPr>
          <p:spPr>
            <a:xfrm>
              <a:off x="672" y="1649"/>
              <a:ext cx="0" cy="288"/>
            </a:xfrm>
            <a:prstGeom prst="line">
              <a:avLst/>
            </a:prstGeom>
            <a:ln w="38100" cap="flat" cmpd="sng">
              <a:solidFill>
                <a:schemeClr val="tx1"/>
              </a:solidFill>
              <a:prstDash val="solid"/>
              <a:round/>
              <a:headEnd type="none" w="med" len="med"/>
              <a:tailEnd type="triangle" w="med" len="med"/>
            </a:ln>
          </p:spPr>
          <p:txBody>
            <a:bodyPr anchor="t"/>
            <a:p>
              <a:pPr lvl="0"/>
              <a:endParaRPr lang="zh-CN" altLang="en-US">
                <a:latin typeface="Arial" panose="02080604020202020204" pitchFamily="34" charset="0"/>
                <a:ea typeface="宋体" pitchFamily="2" charset="-122"/>
              </a:endParaRPr>
            </a:p>
          </p:txBody>
        </p:sp>
        <p:sp>
          <p:nvSpPr>
            <p:cNvPr id="63507" name="直接连接符 74771"/>
            <p:cNvSpPr/>
            <p:nvPr/>
          </p:nvSpPr>
          <p:spPr>
            <a:xfrm>
              <a:off x="672" y="2273"/>
              <a:ext cx="0" cy="288"/>
            </a:xfrm>
            <a:prstGeom prst="line">
              <a:avLst/>
            </a:prstGeom>
            <a:ln w="38100" cap="flat" cmpd="sng">
              <a:solidFill>
                <a:schemeClr val="tx1"/>
              </a:solidFill>
              <a:prstDash val="solid"/>
              <a:round/>
              <a:headEnd type="none" w="med" len="med"/>
              <a:tailEnd type="triangle" w="med" len="med"/>
            </a:ln>
          </p:spPr>
          <p:txBody>
            <a:bodyPr anchor="t"/>
            <a:p>
              <a:pPr lvl="0"/>
              <a:endParaRPr lang="zh-CN" altLang="en-US">
                <a:latin typeface="Arial" panose="02080604020202020204" pitchFamily="34" charset="0"/>
                <a:ea typeface="宋体" pitchFamily="2" charset="-122"/>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4764"/>
                                        </p:tgtEl>
                                        <p:attrNameLst>
                                          <p:attrName>style.visibility</p:attrName>
                                        </p:attrNameLst>
                                      </p:cBhvr>
                                      <p:to>
                                        <p:strVal val="visible"/>
                                      </p:to>
                                    </p:set>
                                    <p:anim calcmode="lin" valueType="num">
                                      <p:cBhvr>
                                        <p:cTn id="7" dur="500" fill="hold"/>
                                        <p:tgtEl>
                                          <p:spTgt spid="74764"/>
                                        </p:tgtEl>
                                        <p:attrNameLst>
                                          <p:attrName>ppt_x</p:attrName>
                                        </p:attrNameLst>
                                      </p:cBhvr>
                                      <p:tavLst>
                                        <p:tav tm="0">
                                          <p:val>
                                            <p:strVal val="0-#ppt_w/2"/>
                                          </p:val>
                                        </p:tav>
                                        <p:tav tm="100000">
                                          <p:val>
                                            <p:strVal val="#ppt_x"/>
                                          </p:val>
                                        </p:tav>
                                      </p:tavLst>
                                    </p:anim>
                                    <p:anim calcmode="lin" valueType="num">
                                      <p:cBhvr>
                                        <p:cTn id="8" dur="500" fill="hold"/>
                                        <p:tgtEl>
                                          <p:spTgt spid="7476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74755"/>
                                        </p:tgtEl>
                                        <p:attrNameLst>
                                          <p:attrName>style.visibility</p:attrName>
                                        </p:attrNameLst>
                                      </p:cBhvr>
                                      <p:to>
                                        <p:strVal val="visible"/>
                                      </p:to>
                                    </p:set>
                                    <p:anim calcmode="lin" valueType="num">
                                      <p:cBhvr>
                                        <p:cTn id="13" dur="500" fill="hold"/>
                                        <p:tgtEl>
                                          <p:spTgt spid="74755"/>
                                        </p:tgtEl>
                                        <p:attrNameLst>
                                          <p:attrName>ppt_x</p:attrName>
                                        </p:attrNameLst>
                                      </p:cBhvr>
                                      <p:tavLst>
                                        <p:tav tm="0">
                                          <p:val>
                                            <p:strVal val="1+#ppt_w/2"/>
                                          </p:val>
                                        </p:tav>
                                        <p:tav tm="100000">
                                          <p:val>
                                            <p:strVal val="#ppt_x"/>
                                          </p:val>
                                        </p:tav>
                                      </p:tavLst>
                                    </p:anim>
                                    <p:anim calcmode="lin" valueType="num">
                                      <p:cBhvr>
                                        <p:cTn id="14" dur="500" fill="hold"/>
                                        <p:tgtEl>
                                          <p:spTgt spid="747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7" name="标题 75777"/>
          <p:cNvSpPr>
            <a:spLocks noGrp="true"/>
          </p:cNvSpPr>
          <p:nvPr>
            <p:ph type="title"/>
          </p:nvPr>
        </p:nvSpPr>
        <p:spPr>
          <a:xfrm>
            <a:off x="317500" y="758825"/>
            <a:ext cx="8637588" cy="725488"/>
          </a:xfrm>
        </p:spPr>
        <p:txBody>
          <a:bodyPr anchor="b">
            <a:spAutoFit/>
          </a:bodyPr>
          <a:p>
            <a:pPr lvl="0">
              <a:lnSpc>
                <a:spcPct val="130000"/>
              </a:lnSpc>
              <a:spcBef>
                <a:spcPct val="30000"/>
              </a:spcBef>
              <a:buClr>
                <a:schemeClr val="tx2"/>
              </a:buClr>
              <a:buSzPct val="95000"/>
              <a:buFont typeface="Wingdings" panose="05000000000000000000" pitchFamily="2" charset="2"/>
              <a:buChar char="•"/>
            </a:pPr>
            <a:r>
              <a:rPr lang="en-US" altLang="zh-CN" sz="3200">
                <a:solidFill>
                  <a:srgbClr val="990000"/>
                </a:solidFill>
                <a:latin typeface="Times New Roman" panose="02020603050405020304" pitchFamily="18" charset="0"/>
                <a:ea typeface="宋体" pitchFamily="2" charset="-122"/>
              </a:rPr>
              <a:t>2</a:t>
            </a:r>
            <a:r>
              <a:rPr lang="zh-CN" altLang="en-US" sz="3200">
                <a:solidFill>
                  <a:srgbClr val="990000"/>
                </a:solidFill>
                <a:latin typeface="Times New Roman" panose="02020603050405020304" pitchFamily="18" charset="0"/>
                <a:ea typeface="宋体" pitchFamily="2" charset="-122"/>
              </a:rPr>
              <a:t>、信号灯和 P、V操作</a:t>
            </a:r>
            <a:endParaRPr lang="zh-CN" altLang="en-US" sz="3200">
              <a:solidFill>
                <a:srgbClr val="990000"/>
              </a:solidFill>
              <a:latin typeface="Times New Roman" panose="02020603050405020304" pitchFamily="18" charset="0"/>
              <a:ea typeface="宋体" pitchFamily="2" charset="-122"/>
            </a:endParaRPr>
          </a:p>
        </p:txBody>
      </p:sp>
      <p:sp>
        <p:nvSpPr>
          <p:cNvPr id="75779" name="内容占位符 75778"/>
          <p:cNvSpPr>
            <a:spLocks noGrp="true"/>
          </p:cNvSpPr>
          <p:nvPr>
            <p:ph idx="1"/>
          </p:nvPr>
        </p:nvSpPr>
        <p:spPr/>
        <p:txBody>
          <a:bodyPr anchor="t">
            <a:spAutoFit/>
          </a:bodyPr>
          <a:p>
            <a:pPr fontAlgn="base"/>
            <a:r>
              <a:rPr lang="en-US" altLang="zh-CN" b="1" strike="noStrike" noProof="1">
                <a:solidFill>
                  <a:schemeClr val="tx1"/>
                </a:solidFill>
                <a:effectLst/>
                <a:latin typeface="Times New Roman" panose="02020603050405020304" pitchFamily="18" charset="0"/>
              </a:rPr>
              <a:t>1965</a:t>
            </a:r>
            <a:r>
              <a:rPr lang="zh-CN" altLang="en-US" b="1" strike="noStrike" noProof="1">
                <a:solidFill>
                  <a:schemeClr val="tx1"/>
                </a:solidFill>
                <a:effectLst/>
                <a:latin typeface="Times New Roman" panose="02020603050405020304" pitchFamily="18" charset="0"/>
              </a:rPr>
              <a:t>年，由荷兰学者</a:t>
            </a:r>
            <a:r>
              <a:rPr lang="en-US" altLang="zh-CN" b="1" strike="noStrike" noProof="1">
                <a:solidFill>
                  <a:schemeClr val="tx1"/>
                </a:solidFill>
                <a:effectLst/>
                <a:latin typeface="Times New Roman" panose="02020603050405020304" pitchFamily="18" charset="0"/>
              </a:rPr>
              <a:t>Dijkstra</a:t>
            </a:r>
            <a:r>
              <a:rPr lang="zh-CN" altLang="en-US" b="1" strike="noStrike" noProof="1">
                <a:solidFill>
                  <a:schemeClr val="tx1"/>
                </a:solidFill>
                <a:effectLst/>
                <a:latin typeface="Times New Roman" panose="02020603050405020304" pitchFamily="18" charset="0"/>
              </a:rPr>
              <a:t>提出（所以</a:t>
            </a:r>
            <a:r>
              <a:rPr lang="en-US" altLang="zh-CN" b="1" strike="noStrike" noProof="1">
                <a:solidFill>
                  <a:schemeClr val="tx1"/>
                </a:solidFill>
                <a:effectLst/>
                <a:latin typeface="Times New Roman" panose="02020603050405020304" pitchFamily="18" charset="0"/>
              </a:rPr>
              <a:t>P</a:t>
            </a:r>
            <a:r>
              <a:rPr lang="zh-CN" altLang="en-US" b="1" strike="noStrike" noProof="1">
                <a:solidFill>
                  <a:schemeClr val="tx1"/>
                </a:solidFill>
                <a:effectLst/>
                <a:latin typeface="Times New Roman" panose="02020603050405020304" pitchFamily="18" charset="0"/>
              </a:rPr>
              <a:t>、</a:t>
            </a:r>
            <a:r>
              <a:rPr lang="en-US" altLang="zh-CN" b="1" strike="noStrike" noProof="1">
                <a:solidFill>
                  <a:schemeClr val="tx1"/>
                </a:solidFill>
                <a:effectLst/>
                <a:latin typeface="Times New Roman" panose="02020603050405020304" pitchFamily="18" charset="0"/>
              </a:rPr>
              <a:t>V</a:t>
            </a:r>
            <a:r>
              <a:rPr lang="zh-CN" altLang="en-US" b="1" strike="noStrike" noProof="1">
                <a:solidFill>
                  <a:schemeClr val="tx1"/>
                </a:solidFill>
                <a:effectLst/>
                <a:latin typeface="Times New Roman" panose="02020603050405020304" pitchFamily="18" charset="0"/>
              </a:rPr>
              <a:t>分别是荷兰语的</a:t>
            </a:r>
            <a:r>
              <a:rPr lang="en-US" altLang="zh-CN" b="1" strike="noStrike" noProof="1">
                <a:solidFill>
                  <a:schemeClr val="tx1"/>
                </a:solidFill>
                <a:effectLst/>
                <a:latin typeface="Times New Roman" panose="02020603050405020304" pitchFamily="18" charset="0"/>
              </a:rPr>
              <a:t>test(proberen)</a:t>
            </a:r>
            <a:r>
              <a:rPr lang="zh-CN" altLang="en-US" b="1" strike="noStrike" noProof="1">
                <a:solidFill>
                  <a:schemeClr val="tx1"/>
                </a:solidFill>
                <a:effectLst/>
                <a:latin typeface="Times New Roman" panose="02020603050405020304" pitchFamily="18" charset="0"/>
              </a:rPr>
              <a:t>和</a:t>
            </a:r>
            <a:r>
              <a:rPr lang="en-US" altLang="zh-CN" b="1" strike="noStrike" noProof="1">
                <a:solidFill>
                  <a:schemeClr val="tx1"/>
                </a:solidFill>
                <a:effectLst/>
                <a:latin typeface="Times New Roman" panose="02020603050405020304" pitchFamily="18" charset="0"/>
              </a:rPr>
              <a:t>increment(verhogen)</a:t>
            </a:r>
            <a:r>
              <a:rPr lang="zh-CN" altLang="en-US" b="1" strike="noStrike" noProof="1">
                <a:solidFill>
                  <a:schemeClr val="tx1"/>
                </a:solidFill>
                <a:effectLst/>
                <a:latin typeface="Times New Roman" panose="02020603050405020304" pitchFamily="18" charset="0"/>
              </a:rPr>
              <a:t>），是一种卓有成效的进程同步机制。</a:t>
            </a:r>
            <a:endParaRPr lang="zh-CN" altLang="en-US" b="1" strike="noStrike" noProof="1">
              <a:solidFill>
                <a:schemeClr val="tx1"/>
              </a:solidFill>
              <a:effectLst/>
              <a:latin typeface="Times New Roman" panose="02020603050405020304" pitchFamily="18" charset="0"/>
            </a:endParaRPr>
          </a:p>
          <a:p>
            <a:pPr fontAlgn="base">
              <a:buNone/>
            </a:pPr>
            <a:r>
              <a:rPr lang="zh-CN" altLang="en-US" b="1" strike="noStrike" noProof="1">
                <a:latin typeface="Times New Roman" panose="02020603050405020304" pitchFamily="18" charset="0"/>
              </a:rPr>
              <a:t>	</a:t>
            </a:r>
            <a:endParaRPr lang="zh-CN" altLang="en-US" b="1" strike="noStrike" noProof="1">
              <a:latin typeface="Times New Roman" panose="02020603050405020304" pitchFamily="18" charset="0"/>
            </a:endParaRPr>
          </a:p>
        </p:txBody>
      </p:sp>
      <p:sp>
        <p:nvSpPr>
          <p:cNvPr id="64515" name="页脚占位符 1"/>
          <p:cNvSpPr/>
          <p:nvPr>
            <p:ph type="ftr" sz="quarter"/>
          </p:nvPr>
        </p:nvSpPr>
        <p:spPr>
          <a:xfrm>
            <a:off x="6108700" y="6343650"/>
            <a:ext cx="2895600" cy="457200"/>
          </a:xfrm>
          <a:prstGeom prst="rect">
            <a:avLst/>
          </a:prstGeom>
          <a:noFill/>
          <a:ln w="9525">
            <a:noFill/>
            <a:miter/>
          </a:ln>
        </p:spPr>
        <p:txBody>
          <a:bodyPr anchor="b"/>
          <a:p>
            <a:pPr lvl="0"/>
            <a:fld id="{9A0DB2DC-4C9A-4742-B13C-FB6460FD3503}" type="slidenum">
              <a:rPr lang="zh-CN" altLang="en-US"/>
            </a:fld>
            <a:r>
              <a:rPr lang="en-US" altLang="zh-CN"/>
              <a:t>/130</a:t>
            </a:r>
            <a:endParaRPr lang="en-US" altLang="zh-CN"/>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5779">
                                            <p:txEl>
                                              <p:charRg st="0" end="8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5779">
                                            <p:txEl>
                                              <p:charRg st="86" end="8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3" name="矩形 51202"/>
          <p:cNvSpPr/>
          <p:nvPr/>
        </p:nvSpPr>
        <p:spPr>
          <a:xfrm>
            <a:off x="171450" y="631825"/>
            <a:ext cx="8778875" cy="5151120"/>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800" b="1" strike="noStrike" noProof="1">
                <a:solidFill>
                  <a:srgbClr val="A50021"/>
                </a:solidFill>
                <a:latin typeface="Times New Roman" panose="02020603050405020304" pitchFamily="18" charset="0"/>
                <a:ea typeface="宋体" pitchFamily="2" charset="-122"/>
                <a:cs typeface="+mn-ea"/>
              </a:rPr>
              <a:t>    </a:t>
            </a:r>
            <a:r>
              <a:rPr lang="en-US" altLang="zh-CN" sz="2800" b="1" strike="noStrike" noProof="1">
                <a:solidFill>
                  <a:srgbClr val="A50021"/>
                </a:solidFill>
                <a:latin typeface="Times New Roman" panose="02020603050405020304" pitchFamily="18" charset="0"/>
                <a:ea typeface="宋体" pitchFamily="2" charset="-122"/>
                <a:cs typeface="+mn-ea"/>
              </a:rPr>
              <a:t>(1) </a:t>
            </a:r>
            <a:r>
              <a:rPr lang="zh-CN" altLang="en-US" sz="2800" b="1" strike="noStrike" noProof="1">
                <a:solidFill>
                  <a:srgbClr val="A50021"/>
                </a:solidFill>
                <a:latin typeface="Times New Roman" panose="02020603050405020304" pitchFamily="18" charset="0"/>
                <a:ea typeface="宋体" pitchFamily="2" charset="-122"/>
                <a:cs typeface="+mn-ea"/>
              </a:rPr>
              <a:t>什么是信号灯 </a:t>
            </a:r>
            <a:endParaRPr lang="zh-CN" altLang="en-US" sz="2800" b="1" strike="noStrike" noProof="1">
              <a:solidFill>
                <a:srgbClr val="A50021"/>
              </a:solidFill>
              <a:latin typeface="Times New Roman" panose="02020603050405020304" pitchFamily="18" charset="0"/>
              <a:ea typeface="宋体" pitchFamily="2" charset="-122"/>
            </a:endParaRPr>
          </a:p>
          <a:p>
            <a:pPr marL="914400" lvl="1" indent="-457200" fontAlgn="base">
              <a:lnSpc>
                <a:spcPct val="120000"/>
              </a:lnSpc>
              <a:spcBef>
                <a:spcPct val="20000"/>
              </a:spcBef>
              <a:buNone/>
            </a:pPr>
            <a:r>
              <a:rPr lang="zh-CN" altLang="en-US" sz="2400" strike="noStrike" noProof="1">
                <a:solidFill>
                  <a:schemeClr val="tx1"/>
                </a:solidFill>
                <a:effectLst/>
                <a:latin typeface="Times New Roman" panose="02020603050405020304" pitchFamily="18" charset="0"/>
                <a:ea typeface="宋体" pitchFamily="2" charset="-122"/>
                <a:cs typeface="+mn-cs"/>
              </a:rPr>
              <a:t> 信号灯是一个确定的二元组 </a:t>
            </a:r>
            <a:r>
              <a:rPr lang="en-US" altLang="zh-CN" sz="2400" strike="noStrike" noProof="1">
                <a:solidFill>
                  <a:schemeClr val="tx1"/>
                </a:solidFill>
                <a:effectLst/>
                <a:latin typeface="Times New Roman" panose="02020603050405020304" pitchFamily="18" charset="0"/>
                <a:ea typeface="宋体" pitchFamily="2" charset="-122"/>
                <a:cs typeface="+mn-cs"/>
              </a:rPr>
              <a:t>(s</a:t>
            </a:r>
            <a:r>
              <a:rPr lang="zh-CN" altLang="en-US" sz="2400" strike="noStrike" noProof="1">
                <a:solidFill>
                  <a:schemeClr val="tx1"/>
                </a:solidFill>
                <a:effectLst/>
                <a:latin typeface="Times New Roman" panose="02020603050405020304" pitchFamily="18" charset="0"/>
                <a:ea typeface="宋体" pitchFamily="2" charset="-122"/>
                <a:cs typeface="+mn-cs"/>
              </a:rPr>
              <a:t>，</a:t>
            </a:r>
            <a:r>
              <a:rPr lang="en-US" altLang="zh-CN" sz="2400" strike="noStrike" noProof="1">
                <a:solidFill>
                  <a:schemeClr val="tx1"/>
                </a:solidFill>
                <a:effectLst/>
                <a:latin typeface="Times New Roman" panose="02020603050405020304" pitchFamily="18" charset="0"/>
                <a:ea typeface="宋体" pitchFamily="2" charset="-122"/>
                <a:cs typeface="+mn-cs"/>
              </a:rPr>
              <a:t>q)</a:t>
            </a:r>
            <a:r>
              <a:rPr lang="zh-CN" altLang="en-US" sz="2400" strike="noStrike" noProof="1">
                <a:solidFill>
                  <a:schemeClr val="tx1"/>
                </a:solidFill>
                <a:effectLst/>
                <a:latin typeface="Times New Roman" panose="02020603050405020304" pitchFamily="18" charset="0"/>
                <a:ea typeface="宋体" pitchFamily="2" charset="-122"/>
                <a:cs typeface="+mn-cs"/>
              </a:rPr>
              <a:t>，</a:t>
            </a:r>
            <a:r>
              <a:rPr lang="en-US" altLang="zh-CN" sz="2400" strike="noStrike" noProof="1">
                <a:solidFill>
                  <a:schemeClr val="tx1"/>
                </a:solidFill>
                <a:effectLst/>
                <a:latin typeface="Times New Roman" panose="02020603050405020304" pitchFamily="18" charset="0"/>
                <a:ea typeface="宋体" pitchFamily="2" charset="-122"/>
                <a:cs typeface="+mn-cs"/>
              </a:rPr>
              <a:t>s</a:t>
            </a:r>
            <a:r>
              <a:rPr lang="zh-CN" altLang="en-US" sz="2400" strike="noStrike" noProof="1">
                <a:solidFill>
                  <a:schemeClr val="tx1"/>
                </a:solidFill>
                <a:effectLst/>
                <a:latin typeface="Times New Roman" panose="02020603050405020304" pitchFamily="18" charset="0"/>
                <a:ea typeface="宋体" pitchFamily="2" charset="-122"/>
                <a:cs typeface="+mn-cs"/>
              </a:rPr>
              <a:t>是一个具有非负初值</a:t>
            </a:r>
            <a:endParaRPr lang="zh-CN" altLang="en-US" sz="2400" strike="noStrike" noProof="1">
              <a:solidFill>
                <a:schemeClr val="tx1"/>
              </a:solidFill>
              <a:effectLst/>
              <a:latin typeface="Times New Roman" panose="02020603050405020304" pitchFamily="18" charset="0"/>
              <a:ea typeface="宋体" pitchFamily="2" charset="-122"/>
            </a:endParaRPr>
          </a:p>
          <a:p>
            <a:pPr marL="914400" lvl="1" indent="-457200" fontAlgn="base">
              <a:lnSpc>
                <a:spcPct val="120000"/>
              </a:lnSpc>
              <a:spcBef>
                <a:spcPct val="20000"/>
              </a:spcBef>
              <a:buNone/>
            </a:pPr>
            <a:r>
              <a:rPr lang="zh-CN" altLang="en-US" sz="2400" strike="noStrike" noProof="1">
                <a:solidFill>
                  <a:schemeClr val="tx1"/>
                </a:solidFill>
                <a:effectLst/>
                <a:latin typeface="Times New Roman" panose="02020603050405020304" pitchFamily="18" charset="0"/>
                <a:ea typeface="宋体" pitchFamily="2" charset="-122"/>
                <a:cs typeface="+mn-cs"/>
              </a:rPr>
              <a:t> 的整型变量，</a:t>
            </a:r>
            <a:r>
              <a:rPr lang="en-US" altLang="zh-CN" sz="2400" strike="noStrike" noProof="1">
                <a:solidFill>
                  <a:schemeClr val="tx1"/>
                </a:solidFill>
                <a:effectLst/>
                <a:latin typeface="Times New Roman" panose="02020603050405020304" pitchFamily="18" charset="0"/>
                <a:ea typeface="宋体" pitchFamily="2" charset="-122"/>
                <a:cs typeface="+mn-cs"/>
              </a:rPr>
              <a:t>q</a:t>
            </a:r>
            <a:r>
              <a:rPr lang="zh-CN" altLang="en-US" sz="2400" strike="noStrike" noProof="1">
                <a:solidFill>
                  <a:schemeClr val="tx1"/>
                </a:solidFill>
                <a:effectLst/>
                <a:latin typeface="Times New Roman" panose="02020603050405020304" pitchFamily="18" charset="0"/>
                <a:ea typeface="宋体" pitchFamily="2" charset="-122"/>
                <a:cs typeface="+mn-cs"/>
              </a:rPr>
              <a:t>是一个初始状态为空的队列。操作系统利</a:t>
            </a:r>
            <a:endParaRPr lang="zh-CN" altLang="en-US" sz="2400" strike="noStrike" noProof="1">
              <a:solidFill>
                <a:schemeClr val="tx1"/>
              </a:solidFill>
              <a:effectLst/>
              <a:latin typeface="Times New Roman" panose="02020603050405020304" pitchFamily="18" charset="0"/>
              <a:ea typeface="宋体" pitchFamily="2" charset="-122"/>
            </a:endParaRPr>
          </a:p>
          <a:p>
            <a:pPr marL="914400" lvl="1" indent="-457200" fontAlgn="base">
              <a:lnSpc>
                <a:spcPct val="120000"/>
              </a:lnSpc>
              <a:spcBef>
                <a:spcPct val="20000"/>
              </a:spcBef>
              <a:buNone/>
            </a:pPr>
            <a:r>
              <a:rPr lang="zh-CN" altLang="en-US" sz="2400" strike="noStrike" noProof="1">
                <a:solidFill>
                  <a:schemeClr val="tx1"/>
                </a:solidFill>
                <a:effectLst/>
                <a:latin typeface="Times New Roman" panose="02020603050405020304" pitchFamily="18" charset="0"/>
                <a:ea typeface="宋体" pitchFamily="2" charset="-122"/>
                <a:cs typeface="+mn-cs"/>
              </a:rPr>
              <a:t> 用信号灯的状态对并发进程和共享资源进行控制和管理。</a:t>
            </a:r>
            <a:endParaRPr lang="zh-CN" altLang="en-US" sz="2400" strike="noStrike" noProof="1">
              <a:solidFill>
                <a:schemeClr val="tx1"/>
              </a:solidFill>
              <a:effectLst/>
              <a:latin typeface="Times New Roman" panose="02020603050405020304" pitchFamily="18" charset="0"/>
              <a:ea typeface="宋体" pitchFamily="2" charset="-122"/>
            </a:endParaRPr>
          </a:p>
          <a:p>
            <a:pPr marL="533400" lvl="0" indent="-533400" fontAlgn="base">
              <a:lnSpc>
                <a:spcPct val="130000"/>
              </a:lnSpc>
              <a:buNone/>
            </a:pPr>
            <a:r>
              <a:rPr lang="zh-CN" altLang="en-US" sz="2000" strike="noStrike" noProof="1">
                <a:solidFill>
                  <a:schemeClr val="tx1"/>
                </a:solidFill>
                <a:effectLst/>
                <a:latin typeface="Times New Roman" panose="02020603050405020304" pitchFamily="18" charset="0"/>
                <a:ea typeface="宋体" pitchFamily="2" charset="-122"/>
                <a:cs typeface="+mn-ea"/>
              </a:rPr>
              <a:t>	 </a:t>
            </a:r>
            <a:r>
              <a:rPr lang="en-US" altLang="zh-CN" sz="2400" strike="noStrike" noProof="1">
                <a:solidFill>
                  <a:srgbClr val="C00000"/>
                </a:solidFill>
                <a:effectLst/>
                <a:latin typeface="Times New Roman" panose="02020603050405020304" pitchFamily="18" charset="0"/>
                <a:ea typeface="宋体" pitchFamily="2" charset="-122"/>
                <a:cs typeface="+mn-ea"/>
              </a:rPr>
              <a:t>s</a:t>
            </a:r>
            <a:r>
              <a:rPr lang="zh-CN" altLang="en-US" sz="2400" strike="noStrike" noProof="1">
                <a:solidFill>
                  <a:srgbClr val="C00000"/>
                </a:solidFill>
                <a:effectLst/>
                <a:latin typeface="Times New Roman" panose="02020603050405020304" pitchFamily="18" charset="0"/>
                <a:ea typeface="宋体" pitchFamily="2" charset="-122"/>
                <a:cs typeface="+mn-ea"/>
              </a:rPr>
              <a:t>是整型变量，</a:t>
            </a:r>
            <a:r>
              <a:rPr lang="zh-CN" altLang="en-US" sz="2400" strike="noStrike" noProof="1">
                <a:solidFill>
                  <a:srgbClr val="C00000"/>
                </a:solidFill>
                <a:effectLst/>
                <a:latin typeface="Times New Roman" panose="02020603050405020304" pitchFamily="18" charset="0"/>
                <a:ea typeface="宋体" pitchFamily="2" charset="-122"/>
                <a:cs typeface="+mn-ea"/>
                <a:sym typeface="+mn-ea"/>
              </a:rPr>
              <a:t>代表可用资源实体的数量。</a:t>
            </a:r>
            <a:endParaRPr lang="zh-CN" altLang="en-US" sz="2400" b="1" strike="noStrike" noProof="1">
              <a:solidFill>
                <a:srgbClr val="C00000"/>
              </a:solidFill>
              <a:effectLst/>
              <a:latin typeface="Times New Roman" panose="02020603050405020304" pitchFamily="18" charset="0"/>
              <a:ea typeface="宋体" pitchFamily="2" charset="-122"/>
              <a:cs typeface="+mn-ea"/>
              <a:sym typeface="+mn-ea"/>
            </a:endParaRPr>
          </a:p>
          <a:p>
            <a:pPr marL="533400" lvl="0" indent="-533400" fontAlgn="base">
              <a:lnSpc>
                <a:spcPct val="130000"/>
              </a:lnSpc>
              <a:buNone/>
            </a:pPr>
            <a:r>
              <a:rPr lang="zh-CN" altLang="en-US" sz="2000" strike="noStrike" noProof="1">
                <a:solidFill>
                  <a:schemeClr val="tx1"/>
                </a:solidFill>
                <a:effectLst/>
                <a:latin typeface="Times New Roman" panose="02020603050405020304" pitchFamily="18" charset="0"/>
                <a:ea typeface="宋体" pitchFamily="2" charset="-122"/>
                <a:cs typeface="+mn-ea"/>
              </a:rPr>
              <a:t>         </a:t>
            </a:r>
            <a:r>
              <a:rPr lang="zh-CN" altLang="en-US" sz="2400" b="1" strike="noStrike" noProof="1">
                <a:solidFill>
                  <a:schemeClr val="tx1"/>
                </a:solidFill>
                <a:effectLst/>
                <a:latin typeface="Times New Roman" panose="02020603050405020304" pitchFamily="18" charset="0"/>
                <a:ea typeface="宋体" pitchFamily="2" charset="-122"/>
                <a:cs typeface="+mn-ea"/>
                <a:sym typeface="+mn-ea"/>
              </a:rPr>
              <a:t>s</a:t>
            </a:r>
            <a:r>
              <a:rPr lang="zh-CN" altLang="en-US" sz="2400" b="1" strike="noStrike" noProof="1">
                <a:solidFill>
                  <a:schemeClr val="tx1"/>
                </a:solidFill>
                <a:effectLst/>
                <a:latin typeface="Times New Roman" panose="02020603050405020304" pitchFamily="18" charset="0"/>
                <a:ea typeface="宋体" pitchFamily="2" charset="-122"/>
                <a:cs typeface="+mn-ea"/>
              </a:rPr>
              <a:t> &gt; </a:t>
            </a:r>
            <a:r>
              <a:rPr lang="en-US" altLang="zh-CN" sz="2400" b="1" strike="noStrike" noProof="1">
                <a:solidFill>
                  <a:schemeClr val="tx1"/>
                </a:solidFill>
                <a:effectLst/>
                <a:latin typeface="Times New Roman" panose="02020603050405020304" pitchFamily="18" charset="0"/>
                <a:ea typeface="宋体" pitchFamily="2" charset="-122"/>
                <a:cs typeface="+mn-ea"/>
              </a:rPr>
              <a:t>0 </a:t>
            </a:r>
            <a:r>
              <a:rPr lang="zh-CN" altLang="en-US" sz="2400" b="1" strike="noStrike" noProof="1">
                <a:solidFill>
                  <a:schemeClr val="tx1"/>
                </a:solidFill>
                <a:effectLst/>
                <a:latin typeface="Times New Roman" panose="02020603050405020304" pitchFamily="18" charset="0"/>
                <a:ea typeface="宋体" pitchFamily="2" charset="-122"/>
                <a:cs typeface="+mn-ea"/>
              </a:rPr>
              <a:t>时，表示有可用资源，进程执行</a:t>
            </a:r>
            <a:r>
              <a:rPr lang="en-US" altLang="zh-CN" sz="2400" b="1" strike="noStrike" noProof="1">
                <a:solidFill>
                  <a:schemeClr val="tx1"/>
                </a:solidFill>
                <a:effectLst/>
                <a:latin typeface="Times New Roman" panose="02020603050405020304" pitchFamily="18" charset="0"/>
                <a:ea typeface="宋体" pitchFamily="2" charset="-122"/>
                <a:cs typeface="+mn-ea"/>
                <a:sym typeface="+mn-ea"/>
              </a:rPr>
              <a:t>(</a:t>
            </a:r>
            <a:r>
              <a:rPr lang="zh-CN" altLang="en-US" sz="2400" b="1" strike="noStrike" noProof="1">
                <a:solidFill>
                  <a:schemeClr val="tx1"/>
                </a:solidFill>
                <a:effectLst/>
                <a:latin typeface="Times New Roman" panose="02020603050405020304" pitchFamily="18" charset="0"/>
                <a:ea typeface="宋体" pitchFamily="2" charset="-122"/>
                <a:cs typeface="+mn-ea"/>
                <a:sym typeface="+mn-ea"/>
              </a:rPr>
              <a:t>绿灯</a:t>
            </a:r>
            <a:r>
              <a:rPr lang="en-US" altLang="zh-CN" sz="2400" b="1" strike="noStrike" noProof="1">
                <a:solidFill>
                  <a:schemeClr val="tx1"/>
                </a:solidFill>
                <a:effectLst/>
                <a:latin typeface="Times New Roman" panose="02020603050405020304" pitchFamily="18" charset="0"/>
                <a:ea typeface="宋体" pitchFamily="2" charset="-122"/>
                <a:cs typeface="+mn-ea"/>
                <a:sym typeface="+mn-ea"/>
              </a:rPr>
              <a:t>)</a:t>
            </a:r>
            <a:r>
              <a:rPr lang="zh-CN" altLang="en-US" sz="2400" b="1" strike="noStrike" noProof="1">
                <a:solidFill>
                  <a:schemeClr val="tx1"/>
                </a:solidFill>
                <a:effectLst/>
                <a:latin typeface="Times New Roman" panose="02020603050405020304" pitchFamily="18" charset="0"/>
                <a:ea typeface="宋体" pitchFamily="2" charset="-122"/>
                <a:cs typeface="+mn-ea"/>
              </a:rPr>
              <a:t>；</a:t>
            </a:r>
            <a:endParaRPr lang="zh-CN" altLang="en-US" sz="2400" b="1" strike="noStrike" noProof="1">
              <a:solidFill>
                <a:schemeClr val="tx1"/>
              </a:solidFill>
              <a:effectLst/>
              <a:latin typeface="Times New Roman" panose="02020603050405020304" pitchFamily="18" charset="0"/>
              <a:ea typeface="宋体" pitchFamily="2" charset="-122"/>
            </a:endParaRPr>
          </a:p>
          <a:p>
            <a:pPr marL="533400" lvl="0" indent="-533400" fontAlgn="base">
              <a:lnSpc>
                <a:spcPct val="130000"/>
              </a:lnSpc>
              <a:buNone/>
            </a:pPr>
            <a:r>
              <a:rPr lang="zh-CN" altLang="en-US" sz="2400" b="1" strike="noStrike" noProof="1">
                <a:solidFill>
                  <a:schemeClr val="tx1"/>
                </a:solidFill>
                <a:effectLst/>
                <a:latin typeface="Times New Roman" panose="02020603050405020304" pitchFamily="18" charset="0"/>
                <a:ea typeface="宋体" pitchFamily="2" charset="-122"/>
                <a:cs typeface="+mn-ea"/>
              </a:rPr>
              <a:t>       </a:t>
            </a:r>
            <a:r>
              <a:rPr lang="en-US" altLang="zh-CN" sz="2400" b="1" strike="noStrike" noProof="1">
                <a:solidFill>
                  <a:schemeClr val="tx1"/>
                </a:solidFill>
                <a:effectLst/>
                <a:latin typeface="Times New Roman" panose="02020603050405020304" pitchFamily="18" charset="0"/>
                <a:ea typeface="宋体" pitchFamily="2" charset="-122"/>
                <a:cs typeface="+mn-ea"/>
              </a:rPr>
              <a:t>s</a:t>
            </a:r>
            <a:r>
              <a:rPr lang="zh-CN" altLang="en-US" sz="2400" b="1" strike="noStrike" noProof="1">
                <a:solidFill>
                  <a:schemeClr val="tx1"/>
                </a:solidFill>
                <a:effectLst/>
                <a:latin typeface="Times New Roman" panose="02020603050405020304" pitchFamily="18" charset="0"/>
                <a:ea typeface="宋体" pitchFamily="2" charset="-122"/>
                <a:cs typeface="+mn-ea"/>
              </a:rPr>
              <a:t> </a:t>
            </a:r>
            <a:r>
              <a:rPr lang="en-US" altLang="zh-CN" sz="2400" b="1" strike="noStrike" noProof="1">
                <a:solidFill>
                  <a:schemeClr val="tx1"/>
                </a:solidFill>
                <a:effectLst/>
                <a:latin typeface="Times New Roman" panose="02020603050405020304" pitchFamily="18" charset="0"/>
                <a:ea typeface="宋体" pitchFamily="2" charset="-122"/>
                <a:cs typeface="+mn-ea"/>
              </a:rPr>
              <a:t>&lt;=</a:t>
            </a:r>
            <a:r>
              <a:rPr lang="zh-CN" altLang="en-US" sz="2400" b="1" strike="noStrike" noProof="1">
                <a:solidFill>
                  <a:schemeClr val="tx1"/>
                </a:solidFill>
                <a:effectLst/>
                <a:latin typeface="Times New Roman" panose="02020603050405020304" pitchFamily="18" charset="0"/>
                <a:ea typeface="宋体" pitchFamily="2" charset="-122"/>
                <a:cs typeface="+mn-ea"/>
              </a:rPr>
              <a:t> </a:t>
            </a:r>
            <a:r>
              <a:rPr lang="en-US" altLang="zh-CN" sz="2400" b="1" strike="noStrike" noProof="1">
                <a:solidFill>
                  <a:schemeClr val="tx1"/>
                </a:solidFill>
                <a:effectLst/>
                <a:latin typeface="Times New Roman" panose="02020603050405020304" pitchFamily="18" charset="0"/>
                <a:ea typeface="宋体" pitchFamily="2" charset="-122"/>
                <a:cs typeface="+mn-ea"/>
              </a:rPr>
              <a:t>0 </a:t>
            </a:r>
            <a:r>
              <a:rPr lang="zh-CN" altLang="en-US" sz="2400" b="1" strike="noStrike" noProof="1">
                <a:solidFill>
                  <a:schemeClr val="tx1"/>
                </a:solidFill>
                <a:effectLst/>
                <a:latin typeface="Times New Roman" panose="02020603050405020304" pitchFamily="18" charset="0"/>
                <a:ea typeface="宋体" pitchFamily="2" charset="-122"/>
                <a:cs typeface="+mn-ea"/>
              </a:rPr>
              <a:t>时，表示没有可用资源，进程停止执行</a:t>
            </a:r>
            <a:r>
              <a:rPr lang="en-US" altLang="zh-CN" sz="2400" b="1" strike="noStrike" noProof="1">
                <a:solidFill>
                  <a:schemeClr val="tx1"/>
                </a:solidFill>
                <a:effectLst/>
                <a:latin typeface="Times New Roman" panose="02020603050405020304" pitchFamily="18" charset="0"/>
                <a:ea typeface="宋体" pitchFamily="2" charset="-122"/>
                <a:cs typeface="+mn-ea"/>
              </a:rPr>
              <a:t>(</a:t>
            </a:r>
            <a:r>
              <a:rPr lang="zh-CN" altLang="en-US" sz="2400" b="1" strike="noStrike" noProof="1">
                <a:solidFill>
                  <a:schemeClr val="tx1"/>
                </a:solidFill>
                <a:effectLst/>
                <a:latin typeface="Times New Roman" panose="02020603050405020304" pitchFamily="18" charset="0"/>
                <a:ea typeface="宋体" pitchFamily="2" charset="-122"/>
                <a:cs typeface="+mn-ea"/>
                <a:sym typeface="+mn-ea"/>
              </a:rPr>
              <a:t>红灯</a:t>
            </a:r>
            <a:r>
              <a:rPr lang="en-US" altLang="zh-CN" sz="2400" b="1" strike="noStrike" noProof="1">
                <a:solidFill>
                  <a:schemeClr val="tx1"/>
                </a:solidFill>
                <a:effectLst/>
                <a:latin typeface="Times New Roman" panose="02020603050405020304" pitchFamily="18" charset="0"/>
                <a:ea typeface="宋体" pitchFamily="2" charset="-122"/>
                <a:cs typeface="+mn-ea"/>
              </a:rPr>
              <a:t>)</a:t>
            </a:r>
            <a:r>
              <a:rPr lang="x-none" altLang="en-US" sz="2400" b="1" strike="noStrike" noProof="1">
                <a:solidFill>
                  <a:schemeClr val="tx1"/>
                </a:solidFill>
                <a:effectLst/>
                <a:latin typeface="Times New Roman" panose="02020603050405020304" pitchFamily="18" charset="0"/>
                <a:ea typeface="宋体" pitchFamily="2" charset="-122"/>
                <a:cs typeface="+mn-ea"/>
              </a:rPr>
              <a:t>；</a:t>
            </a:r>
            <a:endParaRPr lang="x-none" altLang="en-US" sz="2400" b="1" strike="noStrike" noProof="1">
              <a:solidFill>
                <a:schemeClr val="tx1"/>
              </a:solidFill>
              <a:latin typeface="Times New Roman" panose="02020603050405020304" pitchFamily="18" charset="0"/>
              <a:ea typeface="宋体" pitchFamily="2" charset="-122"/>
              <a:cs typeface="+mn-ea"/>
            </a:endParaRPr>
          </a:p>
          <a:p>
            <a:pPr marL="533400" lvl="0" indent="-533400" fontAlgn="base">
              <a:lnSpc>
                <a:spcPct val="130000"/>
              </a:lnSpc>
              <a:buNone/>
            </a:pPr>
            <a:r>
              <a:rPr lang="zh-CN" altLang="en-US" sz="2000" strike="noStrike" noProof="1">
                <a:solidFill>
                  <a:schemeClr val="tx1"/>
                </a:solidFill>
                <a:effectLst/>
                <a:latin typeface="Times New Roman" panose="02020603050405020304" pitchFamily="18" charset="0"/>
                <a:ea typeface="宋体" pitchFamily="2" charset="-122"/>
                <a:cs typeface="+mn-ea"/>
              </a:rPr>
              <a:t>   </a:t>
            </a:r>
            <a:r>
              <a:rPr lang="zh-CN" altLang="en-US" sz="2000" b="1" strike="noStrike" noProof="1">
                <a:solidFill>
                  <a:schemeClr val="tx1"/>
                </a:solidFill>
                <a:effectLst/>
                <a:latin typeface="Times New Roman" panose="02020603050405020304" pitchFamily="18" charset="0"/>
                <a:ea typeface="宋体" pitchFamily="2" charset="-122"/>
                <a:cs typeface="+mn-ea"/>
              </a:rPr>
              <a:t>    </a:t>
            </a:r>
            <a:r>
              <a:rPr lang="zh-CN" altLang="en-US" sz="2400" strike="noStrike" noProof="1">
                <a:solidFill>
                  <a:srgbClr val="C00000"/>
                </a:solidFill>
                <a:effectLst/>
                <a:latin typeface="Times New Roman" panose="02020603050405020304" pitchFamily="18" charset="0"/>
                <a:ea typeface="宋体" pitchFamily="2" charset="-122"/>
                <a:cs typeface="+mn-ea"/>
              </a:rPr>
              <a:t>注意：创建信号灯时，应准确说明信号灯</a:t>
            </a:r>
            <a:r>
              <a:rPr lang="en-US" altLang="zh-CN" sz="2400" strike="noStrike" noProof="1">
                <a:solidFill>
                  <a:srgbClr val="C00000"/>
                </a:solidFill>
                <a:effectLst/>
                <a:latin typeface="Times New Roman" panose="02020603050405020304" pitchFamily="18" charset="0"/>
                <a:ea typeface="宋体" pitchFamily="2" charset="-122"/>
                <a:cs typeface="+mn-ea"/>
              </a:rPr>
              <a:t>s</a:t>
            </a:r>
            <a:r>
              <a:rPr lang="zh-CN" altLang="en-US" sz="2400" strike="noStrike" noProof="1">
                <a:solidFill>
                  <a:srgbClr val="C00000"/>
                </a:solidFill>
                <a:effectLst/>
                <a:latin typeface="Times New Roman" panose="02020603050405020304" pitchFamily="18" charset="0"/>
                <a:ea typeface="宋体" pitchFamily="2" charset="-122"/>
                <a:cs typeface="+mn-ea"/>
              </a:rPr>
              <a:t>的意义和初值</a:t>
            </a:r>
            <a:r>
              <a:rPr lang="zh-CN" altLang="en-US" sz="2400" b="1" strike="noStrike" noProof="1">
                <a:solidFill>
                  <a:srgbClr val="C00000"/>
                </a:solidFill>
                <a:effectLst/>
                <a:latin typeface="Times New Roman" panose="02020603050405020304" pitchFamily="18" charset="0"/>
                <a:ea typeface="宋体" pitchFamily="2" charset="-122"/>
                <a:cs typeface="+mn-ea"/>
              </a:rPr>
              <a:t> </a:t>
            </a:r>
            <a:r>
              <a:rPr lang="zh-CN" altLang="en-US" sz="2400" b="1" strike="noStrike" noProof="1">
                <a:solidFill>
                  <a:srgbClr val="C00000"/>
                </a:solidFill>
                <a:latin typeface="Times New Roman" panose="02020603050405020304" pitchFamily="18" charset="0"/>
                <a:ea typeface="宋体" pitchFamily="2" charset="-122"/>
                <a:cs typeface="+mn-ea"/>
              </a:rPr>
              <a:t> </a:t>
            </a:r>
            <a:endParaRPr lang="zh-CN" altLang="en-US" sz="2400" b="1" strike="noStrike" noProof="1">
              <a:solidFill>
                <a:srgbClr val="C00000"/>
              </a:solidFill>
              <a:latin typeface="Times New Roman" panose="02020603050405020304" pitchFamily="18" charset="0"/>
              <a:ea typeface="宋体" pitchFamily="2" charset="-122"/>
              <a:cs typeface="+mn-ea"/>
            </a:endParaRPr>
          </a:p>
          <a:p>
            <a:pPr marL="533400" lvl="0" indent="-533400" fontAlgn="base">
              <a:lnSpc>
                <a:spcPct val="130000"/>
              </a:lnSpc>
              <a:buNone/>
            </a:pPr>
            <a:r>
              <a:rPr lang="zh-CN" altLang="en-US" sz="2400" b="1" strike="noStrike" noProof="1">
                <a:solidFill>
                  <a:srgbClr val="C00000"/>
                </a:solidFill>
                <a:latin typeface="Times New Roman" panose="02020603050405020304" pitchFamily="18" charset="0"/>
                <a:ea typeface="宋体" pitchFamily="2" charset="-122"/>
                <a:cs typeface="+mn-ea"/>
              </a:rPr>
              <a:t>      </a:t>
            </a:r>
            <a:r>
              <a:rPr lang="en-US" altLang="zh-CN" sz="2400" b="1" strike="noStrike" noProof="1">
                <a:solidFill>
                  <a:srgbClr val="C00000"/>
                </a:solidFill>
                <a:effectLst/>
                <a:latin typeface="Times New Roman" panose="02020603050405020304" pitchFamily="18" charset="0"/>
                <a:ea typeface="宋体" pitchFamily="2" charset="-122"/>
                <a:cs typeface="+mn-ea"/>
              </a:rPr>
              <a:t>(</a:t>
            </a:r>
            <a:r>
              <a:rPr lang="zh-CN" altLang="en-US" sz="2400" b="1" strike="noStrike" noProof="1">
                <a:solidFill>
                  <a:srgbClr val="C00000"/>
                </a:solidFill>
                <a:effectLst/>
                <a:latin typeface="Times New Roman" panose="02020603050405020304" pitchFamily="18" charset="0"/>
                <a:ea typeface="宋体" pitchFamily="2" charset="-122"/>
                <a:cs typeface="+mn-ea"/>
              </a:rPr>
              <a:t>这个初值绝不能为负值</a:t>
            </a:r>
            <a:r>
              <a:rPr lang="en-US" altLang="zh-CN" sz="2400" b="1" strike="noStrike" noProof="1">
                <a:solidFill>
                  <a:srgbClr val="C00000"/>
                </a:solidFill>
                <a:effectLst/>
                <a:latin typeface="Times New Roman" panose="02020603050405020304" pitchFamily="18" charset="0"/>
                <a:ea typeface="宋体" pitchFamily="2" charset="-122"/>
                <a:cs typeface="+mn-ea"/>
              </a:rPr>
              <a:t>)</a:t>
            </a:r>
            <a:r>
              <a:rPr lang="zh-CN" altLang="en-US" sz="2400" b="1" strike="noStrike" noProof="1">
                <a:solidFill>
                  <a:srgbClr val="C00000"/>
                </a:solidFill>
                <a:effectLst/>
                <a:latin typeface="Times New Roman" panose="02020603050405020304" pitchFamily="18" charset="0"/>
                <a:ea typeface="宋体" pitchFamily="2" charset="-122"/>
                <a:cs typeface="+mn-ea"/>
              </a:rPr>
              <a:t>。</a:t>
            </a:r>
            <a:endParaRPr lang="zh-CN" altLang="en-US" sz="2400" b="1" strike="noStrike" noProof="1">
              <a:solidFill>
                <a:srgbClr val="C00000"/>
              </a:solidFill>
              <a:effectLst/>
              <a:latin typeface="Times New Roman" panose="02020603050405020304" pitchFamily="18" charset="0"/>
              <a:ea typeface="宋体" pitchFamily="2" charset="-122"/>
              <a:cs typeface="+mn-ea"/>
            </a:endParaRPr>
          </a:p>
        </p:txBody>
      </p:sp>
      <p:sp>
        <p:nvSpPr>
          <p:cNvPr id="51204" name="矩形 51203"/>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进程同步机构</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03">
                                            <p:txEl>
                                              <p:charRg st="150" end="187"/>
                                            </p:txEl>
                                          </p:spTgt>
                                        </p:tgtEl>
                                        <p:attrNameLst>
                                          <p:attrName>style.visibility</p:attrName>
                                        </p:attrNameLst>
                                      </p:cBhvr>
                                      <p:to>
                                        <p:strVal val="visible"/>
                                      </p:to>
                                    </p:set>
                                    <p:anim calcmode="lin" valueType="num">
                                      <p:cBhvr additive="base">
                                        <p:cTn id="7" dur="500" fill="hold"/>
                                        <p:tgtEl>
                                          <p:spTgt spid="51203">
                                            <p:txEl>
                                              <p:charRg st="150" end="18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03">
                                            <p:txEl>
                                              <p:charRg st="150" end="187"/>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1203">
                                            <p:txEl>
                                              <p:charRg st="187" end="225"/>
                                            </p:txEl>
                                          </p:spTgt>
                                        </p:tgtEl>
                                        <p:attrNameLst>
                                          <p:attrName>style.visibility</p:attrName>
                                        </p:attrNameLst>
                                      </p:cBhvr>
                                      <p:to>
                                        <p:strVal val="visible"/>
                                      </p:to>
                                    </p:set>
                                    <p:anim calcmode="lin" valueType="num">
                                      <p:cBhvr additive="base">
                                        <p:cTn id="11" dur="500" fill="hold"/>
                                        <p:tgtEl>
                                          <p:spTgt spid="51203">
                                            <p:txEl>
                                              <p:charRg st="187" end="22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1203">
                                            <p:txEl>
                                              <p:charRg st="187" end="225"/>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1203">
                                            <p:txEl>
                                              <p:charRg st="225" end="270"/>
                                            </p:txEl>
                                          </p:spTgt>
                                        </p:tgtEl>
                                        <p:attrNameLst>
                                          <p:attrName>style.visibility</p:attrName>
                                        </p:attrNameLst>
                                      </p:cBhvr>
                                      <p:to>
                                        <p:strVal val="visible"/>
                                      </p:to>
                                    </p:set>
                                    <p:anim calcmode="lin" valueType="num">
                                      <p:cBhvr additive="base">
                                        <p:cTn id="17" dur="500" fill="hold"/>
                                        <p:tgtEl>
                                          <p:spTgt spid="51203">
                                            <p:txEl>
                                              <p:charRg st="225" end="27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1203">
                                            <p:txEl>
                                              <p:charRg st="225" end="270"/>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1203">
                                            <p:txEl>
                                              <p:charRg st="270" end="297"/>
                                            </p:txEl>
                                          </p:spTgt>
                                        </p:tgtEl>
                                        <p:attrNameLst>
                                          <p:attrName>style.visibility</p:attrName>
                                        </p:attrNameLst>
                                      </p:cBhvr>
                                      <p:to>
                                        <p:strVal val="visible"/>
                                      </p:to>
                                    </p:set>
                                    <p:anim calcmode="lin" valueType="num">
                                      <p:cBhvr additive="base">
                                        <p:cTn id="21" dur="500" fill="hold"/>
                                        <p:tgtEl>
                                          <p:spTgt spid="51203">
                                            <p:txEl>
                                              <p:charRg st="270" end="29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1203">
                                            <p:txEl>
                                              <p:charRg st="270" end="29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uiExpand="1"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7" name="矩形 52226"/>
          <p:cNvSpPr/>
          <p:nvPr/>
        </p:nvSpPr>
        <p:spPr>
          <a:xfrm>
            <a:off x="642938" y="487363"/>
            <a:ext cx="2151063" cy="60483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en-US" altLang="zh-CN" sz="2800" b="1" strike="noStrike" noProof="1">
                <a:solidFill>
                  <a:srgbClr val="A50021"/>
                </a:solidFill>
                <a:latin typeface="Times New Roman" panose="02020603050405020304" pitchFamily="18" charset="0"/>
                <a:ea typeface="宋体" pitchFamily="2" charset="-122"/>
                <a:cs typeface="+mn-ea"/>
              </a:rPr>
              <a:t>(2) P </a:t>
            </a:r>
            <a:r>
              <a:rPr lang="zh-CN" altLang="en-US" sz="2800" b="1" strike="noStrike" noProof="1">
                <a:solidFill>
                  <a:srgbClr val="A50021"/>
                </a:solidFill>
                <a:latin typeface="Times New Roman" panose="02020603050405020304" pitchFamily="18" charset="0"/>
                <a:ea typeface="宋体" pitchFamily="2" charset="-122"/>
                <a:cs typeface="+mn-ea"/>
              </a:rPr>
              <a:t>操作</a:t>
            </a:r>
            <a:endParaRPr lang="zh-CN" altLang="en-US" sz="2800" b="1" strike="noStrike" noProof="1">
              <a:solidFill>
                <a:srgbClr val="A50021"/>
              </a:solidFill>
              <a:latin typeface="Times New Roman" panose="02020603050405020304" pitchFamily="18" charset="0"/>
              <a:ea typeface="宋体" pitchFamily="2" charset="-122"/>
            </a:endParaRPr>
          </a:p>
        </p:txBody>
      </p:sp>
      <p:sp>
        <p:nvSpPr>
          <p:cNvPr id="52228" name="矩形 52227"/>
          <p:cNvSpPr/>
          <p:nvPr/>
        </p:nvSpPr>
        <p:spPr>
          <a:xfrm>
            <a:off x="354965" y="979488"/>
            <a:ext cx="8245475" cy="1846263"/>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400" b="1" strike="noStrike" noProof="1">
                <a:solidFill>
                  <a:srgbClr val="000099"/>
                </a:solidFill>
                <a:latin typeface="Times New Roman" panose="02020603050405020304" pitchFamily="18" charset="0"/>
                <a:ea typeface="宋体" pitchFamily="2" charset="-122"/>
                <a:cs typeface="+mn-ea"/>
              </a:rPr>
              <a:t>①</a:t>
            </a:r>
            <a:r>
              <a:rPr lang="zh-CN" altLang="en-US" sz="2400" b="1" strike="noStrike" noProof="1">
                <a:solidFill>
                  <a:srgbClr val="000099"/>
                </a:solidFill>
                <a:latin typeface="宋体" pitchFamily="2" charset="-122"/>
                <a:ea typeface="宋体" pitchFamily="2" charset="-122"/>
                <a:cs typeface="+mn-ea"/>
              </a:rPr>
              <a:t> </a:t>
            </a:r>
            <a:r>
              <a:rPr lang="en-US" altLang="zh-CN" sz="2400" b="1" strike="noStrike" noProof="1">
                <a:solidFill>
                  <a:srgbClr val="000099"/>
                </a:solidFill>
                <a:latin typeface="Times New Roman" panose="02020603050405020304" pitchFamily="18" charset="0"/>
                <a:ea typeface="宋体" pitchFamily="2" charset="-122"/>
                <a:cs typeface="+mn-ea"/>
              </a:rPr>
              <a:t>P </a:t>
            </a:r>
            <a:r>
              <a:rPr lang="zh-CN" altLang="en-US" sz="2400" b="1" strike="noStrike" noProof="1">
                <a:solidFill>
                  <a:srgbClr val="000099"/>
                </a:solidFill>
                <a:latin typeface="Times New Roman" panose="02020603050405020304" pitchFamily="18" charset="0"/>
                <a:ea typeface="宋体" pitchFamily="2" charset="-122"/>
                <a:cs typeface="+mn-ea"/>
              </a:rPr>
              <a:t>操作的定义</a:t>
            </a:r>
            <a:r>
              <a:rPr lang="zh-CN" altLang="en-US" sz="2400" strike="noStrike" noProof="1">
                <a:solidFill>
                  <a:schemeClr val="tx1"/>
                </a:solidFill>
                <a:latin typeface="Times New Roman" panose="02020603050405020304" pitchFamily="18" charset="0"/>
                <a:ea typeface="宋体" pitchFamily="2" charset="-122"/>
                <a:cs typeface="+mn-ea"/>
              </a:rPr>
              <a:t>   </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None/>
            </a:pPr>
            <a:r>
              <a:rPr lang="zh-CN" altLang="en-US" sz="2000" strike="noStrike" noProof="1">
                <a:latin typeface="Times New Roman" panose="02020603050405020304" pitchFamily="18" charset="0"/>
                <a:ea typeface="宋体" pitchFamily="2" charset="-122"/>
                <a:cs typeface="+mn-ea"/>
              </a:rPr>
              <a:t>       </a:t>
            </a:r>
            <a:r>
              <a:rPr lang="zh-CN" altLang="en-US" sz="2000" strike="noStrike" noProof="1">
                <a:solidFill>
                  <a:schemeClr val="tx1"/>
                </a:solidFill>
                <a:latin typeface="Times New Roman" panose="02020603050405020304" pitchFamily="18" charset="0"/>
                <a:ea typeface="宋体" pitchFamily="2" charset="-122"/>
                <a:cs typeface="+mn-ea"/>
              </a:rPr>
              <a:t>对信号灯</a:t>
            </a:r>
            <a:r>
              <a:rPr lang="en-US" altLang="zh-CN" sz="2000" strike="noStrike" noProof="1">
                <a:solidFill>
                  <a:schemeClr val="tx1"/>
                </a:solidFill>
                <a:latin typeface="Times New Roman" panose="02020603050405020304" pitchFamily="18" charset="0"/>
                <a:ea typeface="宋体" pitchFamily="2" charset="-122"/>
                <a:cs typeface="+mn-ea"/>
              </a:rPr>
              <a:t>s</a:t>
            </a:r>
            <a:r>
              <a:rPr lang="zh-CN" altLang="en-US" sz="2000" strike="noStrike" noProof="1">
                <a:solidFill>
                  <a:schemeClr val="tx1"/>
                </a:solidFill>
                <a:latin typeface="Times New Roman" panose="02020603050405020304" pitchFamily="18" charset="0"/>
                <a:ea typeface="宋体" pitchFamily="2" charset="-122"/>
                <a:cs typeface="+mn-ea"/>
              </a:rPr>
              <a:t>的 </a:t>
            </a:r>
            <a:r>
              <a:rPr lang="en-US" altLang="zh-CN" sz="2000" strike="noStrike" noProof="1">
                <a:solidFill>
                  <a:schemeClr val="tx1"/>
                </a:solidFill>
                <a:latin typeface="Times New Roman" panose="02020603050405020304" pitchFamily="18" charset="0"/>
                <a:ea typeface="宋体" pitchFamily="2" charset="-122"/>
                <a:cs typeface="+mn-ea"/>
              </a:rPr>
              <a:t>p</a:t>
            </a:r>
            <a:r>
              <a:rPr lang="zh-CN" altLang="en-US" sz="2000" strike="noStrike" noProof="1">
                <a:solidFill>
                  <a:schemeClr val="tx1"/>
                </a:solidFill>
                <a:latin typeface="Times New Roman" panose="02020603050405020304" pitchFamily="18" charset="0"/>
                <a:ea typeface="宋体" pitchFamily="2" charset="-122"/>
                <a:cs typeface="+mn-ea"/>
              </a:rPr>
              <a:t>操作记为 </a:t>
            </a:r>
            <a:r>
              <a:rPr lang="en-US" altLang="zh-CN" sz="2000" strike="noStrike" noProof="1">
                <a:solidFill>
                  <a:schemeClr val="tx1"/>
                </a:solidFill>
                <a:latin typeface="Times New Roman" panose="02020603050405020304" pitchFamily="18" charset="0"/>
                <a:ea typeface="宋体" pitchFamily="2" charset="-122"/>
                <a:cs typeface="+mn-ea"/>
              </a:rPr>
              <a:t>p(s)</a:t>
            </a:r>
            <a:r>
              <a:rPr lang="zh-CN" altLang="en-US" sz="2000" strike="noStrike" noProof="1">
                <a:solidFill>
                  <a:schemeClr val="tx1"/>
                </a:solidFill>
                <a:latin typeface="Times New Roman" panose="02020603050405020304" pitchFamily="18" charset="0"/>
                <a:ea typeface="宋体" pitchFamily="2" charset="-122"/>
                <a:cs typeface="+mn-ea"/>
              </a:rPr>
              <a:t>。</a:t>
            </a:r>
            <a:r>
              <a:rPr lang="en-US" altLang="zh-CN" sz="2000" strike="noStrike" noProof="1">
                <a:solidFill>
                  <a:schemeClr val="tx1"/>
                </a:solidFill>
                <a:latin typeface="Times New Roman" panose="02020603050405020304" pitchFamily="18" charset="0"/>
                <a:ea typeface="宋体" pitchFamily="2" charset="-122"/>
                <a:cs typeface="+mn-ea"/>
              </a:rPr>
              <a:t>p(s)</a:t>
            </a:r>
            <a:r>
              <a:rPr lang="zh-CN" altLang="en-US" sz="2000" strike="noStrike" noProof="1">
                <a:solidFill>
                  <a:schemeClr val="tx1"/>
                </a:solidFill>
                <a:latin typeface="Times New Roman" panose="02020603050405020304" pitchFamily="18" charset="0"/>
                <a:ea typeface="宋体" pitchFamily="2" charset="-122"/>
                <a:cs typeface="+mn-ea"/>
              </a:rPr>
              <a:t>是一个不可分割的原语操作，即取信号灯值减</a:t>
            </a:r>
            <a:r>
              <a:rPr lang="en-US" altLang="zh-CN" sz="2000" strike="noStrike" noProof="1">
                <a:solidFill>
                  <a:schemeClr val="tx1"/>
                </a:solidFill>
                <a:latin typeface="Times New Roman" panose="02020603050405020304" pitchFamily="18" charset="0"/>
                <a:ea typeface="宋体" pitchFamily="2" charset="-122"/>
                <a:cs typeface="+mn-ea"/>
              </a:rPr>
              <a:t>1</a:t>
            </a:r>
            <a:r>
              <a:rPr lang="zh-CN" altLang="en-US" sz="2000" strike="noStrike" noProof="1">
                <a:solidFill>
                  <a:schemeClr val="tx1"/>
                </a:solidFill>
                <a:latin typeface="Times New Roman" panose="02020603050405020304" pitchFamily="18" charset="0"/>
                <a:ea typeface="宋体" pitchFamily="2" charset="-122"/>
                <a:cs typeface="+mn-ea"/>
              </a:rPr>
              <a:t>，若相减结果为负，则调用</a:t>
            </a:r>
            <a:r>
              <a:rPr lang="en-US" altLang="zh-CN" sz="2000" strike="noStrike" noProof="1">
                <a:solidFill>
                  <a:schemeClr val="tx1"/>
                </a:solidFill>
                <a:latin typeface="Times New Roman" panose="02020603050405020304" pitchFamily="18" charset="0"/>
                <a:ea typeface="宋体" pitchFamily="2" charset="-122"/>
                <a:cs typeface="+mn-ea"/>
              </a:rPr>
              <a:t>p(s)</a:t>
            </a:r>
            <a:r>
              <a:rPr lang="zh-CN" altLang="en-US" sz="2000" strike="noStrike" noProof="1">
                <a:solidFill>
                  <a:schemeClr val="tx1"/>
                </a:solidFill>
                <a:latin typeface="Times New Roman" panose="02020603050405020304" pitchFamily="18" charset="0"/>
                <a:ea typeface="宋体" pitchFamily="2" charset="-122"/>
                <a:cs typeface="+mn-ea"/>
              </a:rPr>
              <a:t>的进程被阻，并插入到该信号灯的等待队列中，否则可以继续执行。</a:t>
            </a:r>
            <a:endParaRPr lang="zh-CN" altLang="en-US" sz="2000" strike="noStrike" noProof="1">
              <a:solidFill>
                <a:schemeClr val="tx1"/>
              </a:solidFill>
              <a:latin typeface="Times New Roman" panose="02020603050405020304" pitchFamily="18" charset="0"/>
              <a:ea typeface="宋体" pitchFamily="2" charset="-122"/>
            </a:endParaRPr>
          </a:p>
        </p:txBody>
      </p:sp>
      <p:sp>
        <p:nvSpPr>
          <p:cNvPr id="52229" name="矩形 52228"/>
          <p:cNvSpPr/>
          <p:nvPr/>
        </p:nvSpPr>
        <p:spPr>
          <a:xfrm>
            <a:off x="358775" y="2963863"/>
            <a:ext cx="2846388" cy="53022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zh-CN" altLang="en-US" sz="2400" b="1" strike="noStrike" noProof="1">
                <a:solidFill>
                  <a:srgbClr val="000099"/>
                </a:solidFill>
                <a:latin typeface="Times New Roman" panose="02020603050405020304" pitchFamily="18" charset="0"/>
                <a:ea typeface="宋体" pitchFamily="2" charset="-122"/>
                <a:cs typeface="+mn-ea"/>
              </a:rPr>
              <a:t>②</a:t>
            </a:r>
            <a:r>
              <a:rPr lang="zh-CN" altLang="en-US" sz="2400" b="1" strike="noStrike" noProof="1">
                <a:solidFill>
                  <a:srgbClr val="000099"/>
                </a:solidFill>
                <a:latin typeface="宋体" pitchFamily="2" charset="-122"/>
                <a:ea typeface="宋体" pitchFamily="2" charset="-122"/>
                <a:cs typeface="+mn-ea"/>
              </a:rPr>
              <a:t> </a:t>
            </a:r>
            <a:r>
              <a:rPr lang="en-US" altLang="zh-CN" sz="2400" b="1" strike="noStrike" noProof="1">
                <a:solidFill>
                  <a:srgbClr val="000099"/>
                </a:solidFill>
                <a:latin typeface="Times New Roman" panose="02020603050405020304" pitchFamily="18" charset="0"/>
                <a:ea typeface="宋体" pitchFamily="2" charset="-122"/>
                <a:cs typeface="+mn-ea"/>
              </a:rPr>
              <a:t>P </a:t>
            </a:r>
            <a:r>
              <a:rPr lang="zh-CN" altLang="en-US" sz="2400" b="1" strike="noStrike" noProof="1">
                <a:solidFill>
                  <a:srgbClr val="000099"/>
                </a:solidFill>
                <a:latin typeface="Times New Roman" panose="02020603050405020304" pitchFamily="18" charset="0"/>
                <a:ea typeface="宋体" pitchFamily="2" charset="-122"/>
                <a:cs typeface="+mn-ea"/>
              </a:rPr>
              <a:t>操作的实现</a:t>
            </a:r>
            <a:r>
              <a:rPr lang="zh-CN" altLang="en-US" sz="2000" strike="noStrike" noProof="1">
                <a:solidFill>
                  <a:schemeClr val="tx1"/>
                </a:solidFill>
                <a:latin typeface="Times New Roman" panose="02020603050405020304" pitchFamily="18" charset="0"/>
                <a:ea typeface="宋体" pitchFamily="2" charset="-122"/>
                <a:cs typeface="+mn-ea"/>
              </a:rPr>
              <a:t> </a:t>
            </a:r>
            <a:r>
              <a:rPr lang="zh-CN" altLang="en-US" sz="2000" strike="noStrike" noProof="1">
                <a:latin typeface="Times New Roman" panose="02020603050405020304" pitchFamily="18" charset="0"/>
                <a:ea typeface="宋体" pitchFamily="2" charset="-122"/>
                <a:cs typeface="+mn-ea"/>
              </a:rPr>
              <a:t>        </a:t>
            </a:r>
            <a:endParaRPr lang="zh-CN" altLang="en-US" sz="2000" strike="noStrike" noProof="1">
              <a:latin typeface="Times New Roman" panose="02020603050405020304" pitchFamily="18" charset="0"/>
              <a:ea typeface="宋体" pitchFamily="2" charset="-122"/>
            </a:endParaRPr>
          </a:p>
        </p:txBody>
      </p:sp>
      <p:grpSp>
        <p:nvGrpSpPr>
          <p:cNvPr id="52230" name="组合 52229"/>
          <p:cNvGrpSpPr/>
          <p:nvPr/>
        </p:nvGrpSpPr>
        <p:grpSpPr>
          <a:xfrm>
            <a:off x="3987800" y="2733675"/>
            <a:ext cx="4606925" cy="3686175"/>
            <a:chOff x="0" y="0"/>
            <a:chExt cx="2424" cy="2322"/>
          </a:xfrm>
        </p:grpSpPr>
        <p:sp>
          <p:nvSpPr>
            <p:cNvPr id="66566" name="直接连接符 52230"/>
            <p:cNvSpPr/>
            <p:nvPr/>
          </p:nvSpPr>
          <p:spPr>
            <a:xfrm>
              <a:off x="1702" y="1842"/>
              <a:ext cx="0" cy="184"/>
            </a:xfrm>
            <a:prstGeom prst="line">
              <a:avLst/>
            </a:prstGeom>
            <a:ln w="1905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66567" name="直接连接符 52231"/>
            <p:cNvSpPr/>
            <p:nvPr/>
          </p:nvSpPr>
          <p:spPr>
            <a:xfrm>
              <a:off x="1702" y="1436"/>
              <a:ext cx="0" cy="184"/>
            </a:xfrm>
            <a:prstGeom prst="line">
              <a:avLst/>
            </a:prstGeom>
            <a:ln w="1905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66568" name="直接连接符 52232"/>
            <p:cNvSpPr/>
            <p:nvPr/>
          </p:nvSpPr>
          <p:spPr>
            <a:xfrm>
              <a:off x="1711" y="590"/>
              <a:ext cx="0" cy="183"/>
            </a:xfrm>
            <a:prstGeom prst="line">
              <a:avLst/>
            </a:prstGeom>
            <a:ln w="1905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52234" name="圆角矩形 52233"/>
            <p:cNvSpPr/>
            <p:nvPr/>
          </p:nvSpPr>
          <p:spPr>
            <a:xfrm>
              <a:off x="1374" y="0"/>
              <a:ext cx="656" cy="216"/>
            </a:xfrm>
            <a:prstGeom prst="roundRect">
              <a:avLst>
                <a:gd name="adj" fmla="val 16667"/>
              </a:avLst>
            </a:prstGeom>
            <a:solidFill>
              <a:srgbClr val="CCECFF"/>
            </a:solidFill>
            <a:ln w="1905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6570" name="文本框 52234"/>
            <p:cNvSpPr txBox="true"/>
            <p:nvPr/>
          </p:nvSpPr>
          <p:spPr>
            <a:xfrm>
              <a:off x="1436" y="0"/>
              <a:ext cx="592" cy="184"/>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  入  口</a:t>
              </a:r>
              <a:endParaRPr lang="zh-CN" altLang="en-US" sz="1600">
                <a:solidFill>
                  <a:schemeClr val="tx1"/>
                </a:solidFill>
                <a:latin typeface="Times New Roman" panose="02020603050405020304" pitchFamily="18" charset="0"/>
                <a:ea typeface="宋体" pitchFamily="2" charset="-122"/>
              </a:endParaRPr>
            </a:p>
          </p:txBody>
        </p:sp>
        <p:sp>
          <p:nvSpPr>
            <p:cNvPr id="66571" name="文本框 52235"/>
            <p:cNvSpPr txBox="true"/>
            <p:nvPr/>
          </p:nvSpPr>
          <p:spPr>
            <a:xfrm>
              <a:off x="1212" y="396"/>
              <a:ext cx="985" cy="213"/>
            </a:xfrm>
            <a:prstGeom prst="rect">
              <a:avLst/>
            </a:prstGeom>
            <a:solidFill>
              <a:srgbClr val="CCECFF"/>
            </a:solidFill>
            <a:ln w="19050" cap="flat" cmpd="sng">
              <a:solidFill>
                <a:srgbClr val="000000"/>
              </a:solidFill>
              <a:prstDash val="solid"/>
              <a:miter/>
              <a:headEnd type="none" w="med" len="med"/>
              <a:tailEnd type="none" w="med" len="med"/>
            </a:ln>
          </p:spPr>
          <p:txBody>
            <a:bodyPr anchor="t"/>
            <a:p>
              <a:pPr lvl="0" algn="just"/>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S-1 → S</a:t>
              </a:r>
              <a:endParaRPr lang="en-US" altLang="zh-CN" sz="1600">
                <a:solidFill>
                  <a:schemeClr val="tx1"/>
                </a:solidFill>
                <a:latin typeface="Times New Roman" panose="02020603050405020304" pitchFamily="18" charset="0"/>
                <a:ea typeface="宋体" pitchFamily="2" charset="-122"/>
              </a:endParaRPr>
            </a:p>
          </p:txBody>
        </p:sp>
        <p:sp>
          <p:nvSpPr>
            <p:cNvPr id="52237" name="流程图: 决策 52236"/>
            <p:cNvSpPr/>
            <p:nvPr/>
          </p:nvSpPr>
          <p:spPr>
            <a:xfrm>
              <a:off x="1011" y="773"/>
              <a:ext cx="1379" cy="258"/>
            </a:xfrm>
            <a:prstGeom prst="flowChartDecision">
              <a:avLst/>
            </a:prstGeom>
            <a:solidFill>
              <a:srgbClr val="CCECFF"/>
            </a:solidFill>
            <a:ln w="1905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6573" name="文本框 52237"/>
            <p:cNvSpPr txBox="true"/>
            <p:nvPr/>
          </p:nvSpPr>
          <p:spPr>
            <a:xfrm>
              <a:off x="1394" y="817"/>
              <a:ext cx="766" cy="172"/>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S≥0 ?</a:t>
              </a:r>
              <a:endParaRPr lang="en-US" altLang="zh-CN" sz="1600">
                <a:solidFill>
                  <a:schemeClr val="tx1"/>
                </a:solidFill>
                <a:latin typeface="Times New Roman" panose="02020603050405020304" pitchFamily="18" charset="0"/>
                <a:ea typeface="宋体" pitchFamily="2" charset="-122"/>
              </a:endParaRPr>
            </a:p>
          </p:txBody>
        </p:sp>
        <p:sp>
          <p:nvSpPr>
            <p:cNvPr id="52239" name="圆角矩形 52238"/>
            <p:cNvSpPr/>
            <p:nvPr/>
          </p:nvSpPr>
          <p:spPr>
            <a:xfrm>
              <a:off x="1193" y="2026"/>
              <a:ext cx="1036" cy="286"/>
            </a:xfrm>
            <a:prstGeom prst="roundRect">
              <a:avLst>
                <a:gd name="adj" fmla="val 16667"/>
              </a:avLst>
            </a:prstGeom>
            <a:solidFill>
              <a:srgbClr val="CCECFF"/>
            </a:solidFill>
            <a:ln w="1905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6575" name="文本框 52239"/>
            <p:cNvSpPr txBox="true"/>
            <p:nvPr/>
          </p:nvSpPr>
          <p:spPr>
            <a:xfrm>
              <a:off x="1343" y="2049"/>
              <a:ext cx="805" cy="273"/>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转进程调度</a:t>
              </a:r>
              <a:endParaRPr lang="zh-CN" altLang="en-US" sz="1600">
                <a:solidFill>
                  <a:schemeClr val="tx1"/>
                </a:solidFill>
                <a:latin typeface="Times New Roman" panose="02020603050405020304" pitchFamily="18" charset="0"/>
                <a:ea typeface="宋体" pitchFamily="2" charset="-122"/>
              </a:endParaRPr>
            </a:p>
          </p:txBody>
        </p:sp>
        <p:grpSp>
          <p:nvGrpSpPr>
            <p:cNvPr id="66576" name="组合 52240"/>
            <p:cNvGrpSpPr/>
            <p:nvPr/>
          </p:nvGrpSpPr>
          <p:grpSpPr>
            <a:xfrm>
              <a:off x="0" y="1272"/>
              <a:ext cx="656" cy="243"/>
              <a:chOff x="0" y="0"/>
              <a:chExt cx="656" cy="232"/>
            </a:xfrm>
          </p:grpSpPr>
          <p:sp>
            <p:nvSpPr>
              <p:cNvPr id="52242" name="圆角矩形 52241"/>
              <p:cNvSpPr/>
              <p:nvPr/>
            </p:nvSpPr>
            <p:spPr>
              <a:xfrm>
                <a:off x="0" y="5"/>
                <a:ext cx="656" cy="227"/>
              </a:xfrm>
              <a:prstGeom prst="roundRect">
                <a:avLst>
                  <a:gd name="adj" fmla="val 16667"/>
                </a:avLst>
              </a:prstGeom>
              <a:solidFill>
                <a:srgbClr val="CCECFF"/>
              </a:solidFill>
              <a:ln w="1905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6578" name="文本框 52242"/>
              <p:cNvSpPr txBox="true"/>
              <p:nvPr/>
            </p:nvSpPr>
            <p:spPr>
              <a:xfrm>
                <a:off x="165" y="0"/>
                <a:ext cx="411" cy="175"/>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返回</a:t>
                </a:r>
                <a:endParaRPr lang="zh-CN" altLang="en-US" sz="1600">
                  <a:solidFill>
                    <a:schemeClr val="tx1"/>
                  </a:solidFill>
                  <a:latin typeface="Times New Roman" panose="02020603050405020304" pitchFamily="18" charset="0"/>
                  <a:ea typeface="宋体" pitchFamily="2" charset="-122"/>
                </a:endParaRPr>
              </a:p>
            </p:txBody>
          </p:sp>
        </p:grpSp>
        <p:sp>
          <p:nvSpPr>
            <p:cNvPr id="66579" name="文本框 52243"/>
            <p:cNvSpPr txBox="true"/>
            <p:nvPr/>
          </p:nvSpPr>
          <p:spPr>
            <a:xfrm>
              <a:off x="915" y="1215"/>
              <a:ext cx="1509" cy="238"/>
            </a:xfrm>
            <a:prstGeom prst="rect">
              <a:avLst/>
            </a:prstGeom>
            <a:solidFill>
              <a:srgbClr val="CCECFF"/>
            </a:solidFill>
            <a:ln w="19050" cap="flat" cmpd="sng">
              <a:solidFill>
                <a:srgbClr val="000000"/>
              </a:solidFill>
              <a:prstDash val="solid"/>
              <a:miter/>
              <a:headEnd type="none" w="med" len="med"/>
              <a:tailEnd type="none" w="med" len="med"/>
            </a:ln>
          </p:spPr>
          <p:txBody>
            <a:bodyPr anchor="t"/>
            <a:p>
              <a:pPr lvl="0" algn="just"/>
              <a:r>
                <a:rPr lang="zh-CN" altLang="en-US" sz="1600">
                  <a:solidFill>
                    <a:schemeClr val="tx1"/>
                  </a:solidFill>
                  <a:latin typeface="Times New Roman" panose="02020603050405020304" pitchFamily="18" charset="0"/>
                  <a:ea typeface="宋体" pitchFamily="2" charset="-122"/>
                </a:rPr>
                <a:t>        入信号灯等待队列</a:t>
              </a:r>
              <a:endParaRPr lang="zh-CN" altLang="en-US" sz="1600">
                <a:solidFill>
                  <a:schemeClr val="tx1"/>
                </a:solidFill>
                <a:latin typeface="Times New Roman" panose="02020603050405020304" pitchFamily="18" charset="0"/>
                <a:ea typeface="宋体" pitchFamily="2" charset="-122"/>
              </a:endParaRPr>
            </a:p>
          </p:txBody>
        </p:sp>
        <p:sp>
          <p:nvSpPr>
            <p:cNvPr id="66580" name="文本框 52244"/>
            <p:cNvSpPr txBox="true"/>
            <p:nvPr/>
          </p:nvSpPr>
          <p:spPr>
            <a:xfrm>
              <a:off x="1046" y="1620"/>
              <a:ext cx="1312" cy="238"/>
            </a:xfrm>
            <a:prstGeom prst="rect">
              <a:avLst/>
            </a:prstGeom>
            <a:solidFill>
              <a:srgbClr val="CCECFF"/>
            </a:solidFill>
            <a:ln w="19050" cap="flat" cmpd="sng">
              <a:solidFill>
                <a:srgbClr val="000000"/>
              </a:solidFill>
              <a:prstDash val="solid"/>
              <a:miter/>
              <a:headEnd type="none" w="med" len="med"/>
              <a:tailEnd type="none" w="med" len="med"/>
            </a:ln>
          </p:spPr>
          <p:txBody>
            <a:bodyPr anchor="t"/>
            <a:p>
              <a:pPr lvl="0" algn="just"/>
              <a:r>
                <a:rPr lang="zh-CN" altLang="en-US" sz="1600">
                  <a:solidFill>
                    <a:schemeClr val="tx1"/>
                  </a:solidFill>
                  <a:latin typeface="Times New Roman" panose="02020603050405020304" pitchFamily="18" charset="0"/>
                  <a:ea typeface="宋体" pitchFamily="2" charset="-122"/>
                </a:rPr>
                <a:t>        置“等待状态”</a:t>
              </a:r>
              <a:endParaRPr lang="zh-CN" altLang="en-US" sz="1600">
                <a:solidFill>
                  <a:schemeClr val="tx1"/>
                </a:solidFill>
                <a:latin typeface="Times New Roman" panose="02020603050405020304" pitchFamily="18" charset="0"/>
                <a:ea typeface="宋体" pitchFamily="2" charset="-122"/>
              </a:endParaRPr>
            </a:p>
          </p:txBody>
        </p:sp>
        <p:sp>
          <p:nvSpPr>
            <p:cNvPr id="66581" name="文本框 52245"/>
            <p:cNvSpPr txBox="true"/>
            <p:nvPr/>
          </p:nvSpPr>
          <p:spPr>
            <a:xfrm>
              <a:off x="684" y="675"/>
              <a:ext cx="410" cy="190"/>
            </a:xfrm>
            <a:prstGeom prst="rect">
              <a:avLst/>
            </a:prstGeom>
            <a:noFill/>
            <a:ln w="9525">
              <a:noFill/>
              <a:miter/>
            </a:ln>
          </p:spPr>
          <p:txBody>
            <a:bodyPr anchor="t"/>
            <a:p>
              <a:pPr lvl="0" algn="just"/>
              <a:r>
                <a:rPr lang="zh-CN" altLang="en-US" sz="1600">
                  <a:solidFill>
                    <a:schemeClr val="tx1"/>
                  </a:solidFill>
                  <a:latin typeface="宋体" pitchFamily="2" charset="-122"/>
                  <a:ea typeface="宋体" pitchFamily="2" charset="-122"/>
                </a:rPr>
                <a:t>≥</a:t>
              </a:r>
              <a:r>
                <a:rPr lang="en-US" altLang="zh-CN" sz="1600">
                  <a:solidFill>
                    <a:schemeClr val="tx1"/>
                  </a:solidFill>
                  <a:latin typeface="宋体" pitchFamily="2" charset="-122"/>
                  <a:ea typeface="宋体" pitchFamily="2" charset="-122"/>
                </a:rPr>
                <a:t>0</a:t>
              </a:r>
              <a:endParaRPr lang="en-US" altLang="zh-CN" sz="1600">
                <a:solidFill>
                  <a:schemeClr val="tx1"/>
                </a:solidFill>
                <a:latin typeface="Times New Roman" panose="02020603050405020304" pitchFamily="18" charset="0"/>
                <a:ea typeface="宋体" pitchFamily="2" charset="-122"/>
              </a:endParaRPr>
            </a:p>
          </p:txBody>
        </p:sp>
        <p:sp>
          <p:nvSpPr>
            <p:cNvPr id="66583" name="直接连接符 52247"/>
            <p:cNvSpPr/>
            <p:nvPr/>
          </p:nvSpPr>
          <p:spPr>
            <a:xfrm>
              <a:off x="1702" y="221"/>
              <a:ext cx="0" cy="184"/>
            </a:xfrm>
            <a:prstGeom prst="line">
              <a:avLst/>
            </a:prstGeom>
            <a:ln w="1905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66584" name="直接连接符 52248"/>
            <p:cNvSpPr/>
            <p:nvPr/>
          </p:nvSpPr>
          <p:spPr>
            <a:xfrm>
              <a:off x="1702" y="1031"/>
              <a:ext cx="0" cy="184"/>
            </a:xfrm>
            <a:prstGeom prst="line">
              <a:avLst/>
            </a:prstGeom>
            <a:ln w="1905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66585" name="直接连接符 52249"/>
            <p:cNvSpPr/>
            <p:nvPr/>
          </p:nvSpPr>
          <p:spPr>
            <a:xfrm>
              <a:off x="340" y="901"/>
              <a:ext cx="685" cy="0"/>
            </a:xfrm>
            <a:prstGeom prst="line">
              <a:avLst/>
            </a:prstGeom>
            <a:ln w="19050"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66586" name="直接连接符 52250"/>
            <p:cNvSpPr/>
            <p:nvPr/>
          </p:nvSpPr>
          <p:spPr>
            <a:xfrm>
              <a:off x="338" y="908"/>
              <a:ext cx="0" cy="369"/>
            </a:xfrm>
            <a:prstGeom prst="line">
              <a:avLst/>
            </a:prstGeom>
            <a:ln w="1905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grpSp>
      <p:sp>
        <p:nvSpPr>
          <p:cNvPr id="52252" name="文本框 52251"/>
          <p:cNvSpPr txBox="true"/>
          <p:nvPr/>
        </p:nvSpPr>
        <p:spPr>
          <a:xfrm>
            <a:off x="1884363" y="6091238"/>
            <a:ext cx="2138362" cy="385762"/>
          </a:xfrm>
          <a:prstGeom prst="rect">
            <a:avLst/>
          </a:prstGeom>
          <a:noFill/>
          <a:ln w="9525">
            <a:noFill/>
            <a:miter/>
          </a:ln>
        </p:spPr>
        <p:txBody>
          <a:bodyPr anchor="t">
            <a:spAutoFit/>
          </a:bodyPr>
          <a:p>
            <a:pPr lvl="0" algn="just">
              <a:lnSpc>
                <a:spcPct val="120000"/>
              </a:lnSpc>
              <a:buClr>
                <a:schemeClr val="tx2"/>
              </a:buClr>
              <a:buSzPct val="95000"/>
              <a:buFont typeface="Wingdings" panose="05000000000000000000" pitchFamily="2" charset="2"/>
              <a:buNone/>
            </a:pPr>
            <a:r>
              <a:rPr lang="en-US" altLang="zh-CN" sz="1600" b="0">
                <a:solidFill>
                  <a:schemeClr val="tx1"/>
                </a:solidFill>
                <a:latin typeface="Times New Roman" panose="02020603050405020304" pitchFamily="18" charset="0"/>
                <a:ea typeface="宋体" pitchFamily="2" charset="-122"/>
              </a:rPr>
              <a:t>P </a:t>
            </a:r>
            <a:r>
              <a:rPr lang="zh-CN" altLang="en-US" sz="1600" b="0">
                <a:solidFill>
                  <a:schemeClr val="tx1"/>
                </a:solidFill>
                <a:latin typeface="Times New Roman" panose="02020603050405020304" pitchFamily="18" charset="0"/>
                <a:ea typeface="宋体" pitchFamily="2" charset="-122"/>
              </a:rPr>
              <a:t>操作原语流程图</a:t>
            </a:r>
            <a:endParaRPr lang="zh-CN" altLang="en-US" sz="1600" b="0">
              <a:solidFill>
                <a:schemeClr val="tx1"/>
              </a:solidFill>
              <a:latin typeface="Times New Roman" panose="02020603050405020304" pitchFamily="18" charset="0"/>
              <a:ea typeface="宋体" pitchFamily="2" charset="-122"/>
            </a:endParaRPr>
          </a:p>
        </p:txBody>
      </p:sp>
      <p:sp>
        <p:nvSpPr>
          <p:cNvPr id="52253" name="矩形 52252"/>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进程同步机构</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2227">
                                            <p:txEl>
                                              <p:charRg st="0" end="9"/>
                                            </p:txEl>
                                          </p:spTgt>
                                        </p:tgtEl>
                                        <p:attrNameLst>
                                          <p:attrName>style.visibility</p:attrName>
                                        </p:attrNameLst>
                                      </p:cBhvr>
                                      <p:to>
                                        <p:strVal val="visible"/>
                                      </p:to>
                                    </p:set>
                                    <p:anim calcmode="lin" valueType="num">
                                      <p:cBhvr additive="base">
                                        <p:cTn id="7" dur="1000" fill="hold"/>
                                        <p:tgtEl>
                                          <p:spTgt spid="52227">
                                            <p:txEl>
                                              <p:charRg st="0" end="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52227">
                                            <p:txEl>
                                              <p:charRg st="0" end="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2228"/>
                                        </p:tgtEl>
                                        <p:attrNameLst>
                                          <p:attrName>style.visibility</p:attrName>
                                        </p:attrNameLst>
                                      </p:cBhvr>
                                      <p:to>
                                        <p:strVal val="visible"/>
                                      </p:to>
                                    </p:set>
                                    <p:anim calcmode="lin" valueType="num">
                                      <p:cBhvr additive="base">
                                        <p:cTn id="13" dur="500" fill="hold"/>
                                        <p:tgtEl>
                                          <p:spTgt spid="52228"/>
                                        </p:tgtEl>
                                        <p:attrNameLst>
                                          <p:attrName>ppt_x</p:attrName>
                                        </p:attrNameLst>
                                      </p:cBhvr>
                                      <p:tavLst>
                                        <p:tav tm="0">
                                          <p:val>
                                            <p:strVal val="0-#ppt_w/2"/>
                                          </p:val>
                                        </p:tav>
                                        <p:tav tm="100000">
                                          <p:val>
                                            <p:strVal val="#ppt_x"/>
                                          </p:val>
                                        </p:tav>
                                      </p:tavLst>
                                    </p:anim>
                                    <p:anim calcmode="lin" valueType="num">
                                      <p:cBhvr additive="base">
                                        <p:cTn id="14" dur="500" fill="hold"/>
                                        <p:tgtEl>
                                          <p:spTgt spid="5222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2229"/>
                                        </p:tgtEl>
                                        <p:attrNameLst>
                                          <p:attrName>style.visibility</p:attrName>
                                        </p:attrNameLst>
                                      </p:cBhvr>
                                      <p:to>
                                        <p:strVal val="visible"/>
                                      </p:to>
                                    </p:set>
                                    <p:anim calcmode="lin" valueType="num">
                                      <p:cBhvr additive="base">
                                        <p:cTn id="19" dur="500" fill="hold"/>
                                        <p:tgtEl>
                                          <p:spTgt spid="52229"/>
                                        </p:tgtEl>
                                        <p:attrNameLst>
                                          <p:attrName>ppt_x</p:attrName>
                                        </p:attrNameLst>
                                      </p:cBhvr>
                                      <p:tavLst>
                                        <p:tav tm="0">
                                          <p:val>
                                            <p:strVal val="0-#ppt_w/2"/>
                                          </p:val>
                                        </p:tav>
                                        <p:tav tm="100000">
                                          <p:val>
                                            <p:strVal val="#ppt_x"/>
                                          </p:val>
                                        </p:tav>
                                      </p:tavLst>
                                    </p:anim>
                                    <p:anim calcmode="lin" valueType="num">
                                      <p:cBhvr additive="base">
                                        <p:cTn id="20" dur="500" fill="hold"/>
                                        <p:tgtEl>
                                          <p:spTgt spid="5222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2230"/>
                                        </p:tgtEl>
                                        <p:attrNameLst>
                                          <p:attrName>style.visibility</p:attrName>
                                        </p:attrNameLst>
                                      </p:cBhvr>
                                      <p:to>
                                        <p:strVal val="visible"/>
                                      </p:to>
                                    </p:set>
                                    <p:anim calcmode="lin" valueType="num">
                                      <p:cBhvr additive="base">
                                        <p:cTn id="25" dur="500" fill="hold"/>
                                        <p:tgtEl>
                                          <p:spTgt spid="52230"/>
                                        </p:tgtEl>
                                        <p:attrNameLst>
                                          <p:attrName>ppt_x</p:attrName>
                                        </p:attrNameLst>
                                      </p:cBhvr>
                                      <p:tavLst>
                                        <p:tav tm="0">
                                          <p:val>
                                            <p:strVal val="#ppt_x"/>
                                          </p:val>
                                        </p:tav>
                                        <p:tav tm="100000">
                                          <p:val>
                                            <p:strVal val="#ppt_x"/>
                                          </p:val>
                                        </p:tav>
                                      </p:tavLst>
                                    </p:anim>
                                    <p:anim calcmode="lin" valueType="num">
                                      <p:cBhvr additive="base">
                                        <p:cTn id="26" dur="500" fill="hold"/>
                                        <p:tgtEl>
                                          <p:spTgt spid="5223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22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p:bldP spid="52228" grpId="0"/>
      <p:bldP spid="52229" grpId="0"/>
      <p:bldP spid="52252"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1" name="矩形 53250"/>
          <p:cNvSpPr/>
          <p:nvPr/>
        </p:nvSpPr>
        <p:spPr>
          <a:xfrm>
            <a:off x="642938" y="501650"/>
            <a:ext cx="2222500" cy="60483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en-US" altLang="zh-CN" sz="2800" b="1" strike="noStrike" noProof="1">
                <a:solidFill>
                  <a:srgbClr val="A50021"/>
                </a:solidFill>
                <a:latin typeface="Times New Roman" panose="02020603050405020304" pitchFamily="18" charset="0"/>
                <a:ea typeface="宋体" pitchFamily="2" charset="-122"/>
                <a:cs typeface="+mn-ea"/>
              </a:rPr>
              <a:t>(3) V </a:t>
            </a:r>
            <a:r>
              <a:rPr lang="zh-CN" altLang="en-US" sz="2800" b="1" strike="noStrike" noProof="1">
                <a:solidFill>
                  <a:srgbClr val="A50021"/>
                </a:solidFill>
                <a:latin typeface="Times New Roman" panose="02020603050405020304" pitchFamily="18" charset="0"/>
                <a:ea typeface="宋体" pitchFamily="2" charset="-122"/>
                <a:cs typeface="+mn-ea"/>
              </a:rPr>
              <a:t>操作</a:t>
            </a:r>
            <a:endParaRPr lang="zh-CN" altLang="en-US" sz="2800" b="1" strike="noStrike" noProof="1">
              <a:solidFill>
                <a:srgbClr val="A50021"/>
              </a:solidFill>
              <a:latin typeface="Times New Roman" panose="02020603050405020304" pitchFamily="18" charset="0"/>
              <a:ea typeface="宋体" pitchFamily="2" charset="-122"/>
            </a:endParaRPr>
          </a:p>
        </p:txBody>
      </p:sp>
      <p:sp>
        <p:nvSpPr>
          <p:cNvPr id="53252" name="矩形 53251"/>
          <p:cNvSpPr/>
          <p:nvPr/>
        </p:nvSpPr>
        <p:spPr>
          <a:xfrm>
            <a:off x="585788" y="1022350"/>
            <a:ext cx="8304213" cy="1846263"/>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400" b="1" strike="noStrike" noProof="1">
                <a:solidFill>
                  <a:srgbClr val="000099"/>
                </a:solidFill>
                <a:latin typeface="Times New Roman" panose="02020603050405020304" pitchFamily="18" charset="0"/>
                <a:ea typeface="宋体" pitchFamily="2" charset="-122"/>
                <a:cs typeface="+mn-ea"/>
              </a:rPr>
              <a:t>①</a:t>
            </a:r>
            <a:r>
              <a:rPr lang="zh-CN" altLang="en-US" sz="2400" b="1" strike="noStrike" noProof="1">
                <a:solidFill>
                  <a:srgbClr val="000099"/>
                </a:solidFill>
                <a:latin typeface="宋体" pitchFamily="2" charset="-122"/>
                <a:ea typeface="宋体" pitchFamily="2" charset="-122"/>
                <a:cs typeface="+mn-ea"/>
              </a:rPr>
              <a:t> </a:t>
            </a:r>
            <a:r>
              <a:rPr lang="en-US" altLang="zh-CN" sz="2400" b="1" strike="noStrike" noProof="1">
                <a:solidFill>
                  <a:srgbClr val="000099"/>
                </a:solidFill>
                <a:latin typeface="Times New Roman" panose="02020603050405020304" pitchFamily="18" charset="0"/>
                <a:ea typeface="宋体" pitchFamily="2" charset="-122"/>
                <a:cs typeface="+mn-ea"/>
              </a:rPr>
              <a:t>V </a:t>
            </a:r>
            <a:r>
              <a:rPr lang="zh-CN" altLang="en-US" sz="2400" b="1" strike="noStrike" noProof="1">
                <a:solidFill>
                  <a:srgbClr val="000099"/>
                </a:solidFill>
                <a:latin typeface="Times New Roman" panose="02020603050405020304" pitchFamily="18" charset="0"/>
                <a:ea typeface="宋体" pitchFamily="2" charset="-122"/>
                <a:cs typeface="+mn-ea"/>
              </a:rPr>
              <a:t>操作的定义</a:t>
            </a:r>
            <a:r>
              <a:rPr lang="zh-CN" altLang="en-US" sz="2000" strike="noStrike" noProof="1">
                <a:solidFill>
                  <a:schemeClr val="tx1"/>
                </a:solidFill>
                <a:latin typeface="Times New Roman" panose="02020603050405020304" pitchFamily="18" charset="0"/>
                <a:ea typeface="宋体" pitchFamily="2" charset="-122"/>
                <a:cs typeface="+mn-ea"/>
              </a:rPr>
              <a:t>   </a:t>
            </a:r>
            <a:endParaRPr lang="zh-CN" altLang="en-US" sz="20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None/>
            </a:pPr>
            <a:r>
              <a:rPr lang="zh-CN" altLang="en-US" sz="2000" strike="noStrike" noProof="1">
                <a:latin typeface="Times New Roman" panose="02020603050405020304" pitchFamily="18" charset="0"/>
                <a:ea typeface="宋体" pitchFamily="2" charset="-122"/>
                <a:cs typeface="+mn-ea"/>
              </a:rPr>
              <a:t>       </a:t>
            </a:r>
            <a:r>
              <a:rPr lang="zh-CN" altLang="en-US" sz="2000" strike="noStrike" noProof="1">
                <a:solidFill>
                  <a:schemeClr val="tx1"/>
                </a:solidFill>
                <a:latin typeface="Times New Roman" panose="02020603050405020304" pitchFamily="18" charset="0"/>
                <a:ea typeface="宋体" pitchFamily="2" charset="-122"/>
                <a:cs typeface="+mn-ea"/>
              </a:rPr>
              <a:t>对信号灯</a:t>
            </a:r>
            <a:r>
              <a:rPr lang="en-US" altLang="zh-CN" sz="2000" strike="noStrike" noProof="1">
                <a:solidFill>
                  <a:schemeClr val="tx1"/>
                </a:solidFill>
                <a:latin typeface="Times New Roman" panose="02020603050405020304" pitchFamily="18" charset="0"/>
                <a:ea typeface="宋体" pitchFamily="2" charset="-122"/>
                <a:cs typeface="+mn-ea"/>
              </a:rPr>
              <a:t>s</a:t>
            </a:r>
            <a:r>
              <a:rPr lang="zh-CN" altLang="en-US" sz="2000" strike="noStrike" noProof="1">
                <a:solidFill>
                  <a:schemeClr val="tx1"/>
                </a:solidFill>
                <a:latin typeface="Times New Roman" panose="02020603050405020304" pitchFamily="18" charset="0"/>
                <a:ea typeface="宋体" pitchFamily="2" charset="-122"/>
                <a:cs typeface="+mn-ea"/>
              </a:rPr>
              <a:t>的 </a:t>
            </a:r>
            <a:r>
              <a:rPr lang="en-US" altLang="zh-CN" sz="2000" strike="noStrike" noProof="1">
                <a:solidFill>
                  <a:schemeClr val="tx1"/>
                </a:solidFill>
                <a:latin typeface="Times New Roman" panose="02020603050405020304" pitchFamily="18" charset="0"/>
                <a:ea typeface="宋体" pitchFamily="2" charset="-122"/>
                <a:cs typeface="+mn-ea"/>
              </a:rPr>
              <a:t>v</a:t>
            </a:r>
            <a:r>
              <a:rPr lang="zh-CN" altLang="en-US" sz="2000" strike="noStrike" noProof="1">
                <a:solidFill>
                  <a:schemeClr val="tx1"/>
                </a:solidFill>
                <a:latin typeface="Times New Roman" panose="02020603050405020304" pitchFamily="18" charset="0"/>
                <a:ea typeface="宋体" pitchFamily="2" charset="-122"/>
                <a:cs typeface="+mn-ea"/>
              </a:rPr>
              <a:t>操作记为 </a:t>
            </a:r>
            <a:r>
              <a:rPr lang="en-US" altLang="zh-CN" sz="2000" strike="noStrike" noProof="1">
                <a:solidFill>
                  <a:schemeClr val="tx1"/>
                </a:solidFill>
                <a:latin typeface="Times New Roman" panose="02020603050405020304" pitchFamily="18" charset="0"/>
                <a:ea typeface="宋体" pitchFamily="2" charset="-122"/>
                <a:cs typeface="+mn-ea"/>
              </a:rPr>
              <a:t>v(s)</a:t>
            </a:r>
            <a:r>
              <a:rPr lang="zh-CN" altLang="en-US" sz="2000" strike="noStrike" noProof="1">
                <a:solidFill>
                  <a:schemeClr val="tx1"/>
                </a:solidFill>
                <a:latin typeface="Times New Roman" panose="02020603050405020304" pitchFamily="18" charset="0"/>
                <a:ea typeface="宋体" pitchFamily="2" charset="-122"/>
                <a:cs typeface="+mn-ea"/>
              </a:rPr>
              <a:t>。</a:t>
            </a:r>
            <a:r>
              <a:rPr lang="en-US" altLang="zh-CN" sz="2000" strike="noStrike" noProof="1">
                <a:solidFill>
                  <a:schemeClr val="tx1"/>
                </a:solidFill>
                <a:latin typeface="Times New Roman" panose="02020603050405020304" pitchFamily="18" charset="0"/>
                <a:ea typeface="宋体" pitchFamily="2" charset="-122"/>
                <a:cs typeface="+mn-ea"/>
              </a:rPr>
              <a:t>v(s)</a:t>
            </a:r>
            <a:r>
              <a:rPr lang="zh-CN" altLang="en-US" sz="2000" strike="noStrike" noProof="1">
                <a:solidFill>
                  <a:schemeClr val="tx1"/>
                </a:solidFill>
                <a:latin typeface="Times New Roman" panose="02020603050405020304" pitchFamily="18" charset="0"/>
                <a:ea typeface="宋体" pitchFamily="2" charset="-122"/>
                <a:cs typeface="+mn-ea"/>
              </a:rPr>
              <a:t>是一个不可分割的原语操作，即取信号灯值加</a:t>
            </a:r>
            <a:r>
              <a:rPr lang="en-US" altLang="zh-CN" sz="2000" strike="noStrike" noProof="1">
                <a:solidFill>
                  <a:schemeClr val="tx1"/>
                </a:solidFill>
                <a:latin typeface="Times New Roman" panose="02020603050405020304" pitchFamily="18" charset="0"/>
                <a:ea typeface="宋体" pitchFamily="2" charset="-122"/>
                <a:cs typeface="+mn-ea"/>
              </a:rPr>
              <a:t>1</a:t>
            </a:r>
            <a:r>
              <a:rPr lang="zh-CN" altLang="en-US" sz="2000" strike="noStrike" noProof="1">
                <a:solidFill>
                  <a:schemeClr val="tx1"/>
                </a:solidFill>
                <a:latin typeface="Times New Roman" panose="02020603050405020304" pitchFamily="18" charset="0"/>
                <a:ea typeface="宋体" pitchFamily="2" charset="-122"/>
                <a:cs typeface="+mn-ea"/>
              </a:rPr>
              <a:t>，若相加结果大于零，进程继续执行，否则，要帮助唤醒在信号灯等待队列上的一个进程。</a:t>
            </a:r>
            <a:endParaRPr lang="zh-CN" altLang="en-US" sz="2000" strike="noStrike" noProof="1">
              <a:solidFill>
                <a:schemeClr val="tx1"/>
              </a:solidFill>
              <a:latin typeface="Times New Roman" panose="02020603050405020304" pitchFamily="18" charset="0"/>
              <a:ea typeface="宋体" pitchFamily="2" charset="-122"/>
            </a:endParaRPr>
          </a:p>
        </p:txBody>
      </p:sp>
      <p:sp>
        <p:nvSpPr>
          <p:cNvPr id="53253" name="矩形 53252"/>
          <p:cNvSpPr/>
          <p:nvPr/>
        </p:nvSpPr>
        <p:spPr>
          <a:xfrm>
            <a:off x="627063" y="2938463"/>
            <a:ext cx="3021013" cy="53022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zh-CN" altLang="en-US" sz="2400" b="1" strike="noStrike" noProof="1">
                <a:solidFill>
                  <a:srgbClr val="000099"/>
                </a:solidFill>
                <a:latin typeface="Times New Roman" panose="02020603050405020304" pitchFamily="18" charset="0"/>
                <a:ea typeface="宋体" pitchFamily="2" charset="-122"/>
                <a:cs typeface="+mn-ea"/>
              </a:rPr>
              <a:t>② </a:t>
            </a:r>
            <a:r>
              <a:rPr lang="en-US" altLang="zh-CN" sz="2400" b="1" strike="noStrike" noProof="1">
                <a:solidFill>
                  <a:srgbClr val="000099"/>
                </a:solidFill>
                <a:latin typeface="Times New Roman" panose="02020603050405020304" pitchFamily="18" charset="0"/>
                <a:ea typeface="宋体" pitchFamily="2" charset="-122"/>
                <a:cs typeface="+mn-ea"/>
              </a:rPr>
              <a:t>V </a:t>
            </a:r>
            <a:r>
              <a:rPr lang="zh-CN" altLang="en-US" sz="2400" b="1" strike="noStrike" noProof="1">
                <a:solidFill>
                  <a:srgbClr val="000099"/>
                </a:solidFill>
                <a:latin typeface="Times New Roman" panose="02020603050405020304" pitchFamily="18" charset="0"/>
                <a:ea typeface="宋体" pitchFamily="2" charset="-122"/>
                <a:cs typeface="+mn-ea"/>
              </a:rPr>
              <a:t>操作的实现</a:t>
            </a:r>
            <a:r>
              <a:rPr lang="zh-CN" altLang="en-US" sz="2000" strike="noStrike" noProof="1">
                <a:solidFill>
                  <a:schemeClr val="tx1"/>
                </a:solidFill>
                <a:latin typeface="Times New Roman" panose="02020603050405020304" pitchFamily="18" charset="0"/>
                <a:ea typeface="宋体" pitchFamily="2" charset="-122"/>
                <a:cs typeface="+mn-ea"/>
              </a:rPr>
              <a:t>   </a:t>
            </a:r>
            <a:r>
              <a:rPr lang="zh-CN" altLang="en-US" sz="2000" strike="noStrike" noProof="1">
                <a:latin typeface="Times New Roman" panose="02020603050405020304" pitchFamily="18" charset="0"/>
                <a:ea typeface="宋体" pitchFamily="2" charset="-122"/>
                <a:cs typeface="+mn-ea"/>
              </a:rPr>
              <a:t>        </a:t>
            </a:r>
            <a:endParaRPr lang="zh-CN" altLang="en-US" sz="2000" strike="noStrike" noProof="1">
              <a:latin typeface="Times New Roman" panose="02020603050405020304" pitchFamily="18" charset="0"/>
              <a:ea typeface="宋体" pitchFamily="2" charset="-122"/>
            </a:endParaRPr>
          </a:p>
        </p:txBody>
      </p:sp>
      <p:grpSp>
        <p:nvGrpSpPr>
          <p:cNvPr id="53254" name="组合 53253"/>
          <p:cNvGrpSpPr/>
          <p:nvPr/>
        </p:nvGrpSpPr>
        <p:grpSpPr>
          <a:xfrm>
            <a:off x="3717925" y="2743200"/>
            <a:ext cx="5207000" cy="3670300"/>
            <a:chOff x="0" y="0"/>
            <a:chExt cx="2742" cy="2312"/>
          </a:xfrm>
        </p:grpSpPr>
        <p:grpSp>
          <p:nvGrpSpPr>
            <p:cNvPr id="67590" name="组合 53254"/>
            <p:cNvGrpSpPr/>
            <p:nvPr/>
          </p:nvGrpSpPr>
          <p:grpSpPr>
            <a:xfrm>
              <a:off x="1227" y="0"/>
              <a:ext cx="630" cy="211"/>
              <a:chOff x="0" y="0"/>
              <a:chExt cx="771" cy="279"/>
            </a:xfrm>
          </p:grpSpPr>
          <p:sp>
            <p:nvSpPr>
              <p:cNvPr id="67591" name="圆角矩形 53255"/>
              <p:cNvSpPr/>
              <p:nvPr/>
            </p:nvSpPr>
            <p:spPr>
              <a:xfrm>
                <a:off x="0" y="0"/>
                <a:ext cx="771" cy="279"/>
              </a:xfrm>
              <a:prstGeom prst="roundRect">
                <a:avLst>
                  <a:gd name="adj" fmla="val 16667"/>
                </a:avLst>
              </a:prstGeom>
              <a:solidFill>
                <a:srgbClr val="CCECFF"/>
              </a:solidFill>
              <a:ln w="9525" cap="flat" cmpd="sng">
                <a:solidFill>
                  <a:srgbClr val="000000"/>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67592" name="文本框 53256"/>
              <p:cNvSpPr txBox="true"/>
              <p:nvPr/>
            </p:nvSpPr>
            <p:spPr>
              <a:xfrm>
                <a:off x="42" y="0"/>
                <a:ext cx="722" cy="272"/>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  入 口</a:t>
                </a:r>
                <a:endParaRPr lang="zh-CN" altLang="en-US" sz="1600">
                  <a:solidFill>
                    <a:schemeClr val="tx1"/>
                  </a:solidFill>
                  <a:latin typeface="Times New Roman" panose="02020603050405020304" pitchFamily="18" charset="0"/>
                  <a:ea typeface="宋体" pitchFamily="2" charset="-122"/>
                </a:endParaRPr>
              </a:p>
            </p:txBody>
          </p:sp>
        </p:grpSp>
        <p:sp>
          <p:nvSpPr>
            <p:cNvPr id="67593" name="文本框 53257"/>
            <p:cNvSpPr txBox="true"/>
            <p:nvPr/>
          </p:nvSpPr>
          <p:spPr>
            <a:xfrm>
              <a:off x="1043" y="347"/>
              <a:ext cx="1018" cy="197"/>
            </a:xfrm>
            <a:prstGeom prst="rect">
              <a:avLst/>
            </a:prstGeom>
            <a:solidFill>
              <a:srgbClr val="CCECFF"/>
            </a:solidFill>
            <a:ln w="9525" cap="flat" cmpd="sng">
              <a:solidFill>
                <a:srgbClr val="000000"/>
              </a:solidFill>
              <a:prstDash val="solid"/>
              <a:miter/>
              <a:headEnd type="none" w="med" len="med"/>
              <a:tailEnd type="none" w="med" len="med"/>
            </a:ln>
          </p:spPr>
          <p:txBody>
            <a:bodyPr anchor="t"/>
            <a:p>
              <a:pPr lvl="0" algn="just"/>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S</a:t>
              </a:r>
              <a:r>
                <a:rPr lang="en-US" altLang="zh-CN" sz="1600">
                  <a:solidFill>
                    <a:schemeClr val="tx1"/>
                  </a:solidFill>
                  <a:latin typeface="Lucida Console" pitchFamily="49" charset="0"/>
                  <a:ea typeface="宋体" pitchFamily="2" charset="-122"/>
                </a:rPr>
                <a:t>+</a:t>
              </a:r>
              <a:r>
                <a:rPr lang="en-US" altLang="zh-CN" sz="1600">
                  <a:solidFill>
                    <a:schemeClr val="tx1"/>
                  </a:solidFill>
                  <a:latin typeface="Times New Roman" panose="02020603050405020304" pitchFamily="18" charset="0"/>
                  <a:ea typeface="宋体" pitchFamily="2" charset="-122"/>
                </a:rPr>
                <a:t>1 → S</a:t>
              </a:r>
              <a:endParaRPr lang="en-US" altLang="zh-CN" sz="1600">
                <a:solidFill>
                  <a:schemeClr val="tx1"/>
                </a:solidFill>
                <a:latin typeface="Times New Roman" panose="02020603050405020304" pitchFamily="18" charset="0"/>
                <a:ea typeface="宋体" pitchFamily="2" charset="-122"/>
              </a:endParaRPr>
            </a:p>
          </p:txBody>
        </p:sp>
        <p:sp>
          <p:nvSpPr>
            <p:cNvPr id="67594" name="文本框 53258"/>
            <p:cNvSpPr txBox="true"/>
            <p:nvPr/>
          </p:nvSpPr>
          <p:spPr>
            <a:xfrm>
              <a:off x="440" y="1050"/>
              <a:ext cx="2302" cy="241"/>
            </a:xfrm>
            <a:prstGeom prst="rect">
              <a:avLst/>
            </a:prstGeom>
            <a:solidFill>
              <a:srgbClr val="CCECFF"/>
            </a:solidFill>
            <a:ln w="9525" cap="flat" cmpd="sng">
              <a:solidFill>
                <a:srgbClr val="000000"/>
              </a:solidFill>
              <a:prstDash val="solid"/>
              <a:miter/>
              <a:headEnd type="none" w="med" len="med"/>
              <a:tailEnd type="none" w="med" len="med"/>
            </a:ln>
          </p:spPr>
          <p:txBody>
            <a:bodyPr anchor="t"/>
            <a:p>
              <a:pPr lvl="0" algn="just">
                <a:lnSpc>
                  <a:spcPct val="120000"/>
                </a:lnSpc>
                <a:spcBef>
                  <a:spcPct val="10000"/>
                </a:spcBef>
              </a:pPr>
              <a:r>
                <a:rPr lang="zh-CN" altLang="en-US" sz="1600">
                  <a:solidFill>
                    <a:schemeClr val="tx1"/>
                  </a:solidFill>
                  <a:latin typeface="Times New Roman" panose="02020603050405020304" pitchFamily="18" charset="0"/>
                  <a:ea typeface="宋体" pitchFamily="2" charset="-122"/>
                </a:rPr>
                <a:t>   从信号灯的等待队列中取出首元素</a:t>
              </a:r>
              <a:endParaRPr lang="zh-CN" altLang="en-US" sz="1600">
                <a:solidFill>
                  <a:schemeClr val="tx1"/>
                </a:solidFill>
                <a:latin typeface="Times New Roman" panose="02020603050405020304" pitchFamily="18" charset="0"/>
                <a:ea typeface="宋体" pitchFamily="2" charset="-122"/>
              </a:endParaRPr>
            </a:p>
          </p:txBody>
        </p:sp>
        <p:sp>
          <p:nvSpPr>
            <p:cNvPr id="67595" name="文本框 53259"/>
            <p:cNvSpPr txBox="true"/>
            <p:nvPr/>
          </p:nvSpPr>
          <p:spPr>
            <a:xfrm>
              <a:off x="971" y="1426"/>
              <a:ext cx="1125" cy="202"/>
            </a:xfrm>
            <a:prstGeom prst="rect">
              <a:avLst/>
            </a:prstGeom>
            <a:solidFill>
              <a:srgbClr val="CCECFF"/>
            </a:solidFill>
            <a:ln w="9525" cap="flat" cmpd="sng">
              <a:solidFill>
                <a:srgbClr val="000000"/>
              </a:solidFill>
              <a:prstDash val="solid"/>
              <a:miter/>
              <a:headEnd type="none" w="med" len="med"/>
              <a:tailEnd type="none" w="med" len="med"/>
            </a:ln>
          </p:spPr>
          <p:txBody>
            <a:bodyPr anchor="t"/>
            <a:p>
              <a:pPr lvl="0">
                <a:spcBef>
                  <a:spcPct val="10000"/>
                </a:spcBef>
              </a:pPr>
              <a:r>
                <a:rPr lang="zh-CN" altLang="en-US" sz="1600">
                  <a:solidFill>
                    <a:schemeClr val="tx1"/>
                  </a:solidFill>
                  <a:latin typeface="Times New Roman" panose="02020603050405020304" pitchFamily="18" charset="0"/>
                  <a:ea typeface="宋体" pitchFamily="2" charset="-122"/>
                </a:rPr>
                <a:t>      入就绪队列</a:t>
              </a:r>
              <a:endParaRPr lang="zh-CN" altLang="en-US" sz="1600">
                <a:solidFill>
                  <a:schemeClr val="tx1"/>
                </a:solidFill>
                <a:latin typeface="Times New Roman" panose="02020603050405020304" pitchFamily="18" charset="0"/>
                <a:ea typeface="宋体" pitchFamily="2" charset="-122"/>
              </a:endParaRPr>
            </a:p>
          </p:txBody>
        </p:sp>
        <p:sp>
          <p:nvSpPr>
            <p:cNvPr id="67596" name="文本框 53260"/>
            <p:cNvSpPr txBox="true"/>
            <p:nvPr/>
          </p:nvSpPr>
          <p:spPr>
            <a:xfrm>
              <a:off x="991" y="1771"/>
              <a:ext cx="1097" cy="201"/>
            </a:xfrm>
            <a:prstGeom prst="rect">
              <a:avLst/>
            </a:prstGeom>
            <a:solidFill>
              <a:srgbClr val="CCECFF"/>
            </a:solidFill>
            <a:ln w="9525" cap="flat" cmpd="sng">
              <a:solidFill>
                <a:srgbClr val="000000"/>
              </a:solidFill>
              <a:prstDash val="solid"/>
              <a:miter/>
              <a:headEnd type="none" w="med" len="med"/>
              <a:tailEnd type="none" w="med" len="med"/>
            </a:ln>
          </p:spPr>
          <p:txBody>
            <a:bodyPr anchor="t"/>
            <a:p>
              <a:pPr lvl="0" algn="just"/>
              <a:r>
                <a:rPr lang="zh-CN" altLang="en-US" sz="1600">
                  <a:solidFill>
                    <a:schemeClr val="tx1"/>
                  </a:solidFill>
                  <a:latin typeface="Times New Roman" panose="02020603050405020304" pitchFamily="18" charset="0"/>
                  <a:ea typeface="宋体" pitchFamily="2" charset="-122"/>
                </a:rPr>
                <a:t>     置“就绪状态”</a:t>
              </a:r>
              <a:endParaRPr lang="zh-CN" altLang="en-US" sz="1600">
                <a:solidFill>
                  <a:schemeClr val="tx1"/>
                </a:solidFill>
                <a:latin typeface="Times New Roman" panose="02020603050405020304" pitchFamily="18" charset="0"/>
                <a:ea typeface="宋体" pitchFamily="2" charset="-122"/>
              </a:endParaRPr>
            </a:p>
          </p:txBody>
        </p:sp>
        <p:grpSp>
          <p:nvGrpSpPr>
            <p:cNvPr id="67597" name="组合 53261"/>
            <p:cNvGrpSpPr/>
            <p:nvPr/>
          </p:nvGrpSpPr>
          <p:grpSpPr>
            <a:xfrm>
              <a:off x="1239" y="2106"/>
              <a:ext cx="584" cy="206"/>
              <a:chOff x="0" y="0"/>
              <a:chExt cx="913" cy="349"/>
            </a:xfrm>
          </p:grpSpPr>
          <p:sp>
            <p:nvSpPr>
              <p:cNvPr id="67598" name="圆角矩形 53262"/>
              <p:cNvSpPr/>
              <p:nvPr/>
            </p:nvSpPr>
            <p:spPr>
              <a:xfrm>
                <a:off x="0" y="0"/>
                <a:ext cx="913" cy="349"/>
              </a:xfrm>
              <a:prstGeom prst="roundRect">
                <a:avLst>
                  <a:gd name="adj" fmla="val 16667"/>
                </a:avLst>
              </a:prstGeom>
              <a:solidFill>
                <a:srgbClr val="CCECFF"/>
              </a:solidFill>
              <a:ln w="9525" cap="flat" cmpd="sng">
                <a:solidFill>
                  <a:srgbClr val="000000"/>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67599" name="文本框 53263"/>
              <p:cNvSpPr txBox="true"/>
              <p:nvPr/>
            </p:nvSpPr>
            <p:spPr>
              <a:xfrm>
                <a:off x="71" y="0"/>
                <a:ext cx="746" cy="334"/>
              </a:xfrm>
              <a:prstGeom prst="rect">
                <a:avLst/>
              </a:prstGeom>
              <a:noFill/>
              <a:ln w="9525">
                <a:noFill/>
                <a:miter/>
              </a:ln>
            </p:spPr>
            <p:txBody>
              <a:bodyPr anchor="t"/>
              <a:p>
                <a:pPr lvl="0" algn="ctr"/>
                <a:r>
                  <a:rPr lang="zh-CN" altLang="en-US" sz="1600">
                    <a:solidFill>
                      <a:schemeClr val="tx1"/>
                    </a:solidFill>
                    <a:latin typeface="Times New Roman" panose="02020603050405020304" pitchFamily="18" charset="0"/>
                    <a:ea typeface="宋体" pitchFamily="2" charset="-122"/>
                  </a:rPr>
                  <a:t> 返回</a:t>
                </a:r>
                <a:endParaRPr lang="zh-CN" altLang="en-US" sz="1600">
                  <a:solidFill>
                    <a:schemeClr val="tx1"/>
                  </a:solidFill>
                  <a:latin typeface="Times New Roman" panose="02020603050405020304" pitchFamily="18" charset="0"/>
                  <a:ea typeface="宋体" pitchFamily="2" charset="-122"/>
                </a:endParaRPr>
              </a:p>
            </p:txBody>
          </p:sp>
        </p:grpSp>
        <p:sp>
          <p:nvSpPr>
            <p:cNvPr id="67600" name="直接连接符 53264"/>
            <p:cNvSpPr/>
            <p:nvPr/>
          </p:nvSpPr>
          <p:spPr>
            <a:xfrm>
              <a:off x="1540" y="206"/>
              <a:ext cx="0" cy="141"/>
            </a:xfrm>
            <a:prstGeom prst="line">
              <a:avLst/>
            </a:prstGeom>
            <a:ln w="19050" cap="flat" cmpd="sng">
              <a:solidFill>
                <a:srgbClr val="000000"/>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67601" name="直接连接符 53265"/>
            <p:cNvSpPr/>
            <p:nvPr/>
          </p:nvSpPr>
          <p:spPr>
            <a:xfrm>
              <a:off x="1540" y="544"/>
              <a:ext cx="0" cy="140"/>
            </a:xfrm>
            <a:prstGeom prst="line">
              <a:avLst/>
            </a:prstGeom>
            <a:ln w="19050" cap="flat" cmpd="sng">
              <a:solidFill>
                <a:srgbClr val="000000"/>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67602" name="直接连接符 53266"/>
            <p:cNvSpPr/>
            <p:nvPr/>
          </p:nvSpPr>
          <p:spPr>
            <a:xfrm>
              <a:off x="1540" y="1288"/>
              <a:ext cx="0" cy="141"/>
            </a:xfrm>
            <a:prstGeom prst="line">
              <a:avLst/>
            </a:prstGeom>
            <a:ln w="19050" cap="flat" cmpd="sng">
              <a:solidFill>
                <a:srgbClr val="000000"/>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67603" name="直接连接符 53267"/>
            <p:cNvSpPr/>
            <p:nvPr/>
          </p:nvSpPr>
          <p:spPr>
            <a:xfrm>
              <a:off x="1540" y="1631"/>
              <a:ext cx="0" cy="140"/>
            </a:xfrm>
            <a:prstGeom prst="line">
              <a:avLst/>
            </a:prstGeom>
            <a:ln w="19050" cap="flat" cmpd="sng">
              <a:solidFill>
                <a:srgbClr val="000000"/>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67604" name="直接连接符 53268"/>
            <p:cNvSpPr/>
            <p:nvPr/>
          </p:nvSpPr>
          <p:spPr>
            <a:xfrm>
              <a:off x="1540" y="1968"/>
              <a:ext cx="0" cy="141"/>
            </a:xfrm>
            <a:prstGeom prst="line">
              <a:avLst/>
            </a:prstGeom>
            <a:ln w="19050" cap="flat" cmpd="sng">
              <a:solidFill>
                <a:srgbClr val="000000"/>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53270" name="流程图: 决策 53269"/>
            <p:cNvSpPr/>
            <p:nvPr/>
          </p:nvSpPr>
          <p:spPr>
            <a:xfrm>
              <a:off x="727" y="687"/>
              <a:ext cx="1605" cy="229"/>
            </a:xfrm>
            <a:prstGeom prst="flowChartDecision">
              <a:avLst/>
            </a:prstGeom>
            <a:solidFill>
              <a:srgbClr val="CCE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6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7606" name="文本框 53270"/>
            <p:cNvSpPr txBox="true"/>
            <p:nvPr/>
          </p:nvSpPr>
          <p:spPr>
            <a:xfrm>
              <a:off x="1173" y="708"/>
              <a:ext cx="891" cy="153"/>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S≤0 ?</a:t>
              </a:r>
              <a:endParaRPr lang="en-US" altLang="zh-CN" sz="1600">
                <a:solidFill>
                  <a:schemeClr val="tx1"/>
                </a:solidFill>
                <a:latin typeface="Times New Roman" panose="02020603050405020304" pitchFamily="18" charset="0"/>
                <a:ea typeface="宋体" pitchFamily="2" charset="-122"/>
              </a:endParaRPr>
            </a:p>
          </p:txBody>
        </p:sp>
        <p:sp>
          <p:nvSpPr>
            <p:cNvPr id="67607" name="文本框 53271"/>
            <p:cNvSpPr txBox="true"/>
            <p:nvPr/>
          </p:nvSpPr>
          <p:spPr>
            <a:xfrm>
              <a:off x="455" y="570"/>
              <a:ext cx="355" cy="132"/>
            </a:xfrm>
            <a:prstGeom prst="rect">
              <a:avLst/>
            </a:prstGeom>
            <a:noFill/>
            <a:ln w="9525">
              <a:noFill/>
              <a:miter/>
            </a:ln>
          </p:spPr>
          <p:txBody>
            <a:bodyPr anchor="t"/>
            <a:p>
              <a:pPr lvl="0" algn="just"/>
              <a:r>
                <a:rPr lang="en-US" altLang="zh-CN" sz="1600">
                  <a:solidFill>
                    <a:schemeClr val="tx1"/>
                  </a:solidFill>
                  <a:latin typeface="Courier New" panose="02070309020205020404" pitchFamily="49" charset="0"/>
                  <a:ea typeface="宋体" pitchFamily="2" charset="-122"/>
                </a:rPr>
                <a:t>&gt;</a:t>
              </a:r>
              <a:r>
                <a:rPr lang="en-US" altLang="zh-CN" sz="1600">
                  <a:solidFill>
                    <a:schemeClr val="tx1"/>
                  </a:solidFill>
                  <a:latin typeface="宋体" pitchFamily="2" charset="-122"/>
                  <a:ea typeface="宋体" pitchFamily="2" charset="-122"/>
                </a:rPr>
                <a:t>0</a:t>
              </a:r>
              <a:endParaRPr lang="en-US" altLang="zh-CN" sz="1600">
                <a:solidFill>
                  <a:schemeClr val="tx1"/>
                </a:solidFill>
                <a:latin typeface="Times New Roman" panose="02020603050405020304" pitchFamily="18" charset="0"/>
                <a:ea typeface="宋体" pitchFamily="2" charset="-122"/>
              </a:endParaRPr>
            </a:p>
          </p:txBody>
        </p:sp>
        <p:sp>
          <p:nvSpPr>
            <p:cNvPr id="67608" name="直接连接符 53272"/>
            <p:cNvSpPr/>
            <p:nvPr/>
          </p:nvSpPr>
          <p:spPr>
            <a:xfrm>
              <a:off x="1540" y="912"/>
              <a:ext cx="0" cy="140"/>
            </a:xfrm>
            <a:prstGeom prst="line">
              <a:avLst/>
            </a:prstGeom>
            <a:ln w="19050" cap="flat" cmpd="sng">
              <a:solidFill>
                <a:srgbClr val="000000"/>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67609" name="直接连接符 53273"/>
            <p:cNvSpPr/>
            <p:nvPr/>
          </p:nvSpPr>
          <p:spPr>
            <a:xfrm>
              <a:off x="0" y="789"/>
              <a:ext cx="0" cy="1246"/>
            </a:xfrm>
            <a:prstGeom prst="line">
              <a:avLst/>
            </a:prstGeom>
            <a:ln w="19050"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67610" name="直接连接符 53274"/>
            <p:cNvSpPr/>
            <p:nvPr/>
          </p:nvSpPr>
          <p:spPr>
            <a:xfrm>
              <a:off x="0" y="796"/>
              <a:ext cx="746" cy="0"/>
            </a:xfrm>
            <a:prstGeom prst="line">
              <a:avLst/>
            </a:prstGeom>
            <a:ln w="19050"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67611" name="直接连接符 53275"/>
            <p:cNvSpPr/>
            <p:nvPr/>
          </p:nvSpPr>
          <p:spPr>
            <a:xfrm>
              <a:off x="8" y="2033"/>
              <a:ext cx="1527" cy="0"/>
            </a:xfrm>
            <a:prstGeom prst="line">
              <a:avLst/>
            </a:prstGeom>
            <a:ln w="1905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grpSp>
      <p:sp>
        <p:nvSpPr>
          <p:cNvPr id="53277" name="文本框 53276"/>
          <p:cNvSpPr txBox="true"/>
          <p:nvPr/>
        </p:nvSpPr>
        <p:spPr>
          <a:xfrm>
            <a:off x="1884363" y="6119813"/>
            <a:ext cx="2138362" cy="385762"/>
          </a:xfrm>
          <a:prstGeom prst="rect">
            <a:avLst/>
          </a:prstGeom>
          <a:noFill/>
          <a:ln w="9525">
            <a:noFill/>
            <a:miter/>
          </a:ln>
        </p:spPr>
        <p:txBody>
          <a:bodyPr anchor="t">
            <a:spAutoFit/>
          </a:bodyPr>
          <a:p>
            <a:pPr lvl="0" algn="just">
              <a:lnSpc>
                <a:spcPct val="120000"/>
              </a:lnSpc>
              <a:buClr>
                <a:schemeClr val="tx2"/>
              </a:buClr>
              <a:buSzPct val="95000"/>
              <a:buFont typeface="Wingdings" panose="05000000000000000000" pitchFamily="2" charset="2"/>
              <a:buNone/>
            </a:pPr>
            <a:r>
              <a:rPr lang="en-US" altLang="zh-CN" sz="1600" b="0">
                <a:solidFill>
                  <a:schemeClr val="tx1"/>
                </a:solidFill>
                <a:latin typeface="Times New Roman" panose="02020603050405020304" pitchFamily="18" charset="0"/>
                <a:ea typeface="宋体" pitchFamily="2" charset="-122"/>
              </a:rPr>
              <a:t>V </a:t>
            </a:r>
            <a:r>
              <a:rPr lang="zh-CN" altLang="en-US" sz="1600" b="0">
                <a:solidFill>
                  <a:schemeClr val="tx1"/>
                </a:solidFill>
                <a:latin typeface="Times New Roman" panose="02020603050405020304" pitchFamily="18" charset="0"/>
                <a:ea typeface="宋体" pitchFamily="2" charset="-122"/>
              </a:rPr>
              <a:t>操作原语流程图</a:t>
            </a:r>
            <a:endParaRPr lang="zh-CN" altLang="en-US" sz="1600" b="0">
              <a:solidFill>
                <a:schemeClr val="tx1"/>
              </a:solidFill>
              <a:latin typeface="Times New Roman" panose="02020603050405020304" pitchFamily="18" charset="0"/>
              <a:ea typeface="宋体" pitchFamily="2" charset="-122"/>
            </a:endParaRPr>
          </a:p>
        </p:txBody>
      </p:sp>
      <p:sp>
        <p:nvSpPr>
          <p:cNvPr id="53278" name="矩形 53277"/>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进程同步机构</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3251">
                                            <p:txEl>
                                              <p:charRg st="0" end="9"/>
                                            </p:txEl>
                                          </p:spTgt>
                                        </p:tgtEl>
                                        <p:attrNameLst>
                                          <p:attrName>style.visibility</p:attrName>
                                        </p:attrNameLst>
                                      </p:cBhvr>
                                      <p:to>
                                        <p:strVal val="visible"/>
                                      </p:to>
                                    </p:set>
                                    <p:anim calcmode="lin" valueType="num">
                                      <p:cBhvr additive="base">
                                        <p:cTn id="7" dur="1000" fill="hold"/>
                                        <p:tgtEl>
                                          <p:spTgt spid="53251">
                                            <p:txEl>
                                              <p:charRg st="0" end="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53251">
                                            <p:txEl>
                                              <p:charRg st="0" end="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3252"/>
                                        </p:tgtEl>
                                        <p:attrNameLst>
                                          <p:attrName>style.visibility</p:attrName>
                                        </p:attrNameLst>
                                      </p:cBhvr>
                                      <p:to>
                                        <p:strVal val="visible"/>
                                      </p:to>
                                    </p:set>
                                    <p:anim calcmode="lin" valueType="num">
                                      <p:cBhvr additive="base">
                                        <p:cTn id="13" dur="500" fill="hold"/>
                                        <p:tgtEl>
                                          <p:spTgt spid="53252"/>
                                        </p:tgtEl>
                                        <p:attrNameLst>
                                          <p:attrName>ppt_x</p:attrName>
                                        </p:attrNameLst>
                                      </p:cBhvr>
                                      <p:tavLst>
                                        <p:tav tm="0">
                                          <p:val>
                                            <p:strVal val="0-#ppt_w/2"/>
                                          </p:val>
                                        </p:tav>
                                        <p:tav tm="100000">
                                          <p:val>
                                            <p:strVal val="#ppt_x"/>
                                          </p:val>
                                        </p:tav>
                                      </p:tavLst>
                                    </p:anim>
                                    <p:anim calcmode="lin" valueType="num">
                                      <p:cBhvr additive="base">
                                        <p:cTn id="14" dur="500" fill="hold"/>
                                        <p:tgtEl>
                                          <p:spTgt spid="5325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3253"/>
                                        </p:tgtEl>
                                        <p:attrNameLst>
                                          <p:attrName>style.visibility</p:attrName>
                                        </p:attrNameLst>
                                      </p:cBhvr>
                                      <p:to>
                                        <p:strVal val="visible"/>
                                      </p:to>
                                    </p:set>
                                    <p:anim calcmode="lin" valueType="num">
                                      <p:cBhvr additive="base">
                                        <p:cTn id="19" dur="500" fill="hold"/>
                                        <p:tgtEl>
                                          <p:spTgt spid="53253"/>
                                        </p:tgtEl>
                                        <p:attrNameLst>
                                          <p:attrName>ppt_x</p:attrName>
                                        </p:attrNameLst>
                                      </p:cBhvr>
                                      <p:tavLst>
                                        <p:tav tm="0">
                                          <p:val>
                                            <p:strVal val="0-#ppt_w/2"/>
                                          </p:val>
                                        </p:tav>
                                        <p:tav tm="100000">
                                          <p:val>
                                            <p:strVal val="#ppt_x"/>
                                          </p:val>
                                        </p:tav>
                                      </p:tavLst>
                                    </p:anim>
                                    <p:anim calcmode="lin" valueType="num">
                                      <p:cBhvr additive="base">
                                        <p:cTn id="20" dur="500" fill="hold"/>
                                        <p:tgtEl>
                                          <p:spTgt spid="5325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53254"/>
                                        </p:tgtEl>
                                        <p:attrNameLst>
                                          <p:attrName>style.visibility</p:attrName>
                                        </p:attrNameLst>
                                      </p:cBhvr>
                                      <p:to>
                                        <p:strVal val="visible"/>
                                      </p:to>
                                    </p:set>
                                    <p:anim calcmode="lin" valueType="num">
                                      <p:cBhvr additive="base">
                                        <p:cTn id="25" dur="500" fill="hold"/>
                                        <p:tgtEl>
                                          <p:spTgt spid="53254"/>
                                        </p:tgtEl>
                                        <p:attrNameLst>
                                          <p:attrName>ppt_x</p:attrName>
                                        </p:attrNameLst>
                                      </p:cBhvr>
                                      <p:tavLst>
                                        <p:tav tm="0">
                                          <p:val>
                                            <p:strVal val="1+#ppt_w/2"/>
                                          </p:val>
                                        </p:tav>
                                        <p:tav tm="100000">
                                          <p:val>
                                            <p:strVal val="#ppt_x"/>
                                          </p:val>
                                        </p:tav>
                                      </p:tavLst>
                                    </p:anim>
                                    <p:anim calcmode="lin" valueType="num">
                                      <p:cBhvr additive="base">
                                        <p:cTn id="26" dur="500" fill="hold"/>
                                        <p:tgtEl>
                                          <p:spTgt spid="53254"/>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32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p:bldP spid="53252" grpId="0"/>
      <p:bldP spid="53253" grpId="0"/>
      <p:bldP spid="53277"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矩形 54273"/>
          <p:cNvSpPr/>
          <p:nvPr/>
        </p:nvSpPr>
        <p:spPr>
          <a:xfrm>
            <a:off x="720725" y="1562100"/>
            <a:ext cx="7696200" cy="213995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ctr" fontAlgn="base">
              <a:lnSpc>
                <a:spcPct val="120000"/>
              </a:lnSpc>
              <a:spcBef>
                <a:spcPct val="0"/>
              </a:spcBef>
              <a:buFont typeface="Wingdings" panose="05000000000000000000" pitchFamily="2" charset="2"/>
              <a:buNone/>
            </a:pPr>
            <a:endParaRPr lang="zh-CN" altLang="en-US" sz="2800" b="1" strike="noStrike" noProof="1">
              <a:ea typeface="宋体" pitchFamily="2" charset="-122"/>
            </a:endParaRPr>
          </a:p>
          <a:p>
            <a:pPr marL="533400" lvl="0" indent="-533400" algn="ctr" fontAlgn="base">
              <a:lnSpc>
                <a:spcPct val="120000"/>
              </a:lnSpc>
              <a:spcBef>
                <a:spcPct val="0"/>
              </a:spcBef>
              <a:buFont typeface="Wingdings" panose="05000000000000000000" pitchFamily="2" charset="2"/>
              <a:buNone/>
            </a:pPr>
            <a:r>
              <a:rPr lang="zh-CN" altLang="en-US" sz="4000" b="1" strike="noStrike" noProof="1">
                <a:solidFill>
                  <a:srgbClr val="663300"/>
                </a:solidFill>
                <a:latin typeface="Arial" panose="02080604020202020204" pitchFamily="34" charset="0"/>
                <a:ea typeface="宋体" pitchFamily="2" charset="-122"/>
                <a:cs typeface="+mn-ea"/>
              </a:rPr>
              <a:t>进程互斥与同步的实现</a:t>
            </a:r>
            <a:endParaRPr lang="zh-CN" altLang="en-US" sz="4000" b="1" strike="noStrike" noProof="1">
              <a:solidFill>
                <a:srgbClr val="663300"/>
              </a:solidFill>
              <a:ea typeface="宋体" pitchFamily="2" charset="-122"/>
            </a:endParaRPr>
          </a:p>
          <a:p>
            <a:pPr marL="533400" lvl="0" indent="-533400" algn="ctr" fontAlgn="base">
              <a:lnSpc>
                <a:spcPct val="120000"/>
              </a:lnSpc>
              <a:spcBef>
                <a:spcPct val="0"/>
              </a:spcBef>
              <a:buFont typeface="Wingdings" panose="05000000000000000000" pitchFamily="2" charset="2"/>
              <a:buNone/>
            </a:pPr>
            <a:endParaRPr lang="zh-CN" altLang="en-US" sz="4400" b="1" strike="noStrike" noProof="1">
              <a:solidFill>
                <a:schemeClr val="tx2"/>
              </a:solidFill>
              <a:ea typeface="宋体" pitchFamily="2" charset="-122"/>
            </a:endParaRPr>
          </a:p>
        </p:txBody>
      </p:sp>
      <p:graphicFrame>
        <p:nvGraphicFramePr>
          <p:cNvPr id="68610" name="内容占位符 54274"/>
          <p:cNvGraphicFramePr>
            <a:graphicFrameLocks noChangeAspect="true"/>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1" name="" r:id="rId2" imgW="838200" imgH="647700" progId="Paint.Picture">
                  <p:embed/>
                </p:oleObj>
              </mc:Choice>
              <mc:Fallback>
                <p:oleObj name="" r:id="rId2" imgW="838200" imgH="647700" progId="Paint.Picture">
                  <p:embed/>
                  <p:pic>
                    <p:nvPicPr>
                      <p:cNvPr id="0" name="图片 3080"/>
                      <p:cNvPicPr/>
                      <p:nvPr/>
                    </p:nvPicPr>
                    <p:blipFill>
                      <a:blip r:embed="rId3"/>
                      <a:stretch>
                        <a:fillRect/>
                      </a:stretch>
                    </p:blipFill>
                    <p:spPr>
                      <a:xfrm>
                        <a:off x="0" y="0"/>
                        <a:ext cx="838200" cy="517525"/>
                      </a:xfrm>
                      <a:prstGeom prst="rect">
                        <a:avLst/>
                      </a:prstGeom>
                      <a:noFill/>
                      <a:ln w="38100">
                        <a:miter/>
                      </a:ln>
                    </p:spPr>
                  </p:pic>
                </p:oleObj>
              </mc:Fallback>
            </mc:AlternateContent>
          </a:graphicData>
        </a:graphic>
      </p:graphicFrame>
      <p:sp>
        <p:nvSpPr>
          <p:cNvPr id="54276" name="矩形 54275"/>
          <p:cNvSpPr/>
          <p:nvPr/>
        </p:nvSpPr>
        <p:spPr>
          <a:xfrm>
            <a:off x="381000" y="85725"/>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进程互斥与同步的实现</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4274">
                                            <p:txEl>
                                              <p:charRg st="1" end="12"/>
                                            </p:txEl>
                                          </p:spTgt>
                                        </p:tgtEl>
                                        <p:attrNameLst>
                                          <p:attrName>style.visibility</p:attrName>
                                        </p:attrNameLst>
                                      </p:cBhvr>
                                      <p:to>
                                        <p:strVal val="visible"/>
                                      </p:to>
                                    </p:set>
                                    <p:anim calcmode="lin" valueType="num">
                                      <p:cBhvr additive="base">
                                        <p:cTn id="7" dur="1000" fill="hold"/>
                                        <p:tgtEl>
                                          <p:spTgt spid="54274">
                                            <p:txEl>
                                              <p:charRg st="1" end="12"/>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54274">
                                            <p:txEl>
                                              <p:charRg st="1" end="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9" name="矩形 55298"/>
          <p:cNvSpPr/>
          <p:nvPr/>
        </p:nvSpPr>
        <p:spPr>
          <a:xfrm>
            <a:off x="171450" y="615950"/>
            <a:ext cx="8318500" cy="1274763"/>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en-US" altLang="zh-CN" b="1" strike="noStrike" noProof="1">
                <a:solidFill>
                  <a:srgbClr val="990000"/>
                </a:solidFill>
                <a:latin typeface="Times New Roman" panose="02020603050405020304" pitchFamily="18" charset="0"/>
                <a:ea typeface="宋体" pitchFamily="2" charset="-122"/>
                <a:cs typeface="+mn-ea"/>
              </a:rPr>
              <a:t>1.  </a:t>
            </a:r>
            <a:r>
              <a:rPr lang="zh-CN" altLang="en-US" b="1" strike="noStrike" noProof="1">
                <a:solidFill>
                  <a:srgbClr val="990000"/>
                </a:solidFill>
                <a:latin typeface="Times New Roman" panose="02020603050405020304" pitchFamily="18" charset="0"/>
                <a:ea typeface="宋体" pitchFamily="2" charset="-122"/>
                <a:cs typeface="+mn-ea"/>
              </a:rPr>
              <a:t>用</a:t>
            </a:r>
            <a:r>
              <a:rPr lang="zh-CN" altLang="en-US" b="1" strike="noStrike" noProof="1">
                <a:solidFill>
                  <a:srgbClr val="990000"/>
                </a:solidFill>
                <a:latin typeface="Arial" panose="02080604020202020204" pitchFamily="34" charset="0"/>
                <a:ea typeface="宋体" pitchFamily="2" charset="-122"/>
                <a:cs typeface="+mn-ea"/>
              </a:rPr>
              <a:t>上锁原语和开锁原语实现进程互斥</a:t>
            </a:r>
            <a:endParaRPr lang="zh-CN" altLang="en-US" b="1" strike="noStrike" noProof="1">
              <a:solidFill>
                <a:srgbClr val="990000"/>
              </a:solidFill>
              <a:ea typeface="宋体" pitchFamily="2" charset="-122"/>
            </a:endParaRPr>
          </a:p>
          <a:p>
            <a:pPr marL="533400" lvl="0" indent="-533400" fontAlgn="base">
              <a:lnSpc>
                <a:spcPct val="120000"/>
              </a:lnSpc>
              <a:spcBef>
                <a:spcPct val="20000"/>
              </a:spcBef>
              <a:buNone/>
            </a:pPr>
            <a:r>
              <a:rPr lang="zh-CN" altLang="en-US" sz="2800" b="1" strike="noStrike" noProof="1">
                <a:solidFill>
                  <a:srgbClr val="A50021"/>
                </a:solidFill>
                <a:latin typeface="Times New Roman" panose="02020603050405020304" pitchFamily="18" charset="0"/>
                <a:ea typeface="宋体" pitchFamily="2" charset="-122"/>
                <a:cs typeface="+mn-ea"/>
              </a:rPr>
              <a:t>      </a:t>
            </a:r>
            <a:r>
              <a:rPr lang="en-US" altLang="zh-CN" sz="2800" b="1" strike="noStrike" noProof="1">
                <a:solidFill>
                  <a:srgbClr val="A50021"/>
                </a:solidFill>
                <a:latin typeface="Times New Roman" panose="02020603050405020304" pitchFamily="18" charset="0"/>
                <a:ea typeface="宋体" pitchFamily="2" charset="-122"/>
                <a:cs typeface="+mn-ea"/>
              </a:rPr>
              <a:t>(1) </a:t>
            </a:r>
            <a:r>
              <a:rPr lang="zh-CN" altLang="en-US" sz="2800" b="1" strike="noStrike" noProof="1">
                <a:solidFill>
                  <a:srgbClr val="A50021"/>
                </a:solidFill>
                <a:latin typeface="Times New Roman" panose="02020603050405020304" pitchFamily="18" charset="0"/>
                <a:ea typeface="宋体" pitchFamily="2" charset="-122"/>
                <a:cs typeface="+mn-ea"/>
              </a:rPr>
              <a:t>框图描述 </a:t>
            </a:r>
            <a:endParaRPr lang="zh-CN" altLang="en-US" sz="2800" b="1" strike="noStrike" noProof="1">
              <a:solidFill>
                <a:srgbClr val="A50021"/>
              </a:solidFill>
              <a:latin typeface="Times New Roman" panose="02020603050405020304" pitchFamily="18" charset="0"/>
              <a:ea typeface="宋体" pitchFamily="2" charset="-122"/>
            </a:endParaRPr>
          </a:p>
        </p:txBody>
      </p:sp>
      <p:grpSp>
        <p:nvGrpSpPr>
          <p:cNvPr id="55300" name="组合 55299"/>
          <p:cNvGrpSpPr/>
          <p:nvPr/>
        </p:nvGrpSpPr>
        <p:grpSpPr>
          <a:xfrm>
            <a:off x="1800225" y="2041525"/>
            <a:ext cx="5006975" cy="3605213"/>
            <a:chOff x="0" y="0"/>
            <a:chExt cx="3154" cy="2271"/>
          </a:xfrm>
        </p:grpSpPr>
        <p:grpSp>
          <p:nvGrpSpPr>
            <p:cNvPr id="69636" name="组合 55300"/>
            <p:cNvGrpSpPr/>
            <p:nvPr/>
          </p:nvGrpSpPr>
          <p:grpSpPr>
            <a:xfrm>
              <a:off x="0" y="0"/>
              <a:ext cx="1352" cy="2271"/>
              <a:chOff x="0" y="0"/>
              <a:chExt cx="1352" cy="2271"/>
            </a:xfrm>
          </p:grpSpPr>
          <p:sp>
            <p:nvSpPr>
              <p:cNvPr id="69637" name="文本框 55301"/>
              <p:cNvSpPr txBox="true"/>
              <p:nvPr/>
            </p:nvSpPr>
            <p:spPr>
              <a:xfrm>
                <a:off x="205" y="591"/>
                <a:ext cx="943" cy="277"/>
              </a:xfrm>
              <a:prstGeom prst="rect">
                <a:avLst/>
              </a:prstGeom>
              <a:solidFill>
                <a:srgbClr val="CCECFF"/>
              </a:solidFill>
              <a:ln w="9525" cap="flat" cmpd="sng">
                <a:solidFill>
                  <a:srgbClr val="000000"/>
                </a:solidFill>
                <a:prstDash val="solid"/>
                <a:miter/>
                <a:headEnd type="none" w="med" len="med"/>
                <a:tailEnd type="none" w="med" len="med"/>
              </a:ln>
            </p:spPr>
            <p:txBody>
              <a:bodyPr anchor="t"/>
              <a:p>
                <a:pPr lvl="0" algn="ctr">
                  <a:lnSpc>
                    <a:spcPct val="120000"/>
                  </a:lnSpc>
                </a:pPr>
                <a:r>
                  <a:rPr lang="zh-CN" altLang="en-US" sz="1600">
                    <a:solidFill>
                      <a:schemeClr val="tx1"/>
                    </a:solidFill>
                    <a:latin typeface="Times New Roman" panose="02020603050405020304" pitchFamily="18" charset="0"/>
                    <a:ea typeface="宋体" pitchFamily="2" charset="-122"/>
                  </a:rPr>
                  <a:t>上锁原语</a:t>
                </a:r>
                <a:endParaRPr lang="zh-CN" altLang="en-US" sz="1600">
                  <a:solidFill>
                    <a:schemeClr val="tx1"/>
                  </a:solidFill>
                  <a:latin typeface="Times New Roman" panose="02020603050405020304" pitchFamily="18" charset="0"/>
                  <a:ea typeface="宋体" pitchFamily="2" charset="-122"/>
                </a:endParaRPr>
              </a:p>
            </p:txBody>
          </p:sp>
          <p:sp>
            <p:nvSpPr>
              <p:cNvPr id="69638" name="文本框 55302"/>
              <p:cNvSpPr txBox="true"/>
              <p:nvPr/>
            </p:nvSpPr>
            <p:spPr>
              <a:xfrm>
                <a:off x="0" y="1100"/>
                <a:ext cx="1352" cy="281"/>
              </a:xfrm>
              <a:prstGeom prst="rect">
                <a:avLst/>
              </a:prstGeom>
              <a:solidFill>
                <a:srgbClr val="CCECFF"/>
              </a:solidFill>
              <a:ln w="9525" cap="flat" cmpd="sng">
                <a:solidFill>
                  <a:srgbClr val="000000"/>
                </a:solidFill>
                <a:prstDash val="solid"/>
                <a:miter/>
                <a:headEnd type="none" w="med" len="med"/>
                <a:tailEnd type="none" w="med" len="med"/>
              </a:ln>
            </p:spPr>
            <p:txBody>
              <a:bodyPr anchor="t"/>
              <a:p>
                <a:pPr lvl="0" algn="ctr">
                  <a:lnSpc>
                    <a:spcPct val="120000"/>
                  </a:lnSpc>
                </a:pPr>
                <a:r>
                  <a:rPr lang="zh-CN" altLang="en-US" sz="1600">
                    <a:solidFill>
                      <a:schemeClr val="tx1"/>
                    </a:solidFill>
                    <a:latin typeface="Times New Roman" panose="02020603050405020304" pitchFamily="18" charset="0"/>
                    <a:ea typeface="宋体" pitchFamily="2" charset="-122"/>
                  </a:rPr>
                  <a:t>进入临界区</a:t>
                </a:r>
                <a:r>
                  <a:rPr lang="en-US" altLang="zh-CN" sz="1600">
                    <a:solidFill>
                      <a:schemeClr val="tx1"/>
                    </a:solidFill>
                    <a:latin typeface="Times New Roman" panose="02020603050405020304" pitchFamily="18" charset="0"/>
                    <a:ea typeface="宋体" pitchFamily="2" charset="-122"/>
                  </a:rPr>
                  <a:t>cs</a:t>
                </a:r>
                <a:r>
                  <a:rPr lang="en-US" altLang="zh-CN" sz="1600" baseline="-25000">
                    <a:solidFill>
                      <a:schemeClr val="tx1"/>
                    </a:solidFill>
                    <a:latin typeface="Times New Roman" panose="02020603050405020304" pitchFamily="18" charset="0"/>
                    <a:ea typeface="宋体" pitchFamily="2" charset="-122"/>
                  </a:rPr>
                  <a:t>a</a:t>
                </a:r>
                <a:endParaRPr lang="en-US" altLang="zh-CN" sz="1600">
                  <a:solidFill>
                    <a:schemeClr val="tx1"/>
                  </a:solidFill>
                  <a:latin typeface="Times New Roman" panose="02020603050405020304" pitchFamily="18" charset="0"/>
                  <a:ea typeface="宋体" pitchFamily="2" charset="-122"/>
                </a:endParaRPr>
              </a:p>
            </p:txBody>
          </p:sp>
          <p:sp>
            <p:nvSpPr>
              <p:cNvPr id="69639" name="文本框 55303"/>
              <p:cNvSpPr txBox="true"/>
              <p:nvPr/>
            </p:nvSpPr>
            <p:spPr>
              <a:xfrm>
                <a:off x="347" y="0"/>
                <a:ext cx="714" cy="212"/>
              </a:xfrm>
              <a:prstGeom prst="rect">
                <a:avLst/>
              </a:prstGeom>
              <a:noFill/>
              <a:ln w="9525">
                <a:noFill/>
                <a:miter/>
              </a:ln>
            </p:spPr>
            <p:txBody>
              <a:bodyPr anchor="t">
                <a:spAutoFit/>
              </a:bodyPr>
              <a:p>
                <a:pPr lvl="0">
                  <a:spcBef>
                    <a:spcPct val="50000"/>
                  </a:spcBef>
                </a:pPr>
                <a:r>
                  <a:rPr lang="zh-CN" altLang="en-US" sz="1600" dirty="0">
                    <a:solidFill>
                      <a:schemeClr val="tx1"/>
                    </a:solidFill>
                    <a:latin typeface="Times New Roman" panose="02020603050405020304" pitchFamily="18" charset="0"/>
                    <a:ea typeface="宋体" pitchFamily="2" charset="-122"/>
                  </a:rPr>
                  <a:t>  进程 p</a:t>
                </a:r>
                <a:r>
                  <a:rPr lang="zh-CN" altLang="en-US" sz="1600" baseline="-25000" dirty="0">
                    <a:solidFill>
                      <a:schemeClr val="tx1"/>
                    </a:solidFill>
                    <a:latin typeface="Times New Roman" panose="02020603050405020304" pitchFamily="18" charset="0"/>
                    <a:ea typeface="宋体" pitchFamily="2" charset="-122"/>
                  </a:rPr>
                  <a:t>a</a:t>
                </a:r>
                <a:endParaRPr lang="zh-CN" altLang="en-US" sz="1600" baseline="-25000" dirty="0">
                  <a:solidFill>
                    <a:schemeClr val="tx1"/>
                  </a:solidFill>
                  <a:latin typeface="Times New Roman" panose="02020603050405020304" pitchFamily="18" charset="0"/>
                  <a:ea typeface="宋体" pitchFamily="2" charset="-122"/>
                </a:endParaRPr>
              </a:p>
            </p:txBody>
          </p:sp>
          <p:sp>
            <p:nvSpPr>
              <p:cNvPr id="69640" name="直接连接符 55304"/>
              <p:cNvSpPr/>
              <p:nvPr/>
            </p:nvSpPr>
            <p:spPr>
              <a:xfrm>
                <a:off x="676" y="274"/>
                <a:ext cx="0" cy="317"/>
              </a:xfrm>
              <a:prstGeom prst="line">
                <a:avLst/>
              </a:prstGeom>
              <a:ln w="2540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69641" name="直接连接符 55305"/>
              <p:cNvSpPr/>
              <p:nvPr/>
            </p:nvSpPr>
            <p:spPr>
              <a:xfrm>
                <a:off x="685" y="868"/>
                <a:ext cx="0" cy="237"/>
              </a:xfrm>
              <a:prstGeom prst="line">
                <a:avLst/>
              </a:prstGeom>
              <a:ln w="2540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69642" name="直接连接符 55306"/>
              <p:cNvSpPr/>
              <p:nvPr/>
            </p:nvSpPr>
            <p:spPr>
              <a:xfrm>
                <a:off x="676" y="1381"/>
                <a:ext cx="0" cy="238"/>
              </a:xfrm>
              <a:prstGeom prst="line">
                <a:avLst/>
              </a:prstGeom>
              <a:ln w="2540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69643" name="直接连接符 55307"/>
              <p:cNvSpPr/>
              <p:nvPr/>
            </p:nvSpPr>
            <p:spPr>
              <a:xfrm>
                <a:off x="676" y="1878"/>
                <a:ext cx="0" cy="393"/>
              </a:xfrm>
              <a:prstGeom prst="line">
                <a:avLst/>
              </a:prstGeom>
              <a:ln w="2540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69644" name="文本框 55308"/>
              <p:cNvSpPr txBox="true"/>
              <p:nvPr/>
            </p:nvSpPr>
            <p:spPr>
              <a:xfrm>
                <a:off x="204" y="1604"/>
                <a:ext cx="943" cy="277"/>
              </a:xfrm>
              <a:prstGeom prst="rect">
                <a:avLst/>
              </a:prstGeom>
              <a:solidFill>
                <a:srgbClr val="CCECFF"/>
              </a:solidFill>
              <a:ln w="9525" cap="flat" cmpd="sng">
                <a:solidFill>
                  <a:srgbClr val="000000"/>
                </a:solidFill>
                <a:prstDash val="solid"/>
                <a:miter/>
                <a:headEnd type="none" w="med" len="med"/>
                <a:tailEnd type="none" w="med" len="med"/>
              </a:ln>
            </p:spPr>
            <p:txBody>
              <a:bodyPr anchor="t"/>
              <a:p>
                <a:pPr lvl="0" algn="ctr">
                  <a:lnSpc>
                    <a:spcPct val="120000"/>
                  </a:lnSpc>
                </a:pPr>
                <a:r>
                  <a:rPr lang="zh-CN" altLang="en-US" sz="1600">
                    <a:solidFill>
                      <a:schemeClr val="tx1"/>
                    </a:solidFill>
                    <a:latin typeface="Arial" panose="02080604020202020204" pitchFamily="34" charset="0"/>
                    <a:ea typeface="宋体" pitchFamily="2" charset="-122"/>
                  </a:rPr>
                  <a:t>开锁原语</a:t>
                </a:r>
                <a:endParaRPr lang="zh-CN" altLang="en-US" sz="1600">
                  <a:solidFill>
                    <a:schemeClr val="tx1"/>
                  </a:solidFill>
                  <a:latin typeface="Arial" panose="02080604020202020204" pitchFamily="34" charset="0"/>
                  <a:ea typeface="宋体" pitchFamily="2" charset="-122"/>
                </a:endParaRPr>
              </a:p>
            </p:txBody>
          </p:sp>
        </p:grpSp>
        <p:grpSp>
          <p:nvGrpSpPr>
            <p:cNvPr id="69645" name="组合 55309"/>
            <p:cNvGrpSpPr/>
            <p:nvPr/>
          </p:nvGrpSpPr>
          <p:grpSpPr>
            <a:xfrm>
              <a:off x="1802" y="0"/>
              <a:ext cx="1352" cy="2271"/>
              <a:chOff x="0" y="0"/>
              <a:chExt cx="1352" cy="2271"/>
            </a:xfrm>
          </p:grpSpPr>
          <p:sp>
            <p:nvSpPr>
              <p:cNvPr id="69646" name="文本框 55310"/>
              <p:cNvSpPr txBox="true"/>
              <p:nvPr/>
            </p:nvSpPr>
            <p:spPr>
              <a:xfrm>
                <a:off x="205" y="591"/>
                <a:ext cx="943" cy="277"/>
              </a:xfrm>
              <a:prstGeom prst="rect">
                <a:avLst/>
              </a:prstGeom>
              <a:solidFill>
                <a:srgbClr val="CCECFF"/>
              </a:solidFill>
              <a:ln w="9525" cap="flat" cmpd="sng">
                <a:solidFill>
                  <a:srgbClr val="000000"/>
                </a:solidFill>
                <a:prstDash val="solid"/>
                <a:miter/>
                <a:headEnd type="none" w="med" len="med"/>
                <a:tailEnd type="none" w="med" len="med"/>
              </a:ln>
            </p:spPr>
            <p:txBody>
              <a:bodyPr anchor="t"/>
              <a:p>
                <a:pPr lvl="0" algn="ctr">
                  <a:lnSpc>
                    <a:spcPct val="120000"/>
                  </a:lnSpc>
                </a:pPr>
                <a:r>
                  <a:rPr lang="zh-CN" altLang="en-US" sz="1600">
                    <a:solidFill>
                      <a:schemeClr val="tx1"/>
                    </a:solidFill>
                    <a:latin typeface="Times New Roman" panose="02020603050405020304" pitchFamily="18" charset="0"/>
                    <a:ea typeface="宋体" pitchFamily="2" charset="-122"/>
                  </a:rPr>
                  <a:t>上锁原语</a:t>
                </a:r>
                <a:endParaRPr lang="zh-CN" altLang="en-US" sz="1600">
                  <a:solidFill>
                    <a:schemeClr val="tx1"/>
                  </a:solidFill>
                  <a:latin typeface="Times New Roman" panose="02020603050405020304" pitchFamily="18" charset="0"/>
                  <a:ea typeface="宋体" pitchFamily="2" charset="-122"/>
                </a:endParaRPr>
              </a:p>
            </p:txBody>
          </p:sp>
          <p:sp>
            <p:nvSpPr>
              <p:cNvPr id="69647" name="文本框 55311"/>
              <p:cNvSpPr txBox="true"/>
              <p:nvPr/>
            </p:nvSpPr>
            <p:spPr>
              <a:xfrm>
                <a:off x="0" y="1100"/>
                <a:ext cx="1352" cy="281"/>
              </a:xfrm>
              <a:prstGeom prst="rect">
                <a:avLst/>
              </a:prstGeom>
              <a:solidFill>
                <a:srgbClr val="CCECFF"/>
              </a:solidFill>
              <a:ln w="9525" cap="flat" cmpd="sng">
                <a:solidFill>
                  <a:srgbClr val="000000"/>
                </a:solidFill>
                <a:prstDash val="solid"/>
                <a:miter/>
                <a:headEnd type="none" w="med" len="med"/>
                <a:tailEnd type="none" w="med" len="med"/>
              </a:ln>
            </p:spPr>
            <p:txBody>
              <a:bodyPr anchor="t"/>
              <a:p>
                <a:pPr lvl="0" algn="ctr">
                  <a:lnSpc>
                    <a:spcPct val="120000"/>
                  </a:lnSpc>
                </a:pPr>
                <a:r>
                  <a:rPr lang="zh-CN" altLang="en-US" sz="1600">
                    <a:solidFill>
                      <a:schemeClr val="tx1"/>
                    </a:solidFill>
                    <a:latin typeface="Times New Roman" panose="02020603050405020304" pitchFamily="18" charset="0"/>
                    <a:ea typeface="宋体" pitchFamily="2" charset="-122"/>
                  </a:rPr>
                  <a:t>进入临界区</a:t>
                </a:r>
                <a:r>
                  <a:rPr lang="en-US" altLang="zh-CN" sz="1600">
                    <a:solidFill>
                      <a:schemeClr val="tx1"/>
                    </a:solidFill>
                    <a:latin typeface="Times New Roman" panose="02020603050405020304" pitchFamily="18" charset="0"/>
                    <a:ea typeface="宋体" pitchFamily="2" charset="-122"/>
                  </a:rPr>
                  <a:t>cs</a:t>
                </a:r>
                <a:r>
                  <a:rPr lang="en-US" altLang="zh-CN" sz="1600" baseline="-25000">
                    <a:solidFill>
                      <a:schemeClr val="tx1"/>
                    </a:solidFill>
                    <a:latin typeface="Times New Roman" panose="02020603050405020304" pitchFamily="18" charset="0"/>
                    <a:ea typeface="宋体" pitchFamily="2" charset="-122"/>
                  </a:rPr>
                  <a:t>b</a:t>
                </a:r>
                <a:endParaRPr lang="en-US" altLang="zh-CN" sz="1600">
                  <a:solidFill>
                    <a:schemeClr val="tx1"/>
                  </a:solidFill>
                  <a:latin typeface="Times New Roman" panose="02020603050405020304" pitchFamily="18" charset="0"/>
                  <a:ea typeface="宋体" pitchFamily="2" charset="-122"/>
                </a:endParaRPr>
              </a:p>
            </p:txBody>
          </p:sp>
          <p:sp>
            <p:nvSpPr>
              <p:cNvPr id="69648" name="文本框 55312"/>
              <p:cNvSpPr txBox="true"/>
              <p:nvPr/>
            </p:nvSpPr>
            <p:spPr>
              <a:xfrm>
                <a:off x="347" y="0"/>
                <a:ext cx="714" cy="212"/>
              </a:xfrm>
              <a:prstGeom prst="rect">
                <a:avLst/>
              </a:prstGeom>
              <a:noFill/>
              <a:ln w="9525">
                <a:noFill/>
                <a:miter/>
              </a:ln>
            </p:spPr>
            <p:txBody>
              <a:bodyPr anchor="t">
                <a:spAutoFit/>
              </a:bodyPr>
              <a:p>
                <a:pPr lvl="0">
                  <a:spcBef>
                    <a:spcPct val="50000"/>
                  </a:spcBef>
                </a:pPr>
                <a:r>
                  <a:rPr lang="zh-CN" altLang="en-US" sz="1600" dirty="0">
                    <a:solidFill>
                      <a:schemeClr val="tx1"/>
                    </a:solidFill>
                    <a:latin typeface="Times New Roman" panose="02020603050405020304" pitchFamily="18" charset="0"/>
                    <a:ea typeface="宋体" pitchFamily="2" charset="-122"/>
                  </a:rPr>
                  <a:t>  进程 p</a:t>
                </a:r>
                <a:r>
                  <a:rPr lang="zh-CN" altLang="en-US" sz="1600" baseline="-25000" dirty="0">
                    <a:solidFill>
                      <a:schemeClr val="tx1"/>
                    </a:solidFill>
                    <a:latin typeface="Times New Roman" panose="02020603050405020304" pitchFamily="18" charset="0"/>
                    <a:ea typeface="宋体" pitchFamily="2" charset="-122"/>
                  </a:rPr>
                  <a:t>b</a:t>
                </a:r>
                <a:endParaRPr lang="zh-CN" altLang="en-US" sz="1600" baseline="-25000" dirty="0">
                  <a:solidFill>
                    <a:schemeClr val="tx1"/>
                  </a:solidFill>
                  <a:latin typeface="Times New Roman" panose="02020603050405020304" pitchFamily="18" charset="0"/>
                  <a:ea typeface="宋体" pitchFamily="2" charset="-122"/>
                </a:endParaRPr>
              </a:p>
            </p:txBody>
          </p:sp>
          <p:sp>
            <p:nvSpPr>
              <p:cNvPr id="69649" name="直接连接符 55313"/>
              <p:cNvSpPr/>
              <p:nvPr/>
            </p:nvSpPr>
            <p:spPr>
              <a:xfrm>
                <a:off x="676" y="274"/>
                <a:ext cx="0" cy="317"/>
              </a:xfrm>
              <a:prstGeom prst="line">
                <a:avLst/>
              </a:prstGeom>
              <a:ln w="2540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69650" name="直接连接符 55314"/>
              <p:cNvSpPr/>
              <p:nvPr/>
            </p:nvSpPr>
            <p:spPr>
              <a:xfrm>
                <a:off x="685" y="868"/>
                <a:ext cx="0" cy="237"/>
              </a:xfrm>
              <a:prstGeom prst="line">
                <a:avLst/>
              </a:prstGeom>
              <a:ln w="2540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69651" name="直接连接符 55315"/>
              <p:cNvSpPr/>
              <p:nvPr/>
            </p:nvSpPr>
            <p:spPr>
              <a:xfrm>
                <a:off x="676" y="1381"/>
                <a:ext cx="0" cy="238"/>
              </a:xfrm>
              <a:prstGeom prst="line">
                <a:avLst/>
              </a:prstGeom>
              <a:ln w="2540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69652" name="直接连接符 55316"/>
              <p:cNvSpPr/>
              <p:nvPr/>
            </p:nvSpPr>
            <p:spPr>
              <a:xfrm>
                <a:off x="676" y="1878"/>
                <a:ext cx="0" cy="393"/>
              </a:xfrm>
              <a:prstGeom prst="line">
                <a:avLst/>
              </a:prstGeom>
              <a:ln w="2540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69653" name="文本框 55317"/>
              <p:cNvSpPr txBox="true"/>
              <p:nvPr/>
            </p:nvSpPr>
            <p:spPr>
              <a:xfrm>
                <a:off x="204" y="1604"/>
                <a:ext cx="943" cy="277"/>
              </a:xfrm>
              <a:prstGeom prst="rect">
                <a:avLst/>
              </a:prstGeom>
              <a:solidFill>
                <a:srgbClr val="CCECFF"/>
              </a:solidFill>
              <a:ln w="9525" cap="flat" cmpd="sng">
                <a:solidFill>
                  <a:srgbClr val="000000"/>
                </a:solidFill>
                <a:prstDash val="solid"/>
                <a:miter/>
                <a:headEnd type="none" w="med" len="med"/>
                <a:tailEnd type="none" w="med" len="med"/>
              </a:ln>
            </p:spPr>
            <p:txBody>
              <a:bodyPr anchor="t"/>
              <a:p>
                <a:pPr lvl="0" algn="ctr">
                  <a:lnSpc>
                    <a:spcPct val="120000"/>
                  </a:lnSpc>
                </a:pPr>
                <a:r>
                  <a:rPr lang="zh-CN" altLang="en-US" sz="1600">
                    <a:solidFill>
                      <a:schemeClr val="tx1"/>
                    </a:solidFill>
                    <a:latin typeface="Arial" panose="02080604020202020204" pitchFamily="34" charset="0"/>
                    <a:ea typeface="宋体" pitchFamily="2" charset="-122"/>
                  </a:rPr>
                  <a:t>开锁原语</a:t>
                </a:r>
                <a:endParaRPr lang="zh-CN" altLang="en-US" sz="1600">
                  <a:solidFill>
                    <a:schemeClr val="tx1"/>
                  </a:solidFill>
                  <a:latin typeface="Arial" panose="02080604020202020204" pitchFamily="34" charset="0"/>
                  <a:ea typeface="宋体" pitchFamily="2" charset="-122"/>
                </a:endParaRPr>
              </a:p>
            </p:txBody>
          </p:sp>
        </p:grpSp>
      </p:grpSp>
      <p:sp>
        <p:nvSpPr>
          <p:cNvPr id="55319" name="文本框 55318"/>
          <p:cNvSpPr txBox="true"/>
          <p:nvPr/>
        </p:nvSpPr>
        <p:spPr>
          <a:xfrm>
            <a:off x="2466975" y="5815013"/>
            <a:ext cx="3775075" cy="385762"/>
          </a:xfrm>
          <a:prstGeom prst="rect">
            <a:avLst/>
          </a:prstGeom>
          <a:noFill/>
          <a:ln w="9525">
            <a:noFill/>
            <a:miter/>
          </a:ln>
        </p:spPr>
        <p:txBody>
          <a:bodyPr anchor="t">
            <a:spAutoFit/>
          </a:bodyPr>
          <a:p>
            <a:pPr lvl="0" algn="just">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两个进程利用上锁、开锁原语实现互斥</a:t>
            </a:r>
            <a:endParaRPr lang="zh-CN" altLang="en-US" sz="1600" b="0">
              <a:solidFill>
                <a:schemeClr val="tx1"/>
              </a:solidFill>
              <a:latin typeface="Times New Roman" panose="02020603050405020304" pitchFamily="18" charset="0"/>
              <a:ea typeface="宋体" pitchFamily="2" charset="-122"/>
            </a:endParaRPr>
          </a:p>
        </p:txBody>
      </p:sp>
      <p:sp>
        <p:nvSpPr>
          <p:cNvPr id="55320" name="矩形 55319"/>
          <p:cNvSpPr/>
          <p:nvPr/>
        </p:nvSpPr>
        <p:spPr>
          <a:xfrm>
            <a:off x="381000" y="85725"/>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进程互斥与同步的实现</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5299">
                                            <p:txEl>
                                              <p:charRg st="0" end="21"/>
                                            </p:txEl>
                                          </p:spTgt>
                                        </p:tgtEl>
                                        <p:attrNameLst>
                                          <p:attrName>style.visibility</p:attrName>
                                        </p:attrNameLst>
                                      </p:cBhvr>
                                      <p:to>
                                        <p:strVal val="visible"/>
                                      </p:to>
                                    </p:set>
                                    <p:anim calcmode="lin" valueType="num">
                                      <p:cBhvr additive="base">
                                        <p:cTn id="7" dur="1000" fill="hold"/>
                                        <p:tgtEl>
                                          <p:spTgt spid="55299">
                                            <p:txEl>
                                              <p:charRg st="0" end="2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55299">
                                            <p:txEl>
                                              <p:charRg st="0" end="2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5299">
                                            <p:txEl>
                                              <p:charRg st="21" end="37"/>
                                            </p:txEl>
                                          </p:spTgt>
                                        </p:tgtEl>
                                        <p:attrNameLst>
                                          <p:attrName>style.visibility</p:attrName>
                                        </p:attrNameLst>
                                      </p:cBhvr>
                                      <p:to>
                                        <p:strVal val="visible"/>
                                      </p:to>
                                    </p:set>
                                    <p:anim calcmode="lin" valueType="num">
                                      <p:cBhvr additive="base">
                                        <p:cTn id="13" dur="1000" fill="hold"/>
                                        <p:tgtEl>
                                          <p:spTgt spid="55299">
                                            <p:txEl>
                                              <p:charRg st="21" end="37"/>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55299">
                                            <p:txEl>
                                              <p:charRg st="21" end="37"/>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5300"/>
                                        </p:tgtEl>
                                        <p:attrNameLst>
                                          <p:attrName>style.visibility</p:attrName>
                                        </p:attrNameLst>
                                      </p:cBhvr>
                                      <p:to>
                                        <p:strVal val="visible"/>
                                      </p:to>
                                    </p:set>
                                    <p:anim calcmode="lin" valueType="num">
                                      <p:cBhvr additive="base">
                                        <p:cTn id="19" dur="500" fill="hold"/>
                                        <p:tgtEl>
                                          <p:spTgt spid="55300"/>
                                        </p:tgtEl>
                                        <p:attrNameLst>
                                          <p:attrName>ppt_x</p:attrName>
                                        </p:attrNameLst>
                                      </p:cBhvr>
                                      <p:tavLst>
                                        <p:tav tm="0">
                                          <p:val>
                                            <p:strVal val="#ppt_x"/>
                                          </p:val>
                                        </p:tav>
                                        <p:tav tm="100000">
                                          <p:val>
                                            <p:strVal val="#ppt_x"/>
                                          </p:val>
                                        </p:tav>
                                      </p:tavLst>
                                    </p:anim>
                                    <p:anim calcmode="lin" valueType="num">
                                      <p:cBhvr additive="base">
                                        <p:cTn id="20" dur="500" fill="hold"/>
                                        <p:tgtEl>
                                          <p:spTgt spid="5530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53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build="p"/>
      <p:bldP spid="55319"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3" name="矩形 56322"/>
          <p:cNvSpPr/>
          <p:nvPr/>
        </p:nvSpPr>
        <p:spPr>
          <a:xfrm>
            <a:off x="396875" y="758825"/>
            <a:ext cx="8318500" cy="5033010"/>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800" b="1" strike="noStrike" noProof="1">
                <a:solidFill>
                  <a:srgbClr val="A50021"/>
                </a:solidFill>
                <a:latin typeface="Times New Roman" panose="02020603050405020304" pitchFamily="18" charset="0"/>
                <a:ea typeface="宋体" pitchFamily="2" charset="-122"/>
                <a:cs typeface="+mn-ea"/>
              </a:rPr>
              <a:t>(2) </a:t>
            </a:r>
            <a:r>
              <a:rPr lang="zh-CN" altLang="en-US" sz="2800" b="1" strike="noStrike" noProof="1">
                <a:solidFill>
                  <a:srgbClr val="A50021"/>
                </a:solidFill>
                <a:latin typeface="Times New Roman" panose="02020603050405020304" pitchFamily="18" charset="0"/>
                <a:ea typeface="宋体" pitchFamily="2" charset="-122"/>
                <a:cs typeface="+mn-ea"/>
              </a:rPr>
              <a:t>程序描述</a:t>
            </a:r>
            <a:endParaRPr lang="zh-CN" altLang="en-US" sz="2800" b="1" strike="noStrike" noProof="1">
              <a:solidFill>
                <a:srgbClr val="A50021"/>
              </a:solidFill>
              <a:latin typeface="Times New Roman" panose="02020603050405020304" pitchFamily="18" charset="0"/>
              <a:ea typeface="宋体" pitchFamily="2" charset="-122"/>
            </a:endParaRPr>
          </a:p>
          <a:p>
            <a:pPr marL="533400" lvl="0" indent="-533400" algn="just" fontAlgn="base">
              <a:lnSpc>
                <a:spcPct val="130000"/>
              </a:lnSpc>
              <a:buNone/>
            </a:pPr>
            <a:r>
              <a:rPr lang="zh-CN" altLang="en-US" sz="2000" b="1" strike="noStrike" noProof="1">
                <a:solidFill>
                  <a:schemeClr val="tx1"/>
                </a:solidFill>
                <a:effectLst/>
                <a:latin typeface="Times New Roman" panose="02020603050405020304" pitchFamily="18" charset="0"/>
                <a:ea typeface="宋体" pitchFamily="2" charset="-122"/>
                <a:cs typeface="+mn-ea"/>
              </a:rPr>
              <a:t>程序  </a:t>
            </a:r>
            <a:r>
              <a:rPr lang="en-US" altLang="zh-CN" sz="2000" b="1" strike="noStrike" noProof="1">
                <a:solidFill>
                  <a:schemeClr val="tx1"/>
                </a:solidFill>
                <a:effectLst/>
                <a:latin typeface="Times New Roman" panose="02020603050405020304" pitchFamily="18" charset="0"/>
                <a:ea typeface="宋体" pitchFamily="2" charset="-122"/>
                <a:cs typeface="+mn-ea"/>
              </a:rPr>
              <a:t>task1</a:t>
            </a:r>
            <a:endParaRPr lang="en-US" altLang="zh-CN" sz="20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30000"/>
              </a:lnSpc>
              <a:buNone/>
            </a:pPr>
            <a:r>
              <a:rPr lang="en-US" altLang="zh-CN" sz="2000" b="1" strike="noStrike" noProof="1">
                <a:solidFill>
                  <a:schemeClr val="tx1"/>
                </a:solidFill>
                <a:effectLst/>
                <a:latin typeface="Times New Roman" panose="02020603050405020304" pitchFamily="18" charset="0"/>
                <a:ea typeface="宋体" pitchFamily="2" charset="-122"/>
                <a:cs typeface="+mn-ea"/>
              </a:rPr>
              <a:t>main( )                              p</a:t>
            </a:r>
            <a:r>
              <a:rPr lang="en-US" altLang="zh-CN" sz="2000" b="1" strike="noStrike" baseline="-25000" noProof="1">
                <a:solidFill>
                  <a:schemeClr val="tx1"/>
                </a:solidFill>
                <a:effectLst/>
                <a:latin typeface="Times New Roman" panose="02020603050405020304" pitchFamily="18" charset="0"/>
                <a:ea typeface="宋体" pitchFamily="2" charset="-122"/>
                <a:cs typeface="+mn-ea"/>
              </a:rPr>
              <a:t>a</a:t>
            </a:r>
            <a:r>
              <a:rPr lang="en-US" altLang="zh-CN" sz="2000" b="1" strike="noStrike" noProof="1">
                <a:solidFill>
                  <a:schemeClr val="tx1"/>
                </a:solidFill>
                <a:effectLst/>
                <a:latin typeface="Times New Roman" panose="02020603050405020304" pitchFamily="18" charset="0"/>
                <a:ea typeface="宋体" pitchFamily="2" charset="-122"/>
                <a:cs typeface="+mn-ea"/>
              </a:rPr>
              <a:t>( )                    p</a:t>
            </a:r>
            <a:r>
              <a:rPr lang="en-US" altLang="zh-CN" sz="2000" b="1" strike="noStrike" baseline="-25000" noProof="1">
                <a:solidFill>
                  <a:schemeClr val="tx1"/>
                </a:solidFill>
                <a:effectLst/>
                <a:latin typeface="Times New Roman" panose="02020603050405020304" pitchFamily="18" charset="0"/>
                <a:ea typeface="宋体" pitchFamily="2" charset="-122"/>
                <a:cs typeface="+mn-ea"/>
              </a:rPr>
              <a:t>b</a:t>
            </a:r>
            <a:r>
              <a:rPr lang="en-US" altLang="zh-CN" sz="2000" b="1" strike="noStrike" noProof="1">
                <a:solidFill>
                  <a:schemeClr val="tx1"/>
                </a:solidFill>
                <a:effectLst/>
                <a:latin typeface="Times New Roman" panose="02020603050405020304" pitchFamily="18" charset="0"/>
                <a:ea typeface="宋体" pitchFamily="2" charset="-122"/>
                <a:cs typeface="+mn-ea"/>
              </a:rPr>
              <a:t>( )</a:t>
            </a:r>
            <a:endParaRPr lang="en-US" altLang="zh-CN" sz="20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30000"/>
              </a:lnSpc>
              <a:buNone/>
            </a:pPr>
            <a:r>
              <a:rPr lang="en-US" altLang="zh-CN" sz="2000" b="1" strike="noStrike" noProof="1">
                <a:solidFill>
                  <a:schemeClr val="tx1"/>
                </a:solidFill>
                <a:effectLst/>
                <a:latin typeface="Times New Roman" panose="02020603050405020304" pitchFamily="18" charset="0"/>
                <a:ea typeface="宋体" pitchFamily="2" charset="-122"/>
                <a:cs typeface="+mn-ea"/>
              </a:rPr>
              <a:t>{                                        {                        </a:t>
            </a:r>
            <a:r>
              <a:rPr lang="x-none" altLang="en-US" sz="2000" b="1" strike="noStrike" noProof="1">
                <a:solidFill>
                  <a:schemeClr val="tx1"/>
                </a:solidFill>
                <a:effectLst/>
                <a:latin typeface="Times New Roman" panose="02020603050405020304" pitchFamily="18" charset="0"/>
                <a:ea typeface="宋体" pitchFamily="2" charset="-122"/>
                <a:cs typeface="+mn-ea"/>
              </a:rPr>
              <a:t>{</a:t>
            </a:r>
            <a:endParaRPr lang="x-none" altLang="en-US" sz="2000" b="1" strike="noStrike" noProof="1">
              <a:solidFill>
                <a:schemeClr val="tx1"/>
              </a:solidFill>
              <a:effectLst/>
              <a:latin typeface="Times New Roman" panose="02020603050405020304" pitchFamily="18" charset="0"/>
              <a:ea typeface="宋体" pitchFamily="2" charset="-122"/>
              <a:cs typeface="+mn-ea"/>
            </a:endParaRPr>
          </a:p>
          <a:p>
            <a:pPr marL="533400" lvl="0" indent="-533400" algn="just" fontAlgn="base">
              <a:lnSpc>
                <a:spcPct val="130000"/>
              </a:lnSpc>
              <a:buNone/>
            </a:pPr>
            <a:r>
              <a:rPr lang="en-US" altLang="zh-CN" sz="1600" b="1" strike="noStrike" noProof="1">
                <a:solidFill>
                  <a:schemeClr val="tx1"/>
                </a:solidFill>
                <a:effectLst/>
                <a:latin typeface="Times New Roman" panose="02020603050405020304" pitchFamily="18" charset="0"/>
                <a:ea typeface="宋体" pitchFamily="2" charset="-122"/>
                <a:cs typeface="+mn-ea"/>
              </a:rPr>
              <a:t>      </a:t>
            </a:r>
            <a:r>
              <a:rPr lang="en-US" altLang="zh-CN" sz="1800" b="1" strike="noStrike" noProof="1">
                <a:solidFill>
                  <a:schemeClr val="tx1"/>
                </a:solidFill>
                <a:effectLst/>
                <a:latin typeface="Times New Roman" panose="02020603050405020304" pitchFamily="18" charset="0"/>
                <a:ea typeface="宋体" pitchFamily="2" charset="-122"/>
                <a:cs typeface="+mn-ea"/>
              </a:rPr>
              <a:t>int w=0</a:t>
            </a:r>
            <a:r>
              <a:rPr lang="zh-CN" altLang="en-US" sz="1800" b="1" strike="noStrike" noProof="1">
                <a:solidFill>
                  <a:schemeClr val="tx1"/>
                </a:solidFill>
                <a:effectLst/>
                <a:latin typeface="Times New Roman" panose="02020603050405020304" pitchFamily="18" charset="0"/>
                <a:ea typeface="宋体" pitchFamily="2" charset="-122"/>
                <a:cs typeface="+mn-ea"/>
              </a:rPr>
              <a:t>；∕*互斥锁</a:t>
            </a:r>
            <a:r>
              <a:rPr lang="en-US" altLang="zh-CN" sz="1800" b="1" strike="noStrike" noProof="1">
                <a:solidFill>
                  <a:schemeClr val="tx1"/>
                </a:solidFill>
                <a:effectLst/>
                <a:latin typeface="Times New Roman" panose="02020603050405020304" pitchFamily="18" charset="0"/>
                <a:ea typeface="宋体" pitchFamily="2" charset="-122"/>
                <a:cs typeface="+mn-ea"/>
              </a:rPr>
              <a:t>,</a:t>
            </a:r>
            <a:r>
              <a:rPr lang="zh-CN" altLang="en-US" sz="1800" b="1" strike="noStrike" noProof="1">
                <a:solidFill>
                  <a:schemeClr val="tx1"/>
                </a:solidFill>
                <a:effectLst/>
                <a:latin typeface="Times New Roman" panose="02020603050405020304" pitchFamily="18" charset="0"/>
                <a:ea typeface="宋体" pitchFamily="2" charset="-122"/>
                <a:cs typeface="+mn-ea"/>
              </a:rPr>
              <a:t>初值为</a:t>
            </a:r>
            <a:r>
              <a:rPr lang="en-US" altLang="zh-CN" sz="1800" b="1" strike="noStrike" noProof="1">
                <a:solidFill>
                  <a:schemeClr val="tx1"/>
                </a:solidFill>
                <a:effectLst/>
                <a:latin typeface="Times New Roman" panose="02020603050405020304" pitchFamily="18" charset="0"/>
                <a:ea typeface="宋体" pitchFamily="2" charset="-122"/>
                <a:cs typeface="+mn-ea"/>
              </a:rPr>
              <a:t>0</a:t>
            </a:r>
            <a:r>
              <a:rPr lang="zh-CN" altLang="en-US" sz="1800" b="1" strike="noStrike" noProof="1">
                <a:solidFill>
                  <a:schemeClr val="tx1"/>
                </a:solidFill>
                <a:effectLst/>
                <a:latin typeface="Times New Roman" panose="02020603050405020304" pitchFamily="18" charset="0"/>
                <a:ea typeface="宋体" pitchFamily="2" charset="-122"/>
                <a:cs typeface="+mn-ea"/>
              </a:rPr>
              <a:t>*∕           </a:t>
            </a:r>
            <a:r>
              <a:rPr lang="zh-CN" altLang="en-US" sz="1800" b="1" strike="noStrike" noProof="1">
                <a:solidFill>
                  <a:schemeClr val="tx1"/>
                </a:solidFill>
                <a:effectLst/>
                <a:latin typeface="Times New Roman" panose="02020603050405020304" pitchFamily="18" charset="0"/>
                <a:ea typeface="宋体" pitchFamily="2" charset="-122"/>
                <a:cs typeface="+mn-ea"/>
                <a:sym typeface="MT Extra" panose="05050102010205020202" pitchFamily="18" charset="2"/>
              </a:rPr>
              <a:t>                           </a:t>
            </a:r>
            <a:endParaRPr lang="zh-CN" altLang="en-US" sz="1800" b="1" strike="noStrike" noProof="1">
              <a:solidFill>
                <a:schemeClr val="tx1"/>
              </a:solidFill>
              <a:effectLst/>
              <a:latin typeface="Times New Roman" panose="02020603050405020304" pitchFamily="18" charset="0"/>
              <a:ea typeface="宋体" pitchFamily="2" charset="-122"/>
              <a:sym typeface="MT Extra" panose="05050102010205020202" pitchFamily="18" charset="2"/>
            </a:endParaRPr>
          </a:p>
          <a:p>
            <a:pPr marL="533400" lvl="0" indent="-533400" algn="just" fontAlgn="base">
              <a:lnSpc>
                <a:spcPct val="130000"/>
              </a:lnSpc>
              <a:buNone/>
            </a:pP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2000" b="1" strike="noStrike" noProof="1">
                <a:solidFill>
                  <a:schemeClr val="tx1"/>
                </a:solidFill>
                <a:effectLst/>
                <a:latin typeface="Times New Roman" panose="02020603050405020304" pitchFamily="18" charset="0"/>
                <a:ea typeface="宋体" pitchFamily="2" charset="-122"/>
                <a:cs typeface="+mn-ea"/>
              </a:rPr>
              <a:t>cobegin                              lock(w)</a:t>
            </a:r>
            <a:r>
              <a:rPr lang="zh-CN" altLang="en-US" sz="2000" b="1" strike="noStrike" noProof="1">
                <a:solidFill>
                  <a:schemeClr val="tx1"/>
                </a:solidFill>
                <a:effectLst/>
                <a:latin typeface="Times New Roman" panose="02020603050405020304" pitchFamily="18" charset="0"/>
                <a:ea typeface="宋体" pitchFamily="2" charset="-122"/>
                <a:cs typeface="+mn-ea"/>
              </a:rPr>
              <a:t>；          </a:t>
            </a:r>
            <a:r>
              <a:rPr lang="en-US" altLang="zh-CN" sz="2000" b="1" strike="noStrike" noProof="1">
                <a:solidFill>
                  <a:schemeClr val="tx1"/>
                </a:solidFill>
                <a:effectLst/>
                <a:latin typeface="Times New Roman" panose="02020603050405020304" pitchFamily="18" charset="0"/>
                <a:ea typeface="宋体" pitchFamily="2" charset="-122"/>
                <a:cs typeface="+mn-ea"/>
              </a:rPr>
              <a:t>lock(w)</a:t>
            </a:r>
            <a:r>
              <a:rPr lang="zh-CN" altLang="en-US" sz="2000" b="1" strike="noStrike" noProof="1">
                <a:solidFill>
                  <a:schemeClr val="tx1"/>
                </a:solidFill>
                <a:effectLst/>
                <a:latin typeface="Times New Roman" panose="02020603050405020304" pitchFamily="18" charset="0"/>
                <a:ea typeface="宋体" pitchFamily="2" charset="-122"/>
                <a:cs typeface="+mn-ea"/>
              </a:rPr>
              <a:t>；</a:t>
            </a:r>
            <a:endParaRPr lang="zh-CN" altLang="en-US" sz="20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30000"/>
              </a:lnSpc>
              <a:buNone/>
            </a:pP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2000" b="1" strike="noStrike" noProof="1">
                <a:solidFill>
                  <a:schemeClr val="tx1"/>
                </a:solidFill>
                <a:effectLst/>
                <a:latin typeface="Times New Roman" panose="02020603050405020304" pitchFamily="18" charset="0"/>
                <a:ea typeface="宋体" pitchFamily="2" charset="-122"/>
                <a:cs typeface="+mn-ea"/>
              </a:rPr>
              <a:t>p</a:t>
            </a:r>
            <a:r>
              <a:rPr lang="en-US" altLang="zh-CN" sz="2000" b="1" strike="noStrike" baseline="-25000" noProof="1">
                <a:solidFill>
                  <a:schemeClr val="tx1"/>
                </a:solidFill>
                <a:effectLst/>
                <a:latin typeface="Times New Roman" panose="02020603050405020304" pitchFamily="18" charset="0"/>
                <a:ea typeface="宋体" pitchFamily="2" charset="-122"/>
                <a:cs typeface="+mn-ea"/>
              </a:rPr>
              <a:t>a</a:t>
            </a:r>
            <a:r>
              <a:rPr lang="en-US" altLang="zh-CN" sz="2000" b="1" strike="noStrike" noProof="1">
                <a:solidFill>
                  <a:schemeClr val="tx1"/>
                </a:solidFill>
                <a:effectLst/>
                <a:latin typeface="Times New Roman" panose="02020603050405020304" pitchFamily="18" charset="0"/>
                <a:ea typeface="宋体" pitchFamily="2" charset="-122"/>
                <a:cs typeface="+mn-ea"/>
              </a:rPr>
              <a:t>( )</a:t>
            </a:r>
            <a:r>
              <a:rPr lang="zh-CN" altLang="en-US" sz="2000" b="1" strike="noStrike" noProof="1">
                <a:solidFill>
                  <a:schemeClr val="tx1"/>
                </a:solidFill>
                <a:effectLst/>
                <a:latin typeface="Times New Roman" panose="02020603050405020304" pitchFamily="18" charset="0"/>
                <a:ea typeface="宋体" pitchFamily="2" charset="-122"/>
                <a:cs typeface="+mn-ea"/>
              </a:rPr>
              <a:t>；                              </a:t>
            </a:r>
            <a:r>
              <a:rPr lang="en-US" altLang="zh-CN" sz="2000" b="1" strike="noStrike" noProof="1">
                <a:solidFill>
                  <a:schemeClr val="tx1"/>
                </a:solidFill>
                <a:effectLst/>
                <a:latin typeface="Times New Roman" panose="02020603050405020304" pitchFamily="18" charset="0"/>
                <a:ea typeface="宋体" pitchFamily="2" charset="-122"/>
                <a:cs typeface="+mn-ea"/>
              </a:rPr>
              <a:t>cs</a:t>
            </a:r>
            <a:r>
              <a:rPr lang="en-US" altLang="zh-CN" sz="2000" b="1" strike="noStrike" baseline="-25000" noProof="1">
                <a:solidFill>
                  <a:schemeClr val="tx1"/>
                </a:solidFill>
                <a:effectLst/>
                <a:latin typeface="Times New Roman" panose="02020603050405020304" pitchFamily="18" charset="0"/>
                <a:ea typeface="宋体" pitchFamily="2" charset="-122"/>
                <a:cs typeface="+mn-ea"/>
              </a:rPr>
              <a:t>a</a:t>
            </a:r>
            <a:r>
              <a:rPr lang="en-US" altLang="zh-CN" sz="2000" b="1" strike="noStrike" noProof="1">
                <a:solidFill>
                  <a:schemeClr val="tx1"/>
                </a:solidFill>
                <a:effectLst/>
                <a:latin typeface="Times New Roman" panose="02020603050405020304" pitchFamily="18" charset="0"/>
                <a:ea typeface="宋体" pitchFamily="2" charset="-122"/>
                <a:cs typeface="+mn-ea"/>
              </a:rPr>
              <a:t> </a:t>
            </a:r>
            <a:r>
              <a:rPr lang="zh-CN" altLang="en-US" sz="2000" b="1" strike="noStrike" noProof="1">
                <a:solidFill>
                  <a:schemeClr val="tx1"/>
                </a:solidFill>
                <a:effectLst/>
                <a:latin typeface="Times New Roman" panose="02020603050405020304" pitchFamily="18" charset="0"/>
                <a:ea typeface="宋体" pitchFamily="2" charset="-122"/>
                <a:cs typeface="+mn-ea"/>
              </a:rPr>
              <a:t>；                 </a:t>
            </a:r>
            <a:r>
              <a:rPr lang="en-US" altLang="zh-CN" sz="2000" b="1" strike="noStrike" noProof="1">
                <a:solidFill>
                  <a:schemeClr val="tx1"/>
                </a:solidFill>
                <a:effectLst/>
                <a:latin typeface="Times New Roman" panose="02020603050405020304" pitchFamily="18" charset="0"/>
                <a:ea typeface="宋体" pitchFamily="2" charset="-122"/>
                <a:cs typeface="+mn-ea"/>
              </a:rPr>
              <a:t>cs</a:t>
            </a:r>
            <a:r>
              <a:rPr lang="en-US" altLang="zh-CN" sz="2000" b="1" strike="noStrike" baseline="-25000" noProof="1">
                <a:solidFill>
                  <a:schemeClr val="tx1"/>
                </a:solidFill>
                <a:effectLst/>
                <a:latin typeface="Times New Roman" panose="02020603050405020304" pitchFamily="18" charset="0"/>
                <a:ea typeface="宋体" pitchFamily="2" charset="-122"/>
                <a:cs typeface="+mn-ea"/>
              </a:rPr>
              <a:t>b</a:t>
            </a:r>
            <a:r>
              <a:rPr lang="en-US" altLang="zh-CN" sz="2000" b="1" strike="noStrike" noProof="1">
                <a:solidFill>
                  <a:schemeClr val="tx1"/>
                </a:solidFill>
                <a:effectLst/>
                <a:latin typeface="Times New Roman" panose="02020603050405020304" pitchFamily="18" charset="0"/>
                <a:ea typeface="宋体" pitchFamily="2" charset="-122"/>
                <a:cs typeface="+mn-ea"/>
              </a:rPr>
              <a:t> </a:t>
            </a:r>
            <a:r>
              <a:rPr lang="zh-CN" altLang="en-US" sz="2000" b="1" strike="noStrike" noProof="1">
                <a:solidFill>
                  <a:schemeClr val="tx1"/>
                </a:solidFill>
                <a:effectLst/>
                <a:latin typeface="Times New Roman" panose="02020603050405020304" pitchFamily="18" charset="0"/>
                <a:ea typeface="宋体" pitchFamily="2" charset="-122"/>
                <a:cs typeface="+mn-ea"/>
              </a:rPr>
              <a:t>；</a:t>
            </a:r>
            <a:endParaRPr lang="zh-CN" altLang="en-US" sz="20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30000"/>
              </a:lnSpc>
              <a:buNone/>
            </a:pP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2000" b="1" strike="noStrike" noProof="1">
                <a:solidFill>
                  <a:schemeClr val="tx1"/>
                </a:solidFill>
                <a:effectLst/>
                <a:latin typeface="Times New Roman" panose="02020603050405020304" pitchFamily="18" charset="0"/>
                <a:ea typeface="宋体" pitchFamily="2" charset="-122"/>
                <a:cs typeface="+mn-ea"/>
              </a:rPr>
              <a:t>p</a:t>
            </a:r>
            <a:r>
              <a:rPr lang="en-US" altLang="zh-CN" sz="2000" b="1" strike="noStrike" baseline="-25000" noProof="1">
                <a:solidFill>
                  <a:schemeClr val="tx1"/>
                </a:solidFill>
                <a:effectLst/>
                <a:latin typeface="Times New Roman" panose="02020603050405020304" pitchFamily="18" charset="0"/>
                <a:ea typeface="宋体" pitchFamily="2" charset="-122"/>
                <a:cs typeface="+mn-ea"/>
              </a:rPr>
              <a:t>b</a:t>
            </a:r>
            <a:r>
              <a:rPr lang="en-US" altLang="zh-CN" sz="2000" b="1" strike="noStrike" noProof="1">
                <a:solidFill>
                  <a:schemeClr val="tx1"/>
                </a:solidFill>
                <a:effectLst/>
                <a:latin typeface="Times New Roman" panose="02020603050405020304" pitchFamily="18" charset="0"/>
                <a:ea typeface="宋体" pitchFamily="2" charset="-122"/>
                <a:cs typeface="+mn-ea"/>
              </a:rPr>
              <a:t>( )</a:t>
            </a:r>
            <a:r>
              <a:rPr lang="zh-CN" altLang="en-US" sz="2000" b="1" strike="noStrike" noProof="1">
                <a:solidFill>
                  <a:schemeClr val="tx1"/>
                </a:solidFill>
                <a:effectLst/>
                <a:latin typeface="Times New Roman" panose="02020603050405020304" pitchFamily="18" charset="0"/>
                <a:ea typeface="宋体" pitchFamily="2" charset="-122"/>
                <a:cs typeface="+mn-ea"/>
              </a:rPr>
              <a:t>；                           </a:t>
            </a:r>
            <a:r>
              <a:rPr lang="en-US" altLang="zh-CN" sz="2000" b="1" strike="noStrike" noProof="1">
                <a:solidFill>
                  <a:schemeClr val="tx1"/>
                </a:solidFill>
                <a:effectLst/>
                <a:latin typeface="Times New Roman" panose="02020603050405020304" pitchFamily="18" charset="0"/>
                <a:ea typeface="宋体" pitchFamily="2" charset="-122"/>
                <a:cs typeface="+mn-ea"/>
              </a:rPr>
              <a:t>unlock(w)</a:t>
            </a:r>
            <a:r>
              <a:rPr lang="zh-CN" altLang="en-US" sz="2000" b="1" strike="noStrike" noProof="1">
                <a:solidFill>
                  <a:schemeClr val="tx1"/>
                </a:solidFill>
                <a:effectLst/>
                <a:latin typeface="Times New Roman" panose="02020603050405020304" pitchFamily="18" charset="0"/>
                <a:ea typeface="宋体" pitchFamily="2" charset="-122"/>
                <a:cs typeface="+mn-ea"/>
              </a:rPr>
              <a:t>；     </a:t>
            </a:r>
            <a:r>
              <a:rPr lang="en-US" altLang="zh-CN" sz="2000" b="1" strike="noStrike" noProof="1">
                <a:solidFill>
                  <a:schemeClr val="tx1"/>
                </a:solidFill>
                <a:effectLst/>
                <a:latin typeface="Times New Roman" panose="02020603050405020304" pitchFamily="18" charset="0"/>
                <a:ea typeface="宋体" pitchFamily="2" charset="-122"/>
                <a:cs typeface="+mn-ea"/>
              </a:rPr>
              <a:t>unlock(w)</a:t>
            </a:r>
            <a:r>
              <a:rPr lang="zh-CN" altLang="en-US" sz="2000" b="1" strike="noStrike" noProof="1">
                <a:solidFill>
                  <a:schemeClr val="tx1"/>
                </a:solidFill>
                <a:effectLst/>
                <a:latin typeface="Times New Roman" panose="02020603050405020304" pitchFamily="18" charset="0"/>
                <a:ea typeface="宋体" pitchFamily="2" charset="-122"/>
                <a:cs typeface="+mn-ea"/>
              </a:rPr>
              <a:t>；</a:t>
            </a:r>
            <a:endParaRPr lang="zh-CN" altLang="en-US" sz="20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30000"/>
              </a:lnSpc>
              <a:buNone/>
            </a:pP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2000" b="1" strike="noStrike" noProof="1">
                <a:solidFill>
                  <a:schemeClr val="tx1"/>
                </a:solidFill>
                <a:effectLst/>
                <a:latin typeface="Times New Roman" panose="02020603050405020304" pitchFamily="18" charset="0"/>
                <a:ea typeface="宋体" pitchFamily="2" charset="-122"/>
                <a:cs typeface="+mn-ea"/>
              </a:rPr>
              <a:t>coend                                      </a:t>
            </a:r>
            <a:r>
              <a:rPr lang="en-US" altLang="zh-CN" sz="2000" b="1" strike="noStrike" noProof="1">
                <a:solidFill>
                  <a:schemeClr val="tx1"/>
                </a:solidFill>
                <a:effectLst/>
                <a:latin typeface="Times New Roman" panose="02020603050405020304" pitchFamily="18" charset="0"/>
                <a:ea typeface="宋体" pitchFamily="2" charset="-122"/>
                <a:cs typeface="+mn-ea"/>
                <a:sym typeface="MT Extra" panose="05050102010205020202" pitchFamily="18" charset="2"/>
              </a:rPr>
              <a:t>                         </a:t>
            </a:r>
            <a:r>
              <a:rPr lang="en-US" altLang="zh-CN" sz="2000" b="1" strike="noStrike" noProof="1">
                <a:solidFill>
                  <a:schemeClr val="tx1"/>
                </a:solidFill>
                <a:effectLst/>
                <a:latin typeface="Times New Roman" panose="02020603050405020304" pitchFamily="18" charset="0"/>
                <a:ea typeface="宋体" pitchFamily="2" charset="-122"/>
                <a:cs typeface="+mn-ea"/>
              </a:rPr>
              <a:t> </a:t>
            </a:r>
            <a:endParaRPr lang="en-US" altLang="zh-CN" sz="20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30000"/>
              </a:lnSpc>
              <a:buNone/>
            </a:pPr>
            <a:r>
              <a:rPr lang="en-US" altLang="zh-CN" sz="2000" b="1" strike="noStrike" noProof="1">
                <a:solidFill>
                  <a:schemeClr val="tx1"/>
                </a:solidFill>
                <a:effectLst/>
                <a:latin typeface="Times New Roman" panose="02020603050405020304" pitchFamily="18" charset="0"/>
                <a:ea typeface="宋体" pitchFamily="2" charset="-122"/>
                <a:cs typeface="+mn-ea"/>
              </a:rPr>
              <a:t>}                                          }                         }</a:t>
            </a:r>
            <a:r>
              <a:rPr lang="en-US" altLang="zh-CN" sz="2000" strike="noStrike" noProof="1">
                <a:solidFill>
                  <a:schemeClr val="tx1"/>
                </a:solidFill>
                <a:latin typeface="Times New Roman" panose="02020603050405020304" pitchFamily="18" charset="0"/>
                <a:ea typeface="宋体" pitchFamily="2" charset="-122"/>
                <a:cs typeface="+mn-ea"/>
              </a:rPr>
              <a:t> </a:t>
            </a:r>
            <a:r>
              <a:rPr lang="en-US" altLang="zh-CN" sz="2000" b="1" strike="noStrike" noProof="1">
                <a:solidFill>
                  <a:schemeClr val="tx1"/>
                </a:solidFill>
                <a:latin typeface="Times New Roman" panose="02020603050405020304" pitchFamily="18" charset="0"/>
                <a:ea typeface="宋体" pitchFamily="2" charset="-122"/>
                <a:cs typeface="+mn-ea"/>
              </a:rPr>
              <a:t>     </a:t>
            </a:r>
            <a:endParaRPr lang="en-US" altLang="zh-CN" sz="2000" b="1" strike="noStrike" noProof="1">
              <a:solidFill>
                <a:schemeClr val="tx1"/>
              </a:solidFill>
              <a:latin typeface="Times New Roman" panose="02020603050405020304" pitchFamily="18" charset="0"/>
              <a:ea typeface="宋体" pitchFamily="2" charset="-122"/>
            </a:endParaRPr>
          </a:p>
        </p:txBody>
      </p:sp>
      <p:sp>
        <p:nvSpPr>
          <p:cNvPr id="56324" name="矩形 56323"/>
          <p:cNvSpPr/>
          <p:nvPr/>
        </p:nvSpPr>
        <p:spPr>
          <a:xfrm>
            <a:off x="381000" y="85725"/>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进程互斥与同步的实现</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6323"/>
                                        </p:tgtEl>
                                        <p:attrNameLst>
                                          <p:attrName>style.visibility</p:attrName>
                                        </p:attrNameLst>
                                      </p:cBhvr>
                                      <p:to>
                                        <p:strVal val="visible"/>
                                      </p:to>
                                    </p:set>
                                    <p:anim calcmode="lin" valueType="num">
                                      <p:cBhvr additive="base">
                                        <p:cTn id="7" dur="500" fill="hold"/>
                                        <p:tgtEl>
                                          <p:spTgt spid="56323"/>
                                        </p:tgtEl>
                                        <p:attrNameLst>
                                          <p:attrName>ppt_x</p:attrName>
                                        </p:attrNameLst>
                                      </p:cBhvr>
                                      <p:tavLst>
                                        <p:tav tm="0">
                                          <p:val>
                                            <p:strVal val="0-#ppt_w/2"/>
                                          </p:val>
                                        </p:tav>
                                        <p:tav tm="100000">
                                          <p:val>
                                            <p:strVal val="#ppt_x"/>
                                          </p:val>
                                        </p:tav>
                                      </p:tavLst>
                                    </p:anim>
                                    <p:anim calcmode="lin" valueType="num">
                                      <p:cBhvr additive="base">
                                        <p:cTn id="8" dur="500" fill="hold"/>
                                        <p:tgtEl>
                                          <p:spTgt spid="563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7" name="矩形 57346"/>
          <p:cNvSpPr/>
          <p:nvPr/>
        </p:nvSpPr>
        <p:spPr>
          <a:xfrm>
            <a:off x="257175" y="515938"/>
            <a:ext cx="8318500" cy="1274763"/>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en-US" altLang="zh-CN" b="1" strike="noStrike" noProof="1">
                <a:solidFill>
                  <a:srgbClr val="990000"/>
                </a:solidFill>
                <a:latin typeface="Times New Roman" panose="02020603050405020304" pitchFamily="18" charset="0"/>
                <a:ea typeface="宋体" pitchFamily="2" charset="-122"/>
                <a:cs typeface="+mn-ea"/>
              </a:rPr>
              <a:t>2. </a:t>
            </a:r>
            <a:r>
              <a:rPr lang="zh-CN" altLang="en-US" b="1" strike="noStrike" noProof="1">
                <a:solidFill>
                  <a:srgbClr val="990000"/>
                </a:solidFill>
                <a:latin typeface="Times New Roman" panose="02020603050405020304" pitchFamily="18" charset="0"/>
                <a:ea typeface="宋体" pitchFamily="2" charset="-122"/>
                <a:cs typeface="+mn-ea"/>
              </a:rPr>
              <a:t>用信号灯的</a:t>
            </a:r>
            <a:r>
              <a:rPr lang="en-US" altLang="zh-CN" b="1" strike="noStrike" noProof="1">
                <a:solidFill>
                  <a:srgbClr val="990000"/>
                </a:solidFill>
                <a:latin typeface="Times New Roman" panose="02020603050405020304" pitchFamily="18" charset="0"/>
                <a:ea typeface="宋体" pitchFamily="2" charset="-122"/>
                <a:cs typeface="+mn-ea"/>
              </a:rPr>
              <a:t>P</a:t>
            </a:r>
            <a:r>
              <a:rPr lang="zh-CN" altLang="en-US" b="1" strike="noStrike" noProof="1">
                <a:solidFill>
                  <a:srgbClr val="990000"/>
                </a:solidFill>
                <a:latin typeface="Times New Roman" panose="02020603050405020304" pitchFamily="18" charset="0"/>
                <a:ea typeface="宋体" pitchFamily="2" charset="-122"/>
                <a:cs typeface="+mn-ea"/>
              </a:rPr>
              <a:t>、</a:t>
            </a:r>
            <a:r>
              <a:rPr lang="en-US" altLang="zh-CN" b="1" strike="noStrike" noProof="1">
                <a:solidFill>
                  <a:srgbClr val="990000"/>
                </a:solidFill>
                <a:latin typeface="Times New Roman" panose="02020603050405020304" pitchFamily="18" charset="0"/>
                <a:ea typeface="宋体" pitchFamily="2" charset="-122"/>
                <a:cs typeface="+mn-ea"/>
              </a:rPr>
              <a:t>V</a:t>
            </a:r>
            <a:r>
              <a:rPr lang="zh-CN" altLang="en-US" b="1" strike="noStrike" noProof="1">
                <a:solidFill>
                  <a:srgbClr val="990000"/>
                </a:solidFill>
                <a:latin typeface="Times New Roman" panose="02020603050405020304" pitchFamily="18" charset="0"/>
                <a:ea typeface="宋体" pitchFamily="2" charset="-122"/>
                <a:cs typeface="+mn-ea"/>
              </a:rPr>
              <a:t>操作实现互斥</a:t>
            </a:r>
            <a:endParaRPr lang="zh-CN" altLang="en-US" b="1" strike="noStrike" noProof="1">
              <a:solidFill>
                <a:srgbClr val="990000"/>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800" b="1" strike="noStrike" noProof="1">
                <a:solidFill>
                  <a:srgbClr val="A50021"/>
                </a:solidFill>
                <a:latin typeface="Times New Roman" panose="02020603050405020304" pitchFamily="18" charset="0"/>
                <a:ea typeface="宋体" pitchFamily="2" charset="-122"/>
                <a:cs typeface="+mn-ea"/>
              </a:rPr>
              <a:t>     </a:t>
            </a:r>
            <a:r>
              <a:rPr lang="en-US" altLang="zh-CN" sz="2800" b="1" strike="noStrike" noProof="1">
                <a:solidFill>
                  <a:srgbClr val="A50021"/>
                </a:solidFill>
                <a:latin typeface="Times New Roman" panose="02020603050405020304" pitchFamily="18" charset="0"/>
                <a:ea typeface="宋体" pitchFamily="2" charset="-122"/>
                <a:cs typeface="+mn-ea"/>
              </a:rPr>
              <a:t>(1) </a:t>
            </a:r>
            <a:r>
              <a:rPr lang="zh-CN" altLang="en-US" sz="2800" b="1" strike="noStrike" noProof="1">
                <a:solidFill>
                  <a:srgbClr val="A50021"/>
                </a:solidFill>
                <a:latin typeface="Times New Roman" panose="02020603050405020304" pitchFamily="18" charset="0"/>
                <a:ea typeface="宋体" pitchFamily="2" charset="-122"/>
                <a:cs typeface="+mn-ea"/>
              </a:rPr>
              <a:t>框图描述   </a:t>
            </a:r>
            <a:r>
              <a:rPr lang="zh-CN" altLang="en-US" sz="2400" strike="noStrike" noProof="1">
                <a:solidFill>
                  <a:schemeClr val="tx1"/>
                </a:solidFill>
                <a:latin typeface="Times New Roman" panose="02020603050405020304" pitchFamily="18" charset="0"/>
                <a:ea typeface="宋体" pitchFamily="2" charset="-122"/>
                <a:cs typeface="+mn-ea"/>
              </a:rPr>
              <a:t>设：</a:t>
            </a:r>
            <a:r>
              <a:rPr lang="en-US" altLang="zh-CN" sz="2400" strike="noStrike" noProof="1">
                <a:solidFill>
                  <a:schemeClr val="tx1"/>
                </a:solidFill>
                <a:latin typeface="Times New Roman" panose="02020603050405020304" pitchFamily="18" charset="0"/>
                <a:ea typeface="宋体" pitchFamily="2" charset="-122"/>
                <a:cs typeface="+mn-ea"/>
              </a:rPr>
              <a:t>mutex</a:t>
            </a:r>
            <a:r>
              <a:rPr lang="zh-CN" altLang="en-US" sz="2400" strike="noStrike" noProof="1">
                <a:solidFill>
                  <a:schemeClr val="tx1"/>
                </a:solidFill>
                <a:latin typeface="Times New Roman" panose="02020603050405020304" pitchFamily="18" charset="0"/>
                <a:ea typeface="宋体" pitchFamily="2" charset="-122"/>
                <a:cs typeface="+mn-ea"/>
              </a:rPr>
              <a:t>为互斥信号灯，初值为</a:t>
            </a:r>
            <a:r>
              <a:rPr lang="en-US" altLang="zh-CN" sz="2400" strike="noStrike" noProof="1">
                <a:solidFill>
                  <a:schemeClr val="tx1"/>
                </a:solidFill>
                <a:latin typeface="Times New Roman" panose="02020603050405020304" pitchFamily="18" charset="0"/>
                <a:ea typeface="宋体" pitchFamily="2" charset="-122"/>
                <a:cs typeface="+mn-ea"/>
              </a:rPr>
              <a:t>1</a:t>
            </a:r>
            <a:r>
              <a:rPr lang="zh-CN" altLang="en-US" sz="2400" strike="noStrike" noProof="1">
                <a:solidFill>
                  <a:schemeClr val="tx1"/>
                </a:solidFill>
                <a:latin typeface="Times New Roman" panose="02020603050405020304" pitchFamily="18" charset="0"/>
                <a:ea typeface="宋体" pitchFamily="2" charset="-122"/>
                <a:cs typeface="+mn-ea"/>
              </a:rPr>
              <a:t>。</a:t>
            </a:r>
            <a:endParaRPr lang="zh-CN" altLang="en-US" sz="2400" strike="noStrike" noProof="1">
              <a:solidFill>
                <a:schemeClr val="tx1"/>
              </a:solidFill>
              <a:latin typeface="Times New Roman" panose="02020603050405020304" pitchFamily="18" charset="0"/>
              <a:ea typeface="宋体" pitchFamily="2" charset="-122"/>
            </a:endParaRPr>
          </a:p>
        </p:txBody>
      </p:sp>
      <p:grpSp>
        <p:nvGrpSpPr>
          <p:cNvPr id="57348" name="组合 57347"/>
          <p:cNvGrpSpPr/>
          <p:nvPr/>
        </p:nvGrpSpPr>
        <p:grpSpPr>
          <a:xfrm>
            <a:off x="985838" y="1970088"/>
            <a:ext cx="4672012" cy="3357562"/>
            <a:chOff x="0" y="0"/>
            <a:chExt cx="2943" cy="2115"/>
          </a:xfrm>
        </p:grpSpPr>
        <p:grpSp>
          <p:nvGrpSpPr>
            <p:cNvPr id="71684" name="组合 57348"/>
            <p:cNvGrpSpPr/>
            <p:nvPr/>
          </p:nvGrpSpPr>
          <p:grpSpPr>
            <a:xfrm>
              <a:off x="0" y="0"/>
              <a:ext cx="1352" cy="2115"/>
              <a:chOff x="0" y="0"/>
              <a:chExt cx="1352" cy="2115"/>
            </a:xfrm>
          </p:grpSpPr>
          <p:sp>
            <p:nvSpPr>
              <p:cNvPr id="71685" name="文本框 57349"/>
              <p:cNvSpPr txBox="true"/>
              <p:nvPr/>
            </p:nvSpPr>
            <p:spPr>
              <a:xfrm>
                <a:off x="205" y="591"/>
                <a:ext cx="943" cy="277"/>
              </a:xfrm>
              <a:prstGeom prst="rect">
                <a:avLst/>
              </a:prstGeom>
              <a:solidFill>
                <a:srgbClr val="CCECFF"/>
              </a:solidFill>
              <a:ln w="9525" cap="flat" cmpd="sng">
                <a:solidFill>
                  <a:srgbClr val="000000"/>
                </a:solidFill>
                <a:prstDash val="solid"/>
                <a:miter/>
                <a:headEnd type="none" w="med" len="med"/>
                <a:tailEnd type="none" w="med" len="med"/>
              </a:ln>
            </p:spPr>
            <p:txBody>
              <a:bodyPr anchor="t"/>
              <a:p>
                <a:pPr lvl="0" algn="ctr">
                  <a:lnSpc>
                    <a:spcPct val="120000"/>
                  </a:lnSpc>
                </a:pPr>
                <a:r>
                  <a:rPr lang="en-US" altLang="zh-CN" sz="1600">
                    <a:solidFill>
                      <a:schemeClr val="tx1"/>
                    </a:solidFill>
                    <a:latin typeface="Times New Roman" panose="02020603050405020304" pitchFamily="18" charset="0"/>
                    <a:ea typeface="宋体" pitchFamily="2" charset="-122"/>
                  </a:rPr>
                  <a:t>p(mutex)</a:t>
                </a:r>
                <a:endParaRPr lang="en-US" altLang="zh-CN" sz="1600">
                  <a:solidFill>
                    <a:schemeClr val="tx1"/>
                  </a:solidFill>
                  <a:latin typeface="Times New Roman" panose="02020603050405020304" pitchFamily="18" charset="0"/>
                  <a:ea typeface="宋体" pitchFamily="2" charset="-122"/>
                </a:endParaRPr>
              </a:p>
            </p:txBody>
          </p:sp>
          <p:sp>
            <p:nvSpPr>
              <p:cNvPr id="71686" name="文本框 57350"/>
              <p:cNvSpPr txBox="true"/>
              <p:nvPr/>
            </p:nvSpPr>
            <p:spPr>
              <a:xfrm>
                <a:off x="0" y="1100"/>
                <a:ext cx="1352" cy="281"/>
              </a:xfrm>
              <a:prstGeom prst="rect">
                <a:avLst/>
              </a:prstGeom>
              <a:solidFill>
                <a:srgbClr val="CCECFF"/>
              </a:solidFill>
              <a:ln w="9525" cap="flat" cmpd="sng">
                <a:solidFill>
                  <a:srgbClr val="000000"/>
                </a:solidFill>
                <a:prstDash val="solid"/>
                <a:miter/>
                <a:headEnd type="none" w="med" len="med"/>
                <a:tailEnd type="none" w="med" len="med"/>
              </a:ln>
            </p:spPr>
            <p:txBody>
              <a:bodyPr anchor="t"/>
              <a:p>
                <a:pPr lvl="0" algn="ctr">
                  <a:lnSpc>
                    <a:spcPct val="120000"/>
                  </a:lnSpc>
                </a:pPr>
                <a:r>
                  <a:rPr lang="zh-CN" altLang="en-US" sz="1600">
                    <a:solidFill>
                      <a:schemeClr val="tx1"/>
                    </a:solidFill>
                    <a:latin typeface="Times New Roman" panose="02020603050405020304" pitchFamily="18" charset="0"/>
                    <a:ea typeface="宋体" pitchFamily="2" charset="-122"/>
                  </a:rPr>
                  <a:t>进入临界区</a:t>
                </a:r>
                <a:r>
                  <a:rPr lang="en-US" altLang="zh-CN" sz="1600">
                    <a:solidFill>
                      <a:schemeClr val="tx1"/>
                    </a:solidFill>
                    <a:latin typeface="Times New Roman" panose="02020603050405020304" pitchFamily="18" charset="0"/>
                    <a:ea typeface="宋体" pitchFamily="2" charset="-122"/>
                  </a:rPr>
                  <a:t>cs</a:t>
                </a:r>
                <a:r>
                  <a:rPr lang="en-US" altLang="zh-CN" sz="1600" baseline="-25000">
                    <a:solidFill>
                      <a:schemeClr val="tx1"/>
                    </a:solidFill>
                    <a:latin typeface="Times New Roman" panose="02020603050405020304" pitchFamily="18" charset="0"/>
                    <a:ea typeface="宋体" pitchFamily="2" charset="-122"/>
                  </a:rPr>
                  <a:t>a</a:t>
                </a:r>
                <a:endParaRPr lang="en-US" altLang="zh-CN" sz="1600">
                  <a:solidFill>
                    <a:schemeClr val="tx1"/>
                  </a:solidFill>
                  <a:latin typeface="Times New Roman" panose="02020603050405020304" pitchFamily="18" charset="0"/>
                  <a:ea typeface="宋体" pitchFamily="2" charset="-122"/>
                </a:endParaRPr>
              </a:p>
            </p:txBody>
          </p:sp>
          <p:sp>
            <p:nvSpPr>
              <p:cNvPr id="71687" name="文本框 57351"/>
              <p:cNvSpPr txBox="true"/>
              <p:nvPr/>
            </p:nvSpPr>
            <p:spPr>
              <a:xfrm>
                <a:off x="392" y="0"/>
                <a:ext cx="558" cy="366"/>
              </a:xfrm>
              <a:prstGeom prst="rect">
                <a:avLst/>
              </a:prstGeom>
              <a:noFill/>
              <a:ln w="9525">
                <a:noFill/>
                <a:miter/>
              </a:ln>
            </p:spPr>
            <p:txBody>
              <a:bodyPr anchor="t">
                <a:spAutoFit/>
              </a:bodyPr>
              <a:p>
                <a:pPr lvl="0">
                  <a:spcBef>
                    <a:spcPct val="50000"/>
                  </a:spcBef>
                </a:pPr>
                <a:r>
                  <a:rPr lang="zh-CN" altLang="en-US" sz="1600" dirty="0">
                    <a:solidFill>
                      <a:schemeClr val="tx1"/>
                    </a:solidFill>
                    <a:latin typeface="Times New Roman" panose="02020603050405020304" pitchFamily="18" charset="0"/>
                    <a:ea typeface="宋体" pitchFamily="2" charset="-122"/>
                  </a:rPr>
                  <a:t>  进程 p</a:t>
                </a:r>
                <a:r>
                  <a:rPr lang="zh-CN" altLang="en-US" sz="1600" baseline="-25000" dirty="0">
                    <a:solidFill>
                      <a:schemeClr val="tx1"/>
                    </a:solidFill>
                    <a:latin typeface="Times New Roman" panose="02020603050405020304" pitchFamily="18" charset="0"/>
                    <a:ea typeface="宋体" pitchFamily="2" charset="-122"/>
                  </a:rPr>
                  <a:t>a</a:t>
                </a:r>
                <a:endParaRPr lang="zh-CN" altLang="en-US" sz="1600" baseline="-25000" dirty="0">
                  <a:solidFill>
                    <a:schemeClr val="tx1"/>
                  </a:solidFill>
                  <a:latin typeface="Times New Roman" panose="02020603050405020304" pitchFamily="18" charset="0"/>
                  <a:ea typeface="宋体" pitchFamily="2" charset="-122"/>
                </a:endParaRPr>
              </a:p>
            </p:txBody>
          </p:sp>
          <p:sp>
            <p:nvSpPr>
              <p:cNvPr id="71688" name="直接连接符 57352"/>
              <p:cNvSpPr/>
              <p:nvPr/>
            </p:nvSpPr>
            <p:spPr>
              <a:xfrm>
                <a:off x="676" y="274"/>
                <a:ext cx="0" cy="317"/>
              </a:xfrm>
              <a:prstGeom prst="line">
                <a:avLst/>
              </a:prstGeom>
              <a:ln w="3810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71689" name="直接连接符 57353"/>
              <p:cNvSpPr/>
              <p:nvPr/>
            </p:nvSpPr>
            <p:spPr>
              <a:xfrm>
                <a:off x="685" y="868"/>
                <a:ext cx="0" cy="237"/>
              </a:xfrm>
              <a:prstGeom prst="line">
                <a:avLst/>
              </a:prstGeom>
              <a:ln w="3810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71690" name="直接连接符 57354"/>
              <p:cNvSpPr/>
              <p:nvPr/>
            </p:nvSpPr>
            <p:spPr>
              <a:xfrm>
                <a:off x="676" y="1381"/>
                <a:ext cx="0" cy="238"/>
              </a:xfrm>
              <a:prstGeom prst="line">
                <a:avLst/>
              </a:prstGeom>
              <a:ln w="3810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71691" name="直接连接符 57355"/>
              <p:cNvSpPr/>
              <p:nvPr/>
            </p:nvSpPr>
            <p:spPr>
              <a:xfrm>
                <a:off x="676" y="1878"/>
                <a:ext cx="0" cy="237"/>
              </a:xfrm>
              <a:prstGeom prst="line">
                <a:avLst/>
              </a:prstGeom>
              <a:ln w="3810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71692" name="文本框 57356"/>
              <p:cNvSpPr txBox="true"/>
              <p:nvPr/>
            </p:nvSpPr>
            <p:spPr>
              <a:xfrm>
                <a:off x="204" y="1604"/>
                <a:ext cx="943" cy="277"/>
              </a:xfrm>
              <a:prstGeom prst="rect">
                <a:avLst/>
              </a:prstGeom>
              <a:solidFill>
                <a:srgbClr val="CCECFF"/>
              </a:solidFill>
              <a:ln w="9525" cap="flat" cmpd="sng">
                <a:solidFill>
                  <a:srgbClr val="000000"/>
                </a:solidFill>
                <a:prstDash val="solid"/>
                <a:miter/>
                <a:headEnd type="none" w="med" len="med"/>
                <a:tailEnd type="none" w="med" len="med"/>
              </a:ln>
            </p:spPr>
            <p:txBody>
              <a:bodyPr anchor="t"/>
              <a:p>
                <a:pPr lvl="0" algn="ctr">
                  <a:lnSpc>
                    <a:spcPct val="120000"/>
                  </a:lnSpc>
                </a:pPr>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v(mutex)</a:t>
                </a:r>
                <a:endParaRPr lang="en-US" altLang="zh-CN" sz="1600">
                  <a:solidFill>
                    <a:schemeClr val="tx1"/>
                  </a:solidFill>
                  <a:latin typeface="Times New Roman" panose="02020603050405020304" pitchFamily="18" charset="0"/>
                  <a:ea typeface="宋体" pitchFamily="2" charset="-122"/>
                </a:endParaRPr>
              </a:p>
            </p:txBody>
          </p:sp>
        </p:grpSp>
        <p:grpSp>
          <p:nvGrpSpPr>
            <p:cNvPr id="71693" name="组合 57357"/>
            <p:cNvGrpSpPr/>
            <p:nvPr/>
          </p:nvGrpSpPr>
          <p:grpSpPr>
            <a:xfrm>
              <a:off x="1591" y="0"/>
              <a:ext cx="1352" cy="2115"/>
              <a:chOff x="0" y="0"/>
              <a:chExt cx="1352" cy="2115"/>
            </a:xfrm>
          </p:grpSpPr>
          <p:sp>
            <p:nvSpPr>
              <p:cNvPr id="71694" name="文本框 57358"/>
              <p:cNvSpPr txBox="true"/>
              <p:nvPr/>
            </p:nvSpPr>
            <p:spPr>
              <a:xfrm>
                <a:off x="205" y="591"/>
                <a:ext cx="943" cy="277"/>
              </a:xfrm>
              <a:prstGeom prst="rect">
                <a:avLst/>
              </a:prstGeom>
              <a:solidFill>
                <a:srgbClr val="CCECFF"/>
              </a:solidFill>
              <a:ln w="9525" cap="flat" cmpd="sng">
                <a:solidFill>
                  <a:srgbClr val="000000"/>
                </a:solidFill>
                <a:prstDash val="solid"/>
                <a:miter/>
                <a:headEnd type="none" w="med" len="med"/>
                <a:tailEnd type="none" w="med" len="med"/>
              </a:ln>
            </p:spPr>
            <p:txBody>
              <a:bodyPr anchor="t"/>
              <a:p>
                <a:pPr lvl="0" algn="ctr">
                  <a:lnSpc>
                    <a:spcPct val="120000"/>
                  </a:lnSpc>
                </a:pPr>
                <a:r>
                  <a:rPr lang="en-US" altLang="zh-CN" sz="1600">
                    <a:solidFill>
                      <a:schemeClr val="tx1"/>
                    </a:solidFill>
                    <a:latin typeface="Times New Roman" panose="02020603050405020304" pitchFamily="18" charset="0"/>
                    <a:ea typeface="宋体" pitchFamily="2" charset="-122"/>
                  </a:rPr>
                  <a:t>p(mutex)</a:t>
                </a:r>
                <a:endParaRPr lang="en-US" altLang="zh-CN" sz="1600">
                  <a:solidFill>
                    <a:schemeClr val="tx1"/>
                  </a:solidFill>
                  <a:latin typeface="Times New Roman" panose="02020603050405020304" pitchFamily="18" charset="0"/>
                  <a:ea typeface="宋体" pitchFamily="2" charset="-122"/>
                </a:endParaRPr>
              </a:p>
            </p:txBody>
          </p:sp>
          <p:sp>
            <p:nvSpPr>
              <p:cNvPr id="71695" name="文本框 57359"/>
              <p:cNvSpPr txBox="true"/>
              <p:nvPr/>
            </p:nvSpPr>
            <p:spPr>
              <a:xfrm>
                <a:off x="0" y="1100"/>
                <a:ext cx="1352" cy="281"/>
              </a:xfrm>
              <a:prstGeom prst="rect">
                <a:avLst/>
              </a:prstGeom>
              <a:solidFill>
                <a:srgbClr val="CCECFF"/>
              </a:solidFill>
              <a:ln w="9525" cap="flat" cmpd="sng">
                <a:solidFill>
                  <a:srgbClr val="000000"/>
                </a:solidFill>
                <a:prstDash val="solid"/>
                <a:miter/>
                <a:headEnd type="none" w="med" len="med"/>
                <a:tailEnd type="none" w="med" len="med"/>
              </a:ln>
            </p:spPr>
            <p:txBody>
              <a:bodyPr anchor="t"/>
              <a:p>
                <a:pPr lvl="0" algn="ctr">
                  <a:lnSpc>
                    <a:spcPct val="120000"/>
                  </a:lnSpc>
                </a:pPr>
                <a:r>
                  <a:rPr lang="zh-CN" altLang="en-US" sz="1600">
                    <a:solidFill>
                      <a:schemeClr val="tx1"/>
                    </a:solidFill>
                    <a:latin typeface="Times New Roman" panose="02020603050405020304" pitchFamily="18" charset="0"/>
                    <a:ea typeface="宋体" pitchFamily="2" charset="-122"/>
                  </a:rPr>
                  <a:t>进入临界区</a:t>
                </a:r>
                <a:r>
                  <a:rPr lang="en-US" altLang="zh-CN" sz="1600">
                    <a:solidFill>
                      <a:schemeClr val="tx1"/>
                    </a:solidFill>
                    <a:latin typeface="Times New Roman" panose="02020603050405020304" pitchFamily="18" charset="0"/>
                    <a:ea typeface="宋体" pitchFamily="2" charset="-122"/>
                  </a:rPr>
                  <a:t>cs</a:t>
                </a:r>
                <a:r>
                  <a:rPr lang="en-US" altLang="zh-CN" sz="1600" baseline="-25000">
                    <a:solidFill>
                      <a:schemeClr val="tx1"/>
                    </a:solidFill>
                    <a:latin typeface="Times New Roman" panose="02020603050405020304" pitchFamily="18" charset="0"/>
                    <a:ea typeface="宋体" pitchFamily="2" charset="-122"/>
                  </a:rPr>
                  <a:t>b</a:t>
                </a:r>
                <a:endParaRPr lang="en-US" altLang="zh-CN" sz="1600">
                  <a:solidFill>
                    <a:schemeClr val="tx1"/>
                  </a:solidFill>
                  <a:latin typeface="Times New Roman" panose="02020603050405020304" pitchFamily="18" charset="0"/>
                  <a:ea typeface="宋体" pitchFamily="2" charset="-122"/>
                </a:endParaRPr>
              </a:p>
            </p:txBody>
          </p:sp>
          <p:sp>
            <p:nvSpPr>
              <p:cNvPr id="71696" name="文本框 57360"/>
              <p:cNvSpPr txBox="true"/>
              <p:nvPr/>
            </p:nvSpPr>
            <p:spPr>
              <a:xfrm>
                <a:off x="392" y="0"/>
                <a:ext cx="558" cy="366"/>
              </a:xfrm>
              <a:prstGeom prst="rect">
                <a:avLst/>
              </a:prstGeom>
              <a:noFill/>
              <a:ln w="9525">
                <a:noFill/>
                <a:miter/>
              </a:ln>
            </p:spPr>
            <p:txBody>
              <a:bodyPr anchor="t">
                <a:spAutoFit/>
              </a:bodyPr>
              <a:p>
                <a:pPr lvl="0">
                  <a:spcBef>
                    <a:spcPct val="50000"/>
                  </a:spcBef>
                </a:pPr>
                <a:r>
                  <a:rPr lang="zh-CN" altLang="en-US" sz="1600" dirty="0">
                    <a:solidFill>
                      <a:schemeClr val="tx1"/>
                    </a:solidFill>
                    <a:latin typeface="Times New Roman" panose="02020603050405020304" pitchFamily="18" charset="0"/>
                    <a:ea typeface="宋体" pitchFamily="2" charset="-122"/>
                  </a:rPr>
                  <a:t>  进程 p</a:t>
                </a:r>
                <a:r>
                  <a:rPr lang="zh-CN" altLang="en-US" sz="1600" baseline="-25000" dirty="0">
                    <a:solidFill>
                      <a:schemeClr val="tx1"/>
                    </a:solidFill>
                    <a:latin typeface="Times New Roman" panose="02020603050405020304" pitchFamily="18" charset="0"/>
                    <a:ea typeface="宋体" pitchFamily="2" charset="-122"/>
                  </a:rPr>
                  <a:t>b</a:t>
                </a:r>
                <a:endParaRPr lang="zh-CN" altLang="en-US" sz="1600" baseline="-25000" dirty="0">
                  <a:solidFill>
                    <a:schemeClr val="tx1"/>
                  </a:solidFill>
                  <a:latin typeface="Times New Roman" panose="02020603050405020304" pitchFamily="18" charset="0"/>
                  <a:ea typeface="宋体" pitchFamily="2" charset="-122"/>
                </a:endParaRPr>
              </a:p>
            </p:txBody>
          </p:sp>
          <p:sp>
            <p:nvSpPr>
              <p:cNvPr id="71697" name="直接连接符 57361"/>
              <p:cNvSpPr/>
              <p:nvPr/>
            </p:nvSpPr>
            <p:spPr>
              <a:xfrm>
                <a:off x="676" y="274"/>
                <a:ext cx="0" cy="317"/>
              </a:xfrm>
              <a:prstGeom prst="line">
                <a:avLst/>
              </a:prstGeom>
              <a:ln w="3810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71698" name="直接连接符 57362"/>
              <p:cNvSpPr/>
              <p:nvPr/>
            </p:nvSpPr>
            <p:spPr>
              <a:xfrm>
                <a:off x="685" y="868"/>
                <a:ext cx="0" cy="237"/>
              </a:xfrm>
              <a:prstGeom prst="line">
                <a:avLst/>
              </a:prstGeom>
              <a:ln w="3810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71699" name="直接连接符 57363"/>
              <p:cNvSpPr/>
              <p:nvPr/>
            </p:nvSpPr>
            <p:spPr>
              <a:xfrm>
                <a:off x="676" y="1381"/>
                <a:ext cx="0" cy="238"/>
              </a:xfrm>
              <a:prstGeom prst="line">
                <a:avLst/>
              </a:prstGeom>
              <a:ln w="3810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71700" name="直接连接符 57364"/>
              <p:cNvSpPr/>
              <p:nvPr/>
            </p:nvSpPr>
            <p:spPr>
              <a:xfrm>
                <a:off x="676" y="1878"/>
                <a:ext cx="0" cy="237"/>
              </a:xfrm>
              <a:prstGeom prst="line">
                <a:avLst/>
              </a:prstGeom>
              <a:ln w="3810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71701" name="文本框 57365"/>
              <p:cNvSpPr txBox="true"/>
              <p:nvPr/>
            </p:nvSpPr>
            <p:spPr>
              <a:xfrm>
                <a:off x="204" y="1604"/>
                <a:ext cx="943" cy="277"/>
              </a:xfrm>
              <a:prstGeom prst="rect">
                <a:avLst/>
              </a:prstGeom>
              <a:solidFill>
                <a:srgbClr val="CCECFF"/>
              </a:solidFill>
              <a:ln w="9525" cap="flat" cmpd="sng">
                <a:solidFill>
                  <a:srgbClr val="000000"/>
                </a:solidFill>
                <a:prstDash val="solid"/>
                <a:miter/>
                <a:headEnd type="none" w="med" len="med"/>
                <a:tailEnd type="none" w="med" len="med"/>
              </a:ln>
            </p:spPr>
            <p:txBody>
              <a:bodyPr anchor="t"/>
              <a:p>
                <a:pPr lvl="0" algn="ctr">
                  <a:lnSpc>
                    <a:spcPct val="120000"/>
                  </a:lnSpc>
                </a:pPr>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v(mutex)</a:t>
                </a:r>
                <a:endParaRPr lang="en-US" altLang="zh-CN" sz="1600">
                  <a:solidFill>
                    <a:schemeClr val="tx1"/>
                  </a:solidFill>
                  <a:latin typeface="Times New Roman" panose="02020603050405020304" pitchFamily="18" charset="0"/>
                  <a:ea typeface="宋体" pitchFamily="2" charset="-122"/>
                </a:endParaRPr>
              </a:p>
            </p:txBody>
          </p:sp>
        </p:grpSp>
      </p:grpSp>
      <p:sp>
        <p:nvSpPr>
          <p:cNvPr id="57368" name="文本框 57367"/>
          <p:cNvSpPr txBox="true"/>
          <p:nvPr/>
        </p:nvSpPr>
        <p:spPr>
          <a:xfrm>
            <a:off x="1381125" y="5500688"/>
            <a:ext cx="4022725" cy="385762"/>
          </a:xfrm>
          <a:prstGeom prst="rect">
            <a:avLst/>
          </a:prstGeom>
          <a:noFill/>
          <a:ln w="9525">
            <a:noFill/>
            <a:miter/>
          </a:ln>
        </p:spPr>
        <p:txBody>
          <a:bodyPr anchor="t">
            <a:spAutoFit/>
          </a:bodyPr>
          <a:p>
            <a:pPr lvl="0" algn="just">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两个进程利用信号灯的</a:t>
            </a:r>
            <a:r>
              <a:rPr lang="en-US" altLang="zh-CN" sz="1600" b="0">
                <a:solidFill>
                  <a:schemeClr val="tx1"/>
                </a:solidFill>
                <a:latin typeface="Times New Roman" panose="02020603050405020304" pitchFamily="18" charset="0"/>
                <a:ea typeface="宋体" pitchFamily="2" charset="-122"/>
              </a:rPr>
              <a:t>P</a:t>
            </a:r>
            <a:r>
              <a:rPr lang="zh-CN" altLang="en-US" sz="1600" b="0">
                <a:solidFill>
                  <a:schemeClr val="tx1"/>
                </a:solidFill>
                <a:latin typeface="Times New Roman" panose="02020603050405020304" pitchFamily="18" charset="0"/>
                <a:ea typeface="宋体" pitchFamily="2" charset="-122"/>
              </a:rPr>
              <a:t>、</a:t>
            </a:r>
            <a:r>
              <a:rPr lang="en-US" altLang="zh-CN" sz="1600" b="0">
                <a:solidFill>
                  <a:schemeClr val="tx1"/>
                </a:solidFill>
                <a:latin typeface="Times New Roman" panose="02020603050405020304" pitchFamily="18" charset="0"/>
                <a:ea typeface="宋体" pitchFamily="2" charset="-122"/>
              </a:rPr>
              <a:t>V</a:t>
            </a:r>
            <a:r>
              <a:rPr lang="zh-CN" altLang="en-US" sz="1600" b="0">
                <a:solidFill>
                  <a:schemeClr val="tx1"/>
                </a:solidFill>
                <a:latin typeface="Times New Roman" panose="02020603050405020304" pitchFamily="18" charset="0"/>
                <a:ea typeface="宋体" pitchFamily="2" charset="-122"/>
              </a:rPr>
              <a:t>操作实现互斥</a:t>
            </a:r>
            <a:endParaRPr lang="zh-CN" altLang="en-US" sz="1600" b="0">
              <a:solidFill>
                <a:schemeClr val="tx1"/>
              </a:solidFill>
              <a:latin typeface="Times New Roman" panose="02020603050405020304" pitchFamily="18" charset="0"/>
              <a:ea typeface="宋体" pitchFamily="2" charset="-122"/>
            </a:endParaRPr>
          </a:p>
        </p:txBody>
      </p:sp>
      <p:sp>
        <p:nvSpPr>
          <p:cNvPr id="57369" name="矩形 57368"/>
          <p:cNvSpPr/>
          <p:nvPr/>
        </p:nvSpPr>
        <p:spPr>
          <a:xfrm>
            <a:off x="381000" y="85725"/>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进程互斥与同步的实现</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7347">
                                            <p:txEl>
                                              <p:charRg st="0" end="18"/>
                                            </p:txEl>
                                          </p:spTgt>
                                        </p:tgtEl>
                                        <p:attrNameLst>
                                          <p:attrName>style.visibility</p:attrName>
                                        </p:attrNameLst>
                                      </p:cBhvr>
                                      <p:to>
                                        <p:strVal val="visible"/>
                                      </p:to>
                                    </p:set>
                                    <p:anim calcmode="lin" valueType="num">
                                      <p:cBhvr additive="base">
                                        <p:cTn id="7" dur="1000" fill="hold"/>
                                        <p:tgtEl>
                                          <p:spTgt spid="57347">
                                            <p:txEl>
                                              <p:charRg st="0" end="18"/>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57347">
                                            <p:txEl>
                                              <p:charRg st="0" end="18"/>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7347">
                                            <p:txEl>
                                              <p:charRg st="18" end="54"/>
                                            </p:txEl>
                                          </p:spTgt>
                                        </p:tgtEl>
                                        <p:attrNameLst>
                                          <p:attrName>style.visibility</p:attrName>
                                        </p:attrNameLst>
                                      </p:cBhvr>
                                      <p:to>
                                        <p:strVal val="visible"/>
                                      </p:to>
                                    </p:set>
                                    <p:anim calcmode="lin" valueType="num">
                                      <p:cBhvr additive="base">
                                        <p:cTn id="13" dur="1000" fill="hold"/>
                                        <p:tgtEl>
                                          <p:spTgt spid="57347">
                                            <p:txEl>
                                              <p:charRg st="18" end="54"/>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57347">
                                            <p:txEl>
                                              <p:charRg st="18" end="54"/>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7348"/>
                                        </p:tgtEl>
                                        <p:attrNameLst>
                                          <p:attrName>style.visibility</p:attrName>
                                        </p:attrNameLst>
                                      </p:cBhvr>
                                      <p:to>
                                        <p:strVal val="visible"/>
                                      </p:to>
                                    </p:set>
                                    <p:anim calcmode="lin" valueType="num">
                                      <p:cBhvr additive="base">
                                        <p:cTn id="19" dur="500" fill="hold"/>
                                        <p:tgtEl>
                                          <p:spTgt spid="57348"/>
                                        </p:tgtEl>
                                        <p:attrNameLst>
                                          <p:attrName>ppt_x</p:attrName>
                                        </p:attrNameLst>
                                      </p:cBhvr>
                                      <p:tavLst>
                                        <p:tav tm="0">
                                          <p:val>
                                            <p:strVal val="#ppt_x"/>
                                          </p:val>
                                        </p:tav>
                                        <p:tav tm="100000">
                                          <p:val>
                                            <p:strVal val="#ppt_x"/>
                                          </p:val>
                                        </p:tav>
                                      </p:tavLst>
                                    </p:anim>
                                    <p:anim calcmode="lin" valueType="num">
                                      <p:cBhvr additive="base">
                                        <p:cTn id="20" dur="500" fill="hold"/>
                                        <p:tgtEl>
                                          <p:spTgt spid="5734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childTnLst>
                                    <p:set>
                                      <p:cBhvr>
                                        <p:cTn id="24" dur="1" fill="hold">
                                          <p:stCondLst>
                                            <p:cond delay="0"/>
                                          </p:stCondLst>
                                        </p:cTn>
                                        <p:tgtEl>
                                          <p:spTgt spid="573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build="p"/>
      <p:bldP spid="57368"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9" name="矩形 9218"/>
          <p:cNvSpPr/>
          <p:nvPr/>
        </p:nvSpPr>
        <p:spPr>
          <a:xfrm>
            <a:off x="128588" y="717550"/>
            <a:ext cx="8512175" cy="5746750"/>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None/>
            </a:pPr>
            <a:r>
              <a:rPr lang="zh-CN" altLang="en-US" sz="2400" b="1" strike="noStrike" noProof="1">
                <a:solidFill>
                  <a:srgbClr val="000099"/>
                </a:solidFill>
                <a:effectLst/>
                <a:latin typeface="Times New Roman" panose="02020603050405020304" pitchFamily="18" charset="0"/>
                <a:ea typeface="宋体" pitchFamily="2" charset="-122"/>
                <a:cs typeface="+mn-cs"/>
              </a:rPr>
              <a:t>②</a:t>
            </a:r>
            <a:r>
              <a:rPr lang="zh-CN" altLang="en-US" sz="2400" b="1" strike="noStrike" noProof="1">
                <a:solidFill>
                  <a:srgbClr val="000099"/>
                </a:solidFill>
                <a:effectLst/>
                <a:latin typeface="宋体" pitchFamily="2" charset="-122"/>
                <a:ea typeface="宋体" pitchFamily="2" charset="-122"/>
                <a:cs typeface="+mn-cs"/>
              </a:rPr>
              <a:t> </a:t>
            </a:r>
            <a:r>
              <a:rPr lang="zh-CN" altLang="en-US" sz="2400" b="1" strike="noStrike" noProof="1">
                <a:solidFill>
                  <a:srgbClr val="000099"/>
                </a:solidFill>
                <a:effectLst/>
                <a:latin typeface="Times New Roman" panose="02020603050405020304" pitchFamily="18" charset="0"/>
                <a:ea typeface="宋体" pitchFamily="2" charset="-122"/>
                <a:cs typeface="+mn-cs"/>
              </a:rPr>
              <a:t>顺序程序的特点</a:t>
            </a:r>
            <a:endParaRPr lang="zh-CN" altLang="en-US" sz="2400" b="1" strike="noStrike" noProof="1">
              <a:solidFill>
                <a:srgbClr val="000099"/>
              </a:solidFill>
              <a:effectLst/>
              <a:latin typeface="Times New Roman" panose="02020603050405020304" pitchFamily="18" charset="0"/>
              <a:ea typeface="宋体" pitchFamily="2" charset="-122"/>
            </a:endParaRPr>
          </a:p>
          <a:p>
            <a:pPr marL="1295400" lvl="2" indent="-381000" fontAlgn="base">
              <a:lnSpc>
                <a:spcPct val="130000"/>
              </a:lnSpc>
            </a:pPr>
            <a:r>
              <a:rPr lang="zh-CN" altLang="en-US" b="1" strike="noStrike" noProof="1">
                <a:solidFill>
                  <a:schemeClr val="tx1"/>
                </a:solidFill>
                <a:effectLst/>
                <a:latin typeface="Times New Roman" panose="02020603050405020304" pitchFamily="18" charset="0"/>
                <a:ea typeface="宋体" pitchFamily="2" charset="-122"/>
                <a:cs typeface="+mn-cs"/>
              </a:rPr>
              <a:t>顺序性</a:t>
            </a:r>
            <a:r>
              <a:rPr lang="zh-CN" altLang="en-US" strike="noStrike" noProof="1">
                <a:solidFill>
                  <a:schemeClr val="tx1"/>
                </a:solidFill>
                <a:effectLst/>
                <a:latin typeface="Times New Roman" panose="02020603050405020304" pitchFamily="18" charset="0"/>
                <a:ea typeface="宋体" pitchFamily="2" charset="-122"/>
                <a:cs typeface="+mn-cs"/>
              </a:rPr>
              <a:t> </a:t>
            </a:r>
            <a:r>
              <a:rPr lang="en-US" altLang="zh-CN" strike="noStrike" noProof="1">
                <a:solidFill>
                  <a:schemeClr val="tx1"/>
                </a:solidFill>
                <a:effectLst/>
                <a:latin typeface="Times New Roman" panose="02020603050405020304" pitchFamily="18" charset="0"/>
                <a:ea typeface="宋体" pitchFamily="2" charset="-122"/>
                <a:cs typeface="+mn-cs"/>
              </a:rPr>
              <a:t>—— </a:t>
            </a:r>
            <a:r>
              <a:rPr lang="zh-CN" altLang="en-US" strike="noStrike" noProof="1">
                <a:solidFill>
                  <a:schemeClr val="tx1"/>
                </a:solidFill>
                <a:effectLst/>
                <a:latin typeface="Times New Roman" panose="02020603050405020304" pitchFamily="18" charset="0"/>
                <a:ea typeface="宋体" pitchFamily="2" charset="-122"/>
                <a:cs typeface="+mn-cs"/>
              </a:rPr>
              <a:t>处理机的操作严格按照程序所规定的顺序执行。</a:t>
            </a:r>
            <a:endParaRPr lang="zh-CN" altLang="en-US" strike="noStrike" noProof="1">
              <a:solidFill>
                <a:schemeClr val="tx1"/>
              </a:solidFill>
              <a:effectLst/>
              <a:latin typeface="Times New Roman" panose="02020603050405020304" pitchFamily="18" charset="0"/>
              <a:ea typeface="宋体" pitchFamily="2" charset="-122"/>
            </a:endParaRPr>
          </a:p>
          <a:p>
            <a:pPr marL="1295400" lvl="2" indent="-381000" fontAlgn="base">
              <a:lnSpc>
                <a:spcPct val="130000"/>
              </a:lnSpc>
            </a:pPr>
            <a:r>
              <a:rPr lang="zh-CN" altLang="en-US" b="1" strike="noStrike" noProof="1">
                <a:solidFill>
                  <a:schemeClr val="tx1"/>
                </a:solidFill>
                <a:effectLst/>
                <a:latin typeface="Times New Roman" panose="02020603050405020304" pitchFamily="18" charset="0"/>
                <a:ea typeface="宋体" pitchFamily="2" charset="-122"/>
                <a:cs typeface="+mn-cs"/>
              </a:rPr>
              <a:t>封闭性</a:t>
            </a:r>
            <a:r>
              <a:rPr lang="zh-CN" altLang="en-US" strike="noStrike" noProof="1">
                <a:solidFill>
                  <a:schemeClr val="tx1"/>
                </a:solidFill>
                <a:effectLst/>
                <a:latin typeface="Times New Roman" panose="02020603050405020304" pitchFamily="18" charset="0"/>
                <a:ea typeface="宋体" pitchFamily="2" charset="-122"/>
                <a:cs typeface="+mn-cs"/>
              </a:rPr>
              <a:t> </a:t>
            </a:r>
            <a:r>
              <a:rPr lang="en-US" altLang="zh-CN" strike="noStrike" noProof="1">
                <a:solidFill>
                  <a:schemeClr val="tx1"/>
                </a:solidFill>
                <a:effectLst/>
                <a:latin typeface="Times New Roman" panose="02020603050405020304" pitchFamily="18" charset="0"/>
                <a:ea typeface="宋体" pitchFamily="2" charset="-122"/>
                <a:cs typeface="+mn-cs"/>
              </a:rPr>
              <a:t>—— </a:t>
            </a:r>
            <a:r>
              <a:rPr lang="zh-CN" altLang="en-US" strike="noStrike" noProof="1">
                <a:solidFill>
                  <a:schemeClr val="tx1"/>
                </a:solidFill>
                <a:effectLst/>
                <a:latin typeface="Times New Roman" panose="02020603050405020304" pitchFamily="18" charset="0"/>
                <a:ea typeface="宋体" pitchFamily="2" charset="-122"/>
                <a:cs typeface="+mn-cs"/>
              </a:rPr>
              <a:t>程序一旦开始执行，其计算结果不受外界因素的影响。</a:t>
            </a:r>
            <a:endParaRPr lang="zh-CN" altLang="en-US" strike="noStrike" noProof="1">
              <a:solidFill>
                <a:schemeClr val="tx1"/>
              </a:solidFill>
              <a:effectLst/>
              <a:latin typeface="Times New Roman" panose="02020603050405020304" pitchFamily="18" charset="0"/>
              <a:ea typeface="宋体" pitchFamily="2" charset="-122"/>
            </a:endParaRPr>
          </a:p>
          <a:p>
            <a:pPr marL="1295400" lvl="2" indent="-381000" fontAlgn="base">
              <a:lnSpc>
                <a:spcPct val="130000"/>
              </a:lnSpc>
            </a:pPr>
            <a:r>
              <a:rPr lang="zh-CN" altLang="en-US" b="1" strike="noStrike" noProof="1">
                <a:solidFill>
                  <a:schemeClr val="tx1"/>
                </a:solidFill>
                <a:effectLst/>
                <a:latin typeface="Times New Roman" panose="02020603050405020304" pitchFamily="18" charset="0"/>
                <a:ea typeface="宋体" pitchFamily="2" charset="-122"/>
                <a:cs typeface="+mn-cs"/>
              </a:rPr>
              <a:t>可再现性</a:t>
            </a:r>
            <a:r>
              <a:rPr lang="zh-CN" altLang="en-US" strike="noStrike" noProof="1">
                <a:solidFill>
                  <a:schemeClr val="tx1"/>
                </a:solidFill>
                <a:effectLst/>
                <a:latin typeface="Times New Roman" panose="02020603050405020304" pitchFamily="18" charset="0"/>
                <a:ea typeface="宋体" pitchFamily="2" charset="-122"/>
                <a:cs typeface="+mn-cs"/>
              </a:rPr>
              <a:t> </a:t>
            </a:r>
            <a:r>
              <a:rPr lang="en-US" altLang="zh-CN" strike="noStrike" noProof="1">
                <a:solidFill>
                  <a:schemeClr val="tx1"/>
                </a:solidFill>
                <a:effectLst/>
                <a:latin typeface="Times New Roman" panose="02020603050405020304" pitchFamily="18" charset="0"/>
                <a:ea typeface="宋体" pitchFamily="2" charset="-122"/>
                <a:cs typeface="+mn-cs"/>
              </a:rPr>
              <a:t>—— </a:t>
            </a:r>
            <a:r>
              <a:rPr lang="zh-CN" altLang="en-US" strike="noStrike" noProof="1">
                <a:solidFill>
                  <a:schemeClr val="tx1"/>
                </a:solidFill>
                <a:effectLst/>
                <a:latin typeface="Times New Roman" panose="02020603050405020304" pitchFamily="18" charset="0"/>
                <a:ea typeface="宋体" pitchFamily="2" charset="-122"/>
                <a:cs typeface="+mn-cs"/>
              </a:rPr>
              <a:t>程序执行的结果与它的执行速度无关 </a:t>
            </a:r>
            <a:r>
              <a:rPr lang="en-US" altLang="zh-CN" strike="noStrike" noProof="1">
                <a:solidFill>
                  <a:schemeClr val="tx1"/>
                </a:solidFill>
                <a:effectLst/>
                <a:latin typeface="Times New Roman" panose="02020603050405020304" pitchFamily="18" charset="0"/>
                <a:ea typeface="宋体" pitchFamily="2" charset="-122"/>
                <a:cs typeface="+mn-cs"/>
              </a:rPr>
              <a:t>(</a:t>
            </a:r>
            <a:r>
              <a:rPr lang="zh-CN" altLang="en-US" strike="noStrike" noProof="1">
                <a:solidFill>
                  <a:schemeClr val="tx1"/>
                </a:solidFill>
                <a:effectLst/>
                <a:latin typeface="Times New Roman" panose="02020603050405020304" pitchFamily="18" charset="0"/>
                <a:ea typeface="宋体" pitchFamily="2" charset="-122"/>
                <a:cs typeface="+mn-cs"/>
              </a:rPr>
              <a:t>即与时间无关</a:t>
            </a:r>
            <a:r>
              <a:rPr lang="en-US" altLang="zh-CN" strike="noStrike" noProof="1">
                <a:solidFill>
                  <a:schemeClr val="tx1"/>
                </a:solidFill>
                <a:effectLst/>
                <a:latin typeface="Times New Roman" panose="02020603050405020304" pitchFamily="18" charset="0"/>
                <a:ea typeface="宋体" pitchFamily="2" charset="-122"/>
                <a:cs typeface="+mn-cs"/>
              </a:rPr>
              <a:t>)</a:t>
            </a:r>
            <a:r>
              <a:rPr lang="zh-CN" altLang="en-US" strike="noStrike" noProof="1">
                <a:solidFill>
                  <a:schemeClr val="tx1"/>
                </a:solidFill>
                <a:effectLst/>
                <a:latin typeface="Times New Roman" panose="02020603050405020304" pitchFamily="18" charset="0"/>
                <a:ea typeface="宋体" pitchFamily="2" charset="-122"/>
                <a:cs typeface="+mn-cs"/>
              </a:rPr>
              <a:t>，而只与初始条件有</a:t>
            </a:r>
            <a:r>
              <a:rPr lang="zh-CN" altLang="en-US" strike="noStrike" noProof="1" dirty="0">
                <a:solidFill>
                  <a:schemeClr val="tx1"/>
                </a:solidFill>
                <a:effectLst/>
                <a:latin typeface="Times New Roman" panose="02020603050405020304" pitchFamily="18" charset="0"/>
                <a:ea typeface="宋体" pitchFamily="2" charset="-122"/>
                <a:cs typeface="+mn-cs"/>
              </a:rPr>
              <a:t>关。</a:t>
            </a:r>
            <a:endParaRPr lang="zh-CN" altLang="en-US" strike="noStrike" noProof="1" dirty="0">
              <a:solidFill>
                <a:schemeClr val="tx1"/>
              </a:solidFill>
              <a:effectLst/>
              <a:latin typeface="Times New Roman" panose="02020603050405020304" pitchFamily="18" charset="0"/>
              <a:ea typeface="宋体" pitchFamily="2" charset="-122"/>
              <a:cs typeface="+mn-cs"/>
            </a:endParaRPr>
          </a:p>
          <a:p>
            <a:pPr marL="914400" lvl="2" indent="0" fontAlgn="base">
              <a:lnSpc>
                <a:spcPct val="130000"/>
              </a:lnSpc>
              <a:buNone/>
            </a:pPr>
            <a:r>
              <a:rPr lang="en-US" altLang="zh-CN" strike="noStrike" noProof="1" dirty="0">
                <a:solidFill>
                  <a:schemeClr val="tx1"/>
                </a:solidFill>
                <a:effectLst/>
                <a:latin typeface="Times New Roman" panose="02020603050405020304" pitchFamily="18" charset="0"/>
                <a:ea typeface="宋体" pitchFamily="2" charset="-122"/>
              </a:rPr>
              <a:t>	</a:t>
            </a:r>
            <a:r>
              <a:rPr lang="zh-CN" altLang="en-US" strike="noStrike" noProof="1" dirty="0">
                <a:solidFill>
                  <a:schemeClr val="tx1"/>
                </a:solidFill>
                <a:effectLst/>
                <a:latin typeface="Times New Roman" panose="02020603050405020304" pitchFamily="18" charset="0"/>
                <a:ea typeface="宋体" pitchFamily="2" charset="-122"/>
              </a:rPr>
              <a:t>时间无关性 </a:t>
            </a:r>
            <a:r>
              <a:rPr lang="en-US" altLang="zh-CN" strike="noStrike" noProof="1" dirty="0">
                <a:solidFill>
                  <a:schemeClr val="tx1"/>
                </a:solidFill>
                <a:effectLst/>
                <a:latin typeface="Times New Roman" panose="02020603050405020304" pitchFamily="18" charset="0"/>
                <a:ea typeface="宋体" pitchFamily="2" charset="-122"/>
              </a:rPr>
              <a:t>--&gt; </a:t>
            </a:r>
            <a:r>
              <a:rPr lang="zh-CN" altLang="en-US" strike="noStrike" noProof="1" dirty="0">
                <a:solidFill>
                  <a:schemeClr val="tx1"/>
                </a:solidFill>
                <a:effectLst/>
                <a:latin typeface="Times New Roman" panose="02020603050405020304" pitchFamily="18" charset="0"/>
                <a:ea typeface="宋体" pitchFamily="2" charset="-122"/>
              </a:rPr>
              <a:t>可再现性</a:t>
            </a:r>
            <a:endParaRPr lang="zh-CN" altLang="en-US" strike="noStrike" noProof="1" dirty="0">
              <a:solidFill>
                <a:schemeClr val="tx1"/>
              </a:solidFill>
              <a:effectLst/>
              <a:latin typeface="Times New Roman" panose="02020603050405020304" pitchFamily="18" charset="0"/>
              <a:ea typeface="宋体" pitchFamily="2" charset="-122"/>
            </a:endParaRPr>
          </a:p>
          <a:p>
            <a:pPr marL="914400" lvl="2" indent="0" fontAlgn="base">
              <a:lnSpc>
                <a:spcPct val="130000"/>
              </a:lnSpc>
              <a:buNone/>
            </a:pPr>
            <a:r>
              <a:rPr lang="en-US" altLang="zh-CN" strike="noStrike" noProof="1" dirty="0">
                <a:solidFill>
                  <a:schemeClr val="tx1"/>
                </a:solidFill>
                <a:effectLst/>
                <a:latin typeface="Times New Roman" panose="02020603050405020304" pitchFamily="18" charset="0"/>
                <a:ea typeface="宋体" pitchFamily="2" charset="-122"/>
              </a:rPr>
              <a:t>	</a:t>
            </a:r>
            <a:r>
              <a:rPr lang="zh-CN" altLang="en-US" strike="noStrike" noProof="1" dirty="0">
                <a:solidFill>
                  <a:schemeClr val="tx1"/>
                </a:solidFill>
                <a:effectLst/>
                <a:latin typeface="Times New Roman" panose="02020603050405020304" pitchFamily="18" charset="0"/>
                <a:ea typeface="宋体" pitchFamily="2" charset="-122"/>
              </a:rPr>
              <a:t>时间无关性的先决条件是：程序的封闭性</a:t>
            </a:r>
            <a:endParaRPr lang="zh-CN" altLang="en-US" strike="noStrike" noProof="1" dirty="0">
              <a:solidFill>
                <a:schemeClr val="tx1"/>
              </a:solidFill>
              <a:effectLst/>
              <a:latin typeface="Times New Roman" panose="02020603050405020304" pitchFamily="18" charset="0"/>
              <a:ea typeface="宋体" pitchFamily="2" charset="-122"/>
            </a:endParaRPr>
          </a:p>
          <a:p>
            <a:pPr marL="1295400" lvl="2" indent="-381000" fontAlgn="base">
              <a:lnSpc>
                <a:spcPct val="130000"/>
              </a:lnSpc>
              <a:buNone/>
            </a:pPr>
            <a:r>
              <a:rPr lang="zh-CN" altLang="en-US" sz="3200" b="1" strike="noStrike" noProof="1" dirty="0">
                <a:solidFill>
                  <a:schemeClr val="tx1"/>
                </a:solidFill>
                <a:effectLst/>
                <a:latin typeface="Times New Roman" panose="02020603050405020304" pitchFamily="18" charset="0"/>
                <a:ea typeface="宋体" pitchFamily="2" charset="-122"/>
                <a:cs typeface="+mn-cs"/>
              </a:rPr>
              <a:t>缺点是计算机系统效率不高。</a:t>
            </a:r>
            <a:r>
              <a:rPr lang="zh-CN" altLang="en-US" strike="noStrike" noProof="1">
                <a:solidFill>
                  <a:schemeClr val="tx1"/>
                </a:solidFill>
                <a:latin typeface="Times New Roman" panose="02020603050405020304" pitchFamily="18" charset="0"/>
                <a:ea typeface="宋体" pitchFamily="2" charset="-122"/>
                <a:cs typeface="+mn-cs"/>
              </a:rPr>
              <a:t>        </a:t>
            </a:r>
            <a:endParaRPr lang="zh-CN" altLang="en-US" strike="noStrike" noProof="1">
              <a:solidFill>
                <a:schemeClr val="tx1"/>
              </a:solidFill>
              <a:latin typeface="Times New Roman" panose="02020603050405020304" pitchFamily="18" charset="0"/>
              <a:ea typeface="宋体" pitchFamily="2" charset="-122"/>
            </a:endParaRPr>
          </a:p>
        </p:txBody>
      </p:sp>
      <p:sp>
        <p:nvSpPr>
          <p:cNvPr id="9220" name="矩形 9219"/>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进程的引入</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219">
                                            <p:txEl>
                                              <p:charRg st="0" end="10"/>
                                            </p:txEl>
                                          </p:spTgt>
                                        </p:tgtEl>
                                        <p:attrNameLst>
                                          <p:attrName>style.visibility</p:attrName>
                                        </p:attrNameLst>
                                      </p:cBhvr>
                                      <p:to>
                                        <p:strVal val="visible"/>
                                      </p:to>
                                    </p:set>
                                    <p:anim calcmode="lin" valueType="num">
                                      <p:cBhvr additive="base">
                                        <p:cTn id="7" dur="1000" fill="hold"/>
                                        <p:tgtEl>
                                          <p:spTgt spid="9219">
                                            <p:txEl>
                                              <p:charRg st="0" end="1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9219">
                                            <p:txEl>
                                              <p:charRg st="0" end="1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9219">
                                            <p:txEl>
                                              <p:charRg st="10" end="39"/>
                                            </p:txEl>
                                          </p:spTgt>
                                        </p:tgtEl>
                                        <p:attrNameLst>
                                          <p:attrName>style.visibility</p:attrName>
                                        </p:attrNameLst>
                                      </p:cBhvr>
                                      <p:to>
                                        <p:strVal val="visible"/>
                                      </p:to>
                                    </p:set>
                                    <p:anim calcmode="lin" valueType="num">
                                      <p:cBhvr additive="base">
                                        <p:cTn id="13" dur="500" fill="hold"/>
                                        <p:tgtEl>
                                          <p:spTgt spid="9219">
                                            <p:txEl>
                                              <p:charRg st="10" end="39"/>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219">
                                            <p:txEl>
                                              <p:charRg st="10" end="39"/>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9219">
                                            <p:txEl>
                                              <p:charRg st="39" end="71"/>
                                            </p:txEl>
                                          </p:spTgt>
                                        </p:tgtEl>
                                        <p:attrNameLst>
                                          <p:attrName>style.visibility</p:attrName>
                                        </p:attrNameLst>
                                      </p:cBhvr>
                                      <p:to>
                                        <p:strVal val="visible"/>
                                      </p:to>
                                    </p:set>
                                    <p:anim calcmode="lin" valueType="num">
                                      <p:cBhvr additive="base">
                                        <p:cTn id="19" dur="500" fill="hold"/>
                                        <p:tgtEl>
                                          <p:spTgt spid="9219">
                                            <p:txEl>
                                              <p:charRg st="39" end="7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219">
                                            <p:txEl>
                                              <p:charRg st="39" end="7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9219">
                                            <p:txEl>
                                              <p:charRg st="71" end="116"/>
                                            </p:txEl>
                                          </p:spTgt>
                                        </p:tgtEl>
                                        <p:attrNameLst>
                                          <p:attrName>style.visibility</p:attrName>
                                        </p:attrNameLst>
                                      </p:cBhvr>
                                      <p:to>
                                        <p:strVal val="visible"/>
                                      </p:to>
                                    </p:set>
                                    <p:anim calcmode="lin" valueType="num">
                                      <p:cBhvr additive="base">
                                        <p:cTn id="25" dur="500" fill="hold"/>
                                        <p:tgtEl>
                                          <p:spTgt spid="9219">
                                            <p:txEl>
                                              <p:charRg st="71" end="116"/>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219">
                                            <p:txEl>
                                              <p:charRg st="71" end="116"/>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9219">
                                            <p:txEl>
                                              <p:charRg st="4" end="4"/>
                                            </p:txEl>
                                          </p:spTgt>
                                        </p:tgtEl>
                                        <p:attrNameLst>
                                          <p:attrName>style.visibility</p:attrName>
                                        </p:attrNameLst>
                                      </p:cBhvr>
                                      <p:to>
                                        <p:strVal val="visible"/>
                                      </p:to>
                                    </p:set>
                                    <p:anim calcmode="lin" valueType="num">
                                      <p:cBhvr additive="base">
                                        <p:cTn id="31" dur="500" fill="hold"/>
                                        <p:tgtEl>
                                          <p:spTgt spid="9219">
                                            <p:txEl>
                                              <p:char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9219">
                                            <p:txEl>
                                              <p:char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9219">
                                            <p:txEl>
                                              <p:charRg st="5" end="5"/>
                                            </p:txEl>
                                          </p:spTgt>
                                        </p:tgtEl>
                                        <p:attrNameLst>
                                          <p:attrName>style.visibility</p:attrName>
                                        </p:attrNameLst>
                                      </p:cBhvr>
                                      <p:to>
                                        <p:strVal val="visible"/>
                                      </p:to>
                                    </p:set>
                                    <p:anim calcmode="lin" valueType="num">
                                      <p:cBhvr additive="base">
                                        <p:cTn id="37" dur="500" fill="hold"/>
                                        <p:tgtEl>
                                          <p:spTgt spid="9219">
                                            <p:txEl>
                                              <p:char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9219">
                                            <p:txEl>
                                              <p:char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9219">
                                            <p:txEl>
                                              <p:charRg st="116" end="138"/>
                                            </p:txEl>
                                          </p:spTgt>
                                        </p:tgtEl>
                                        <p:attrNameLst>
                                          <p:attrName>style.visibility</p:attrName>
                                        </p:attrNameLst>
                                      </p:cBhvr>
                                      <p:to>
                                        <p:strVal val="visible"/>
                                      </p:to>
                                    </p:set>
                                    <p:anim calcmode="lin" valueType="num">
                                      <p:cBhvr additive="base">
                                        <p:cTn id="43" dur="500" fill="hold"/>
                                        <p:tgtEl>
                                          <p:spTgt spid="9219">
                                            <p:txEl>
                                              <p:charRg st="116" end="138"/>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9219">
                                            <p:txEl>
                                              <p:charRg st="116" end="13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uiExpand="1"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1" name="矩形 58370"/>
          <p:cNvSpPr/>
          <p:nvPr/>
        </p:nvSpPr>
        <p:spPr>
          <a:xfrm>
            <a:off x="92710" y="498793"/>
            <a:ext cx="4403725" cy="6049963"/>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zh-CN" altLang="en-US" sz="2800" b="1" strike="noStrike" noProof="1">
                <a:solidFill>
                  <a:srgbClr val="A50021"/>
                </a:solidFill>
                <a:latin typeface="Times New Roman" panose="02020603050405020304" pitchFamily="18" charset="0"/>
                <a:ea typeface="宋体" pitchFamily="2" charset="-122"/>
                <a:cs typeface="+mn-ea"/>
                <a:sym typeface="+mn-ea"/>
              </a:rPr>
              <a:t>(2) 程序描述</a:t>
            </a:r>
            <a:endParaRPr lang="en-US" altLang="zh-CN" sz="2000" b="1" strike="noStrike" noProof="1">
              <a:solidFill>
                <a:schemeClr val="tx1"/>
              </a:solidFill>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     main( )</a:t>
            </a:r>
            <a:endParaRPr lang="en-US" altLang="zh-CN"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     {</a:t>
            </a:r>
            <a:endParaRPr lang="en-US" altLang="zh-CN"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         int mutex=1</a:t>
            </a:r>
            <a:r>
              <a:rPr lang="zh-CN" altLang="en-US" sz="1600" b="1" strike="noStrike" noProof="1">
                <a:solidFill>
                  <a:schemeClr val="tx1"/>
                </a:solidFill>
                <a:effectLst/>
                <a:latin typeface="Times New Roman" panose="02020603050405020304" pitchFamily="18" charset="0"/>
                <a:ea typeface="宋体" pitchFamily="2" charset="-122"/>
                <a:cs typeface="+mn-ea"/>
              </a:rPr>
              <a:t>；∕* 互斥信号灯 *∕</a:t>
            </a:r>
            <a:endParaRPr lang="zh-CN" altLang="en-US"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cobegin</a:t>
            </a:r>
            <a:endParaRPr lang="en-US" altLang="zh-CN"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             p</a:t>
            </a:r>
            <a:r>
              <a:rPr lang="en-US" altLang="zh-CN" sz="1600" b="1" strike="noStrike" baseline="-25000" noProof="1">
                <a:solidFill>
                  <a:schemeClr val="tx1"/>
                </a:solidFill>
                <a:effectLst/>
                <a:latin typeface="Times New Roman" panose="02020603050405020304" pitchFamily="18" charset="0"/>
                <a:ea typeface="宋体" pitchFamily="2" charset="-122"/>
                <a:cs typeface="+mn-ea"/>
              </a:rPr>
              <a:t>a</a:t>
            </a:r>
            <a:r>
              <a:rPr lang="en-US" altLang="zh-CN" sz="1600" b="1" strike="noStrike" noProof="1">
                <a:solidFill>
                  <a:schemeClr val="tx1"/>
                </a:solidFill>
                <a:effectLst/>
                <a:latin typeface="Times New Roman" panose="02020603050405020304" pitchFamily="18" charset="0"/>
                <a:ea typeface="宋体" pitchFamily="2" charset="-122"/>
                <a:cs typeface="+mn-ea"/>
              </a:rPr>
              <a:t>( )</a:t>
            </a:r>
            <a:r>
              <a:rPr lang="zh-CN" altLang="en-US" sz="1600" b="1" strike="noStrike" noProof="1">
                <a:solidFill>
                  <a:schemeClr val="tx1"/>
                </a:solidFill>
                <a:effectLst/>
                <a:latin typeface="Times New Roman" panose="02020603050405020304" pitchFamily="18" charset="0"/>
                <a:ea typeface="宋体" pitchFamily="2" charset="-122"/>
                <a:cs typeface="+mn-ea"/>
              </a:rPr>
              <a:t>；</a:t>
            </a:r>
            <a:endParaRPr lang="zh-CN" altLang="en-US"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p</a:t>
            </a:r>
            <a:r>
              <a:rPr lang="en-US" altLang="zh-CN" sz="1600" b="1" strike="noStrike" baseline="-25000" noProof="1">
                <a:solidFill>
                  <a:schemeClr val="tx1"/>
                </a:solidFill>
                <a:effectLst/>
                <a:latin typeface="Times New Roman" panose="02020603050405020304" pitchFamily="18" charset="0"/>
                <a:ea typeface="宋体" pitchFamily="2" charset="-122"/>
                <a:cs typeface="+mn-ea"/>
              </a:rPr>
              <a:t>b</a:t>
            </a:r>
            <a:r>
              <a:rPr lang="en-US" altLang="zh-CN" sz="1600" b="1" strike="noStrike" noProof="1">
                <a:solidFill>
                  <a:schemeClr val="tx1"/>
                </a:solidFill>
                <a:effectLst/>
                <a:latin typeface="Times New Roman" panose="02020603050405020304" pitchFamily="18" charset="0"/>
                <a:ea typeface="宋体" pitchFamily="2" charset="-122"/>
                <a:cs typeface="+mn-ea"/>
              </a:rPr>
              <a:t>( )</a:t>
            </a:r>
            <a:r>
              <a:rPr lang="zh-CN" altLang="en-US" sz="1600" b="1" strike="noStrike" noProof="1">
                <a:solidFill>
                  <a:schemeClr val="tx1"/>
                </a:solidFill>
                <a:effectLst/>
                <a:latin typeface="Times New Roman" panose="02020603050405020304" pitchFamily="18" charset="0"/>
                <a:ea typeface="宋体" pitchFamily="2" charset="-122"/>
                <a:cs typeface="+mn-ea"/>
              </a:rPr>
              <a:t>；</a:t>
            </a:r>
            <a:endParaRPr lang="zh-CN" altLang="en-US"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coend</a:t>
            </a:r>
            <a:endParaRPr lang="en-US" altLang="zh-CN"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     }</a:t>
            </a:r>
            <a:endParaRPr lang="en-US" altLang="zh-CN" sz="1600" b="1" strike="noStrike" noProof="1">
              <a:solidFill>
                <a:schemeClr val="tx1"/>
              </a:solidFill>
              <a:effectLst/>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     p</a:t>
            </a:r>
            <a:r>
              <a:rPr lang="en-US" altLang="zh-CN" sz="1600" b="1" strike="noStrike" baseline="-25000" noProof="1">
                <a:solidFill>
                  <a:schemeClr val="tx1"/>
                </a:solidFill>
                <a:effectLst/>
                <a:latin typeface="Times New Roman" panose="02020603050405020304" pitchFamily="18" charset="0"/>
                <a:ea typeface="宋体" pitchFamily="2" charset="-122"/>
                <a:cs typeface="+mn-ea"/>
              </a:rPr>
              <a:t>a</a:t>
            </a:r>
            <a:r>
              <a:rPr lang="en-US" altLang="zh-CN" sz="1600" b="1" strike="noStrike" noProof="1">
                <a:solidFill>
                  <a:schemeClr val="tx1"/>
                </a:solidFill>
                <a:effectLst/>
                <a:latin typeface="Times New Roman" panose="02020603050405020304" pitchFamily="18" charset="0"/>
                <a:ea typeface="宋体" pitchFamily="2" charset="-122"/>
                <a:cs typeface="+mn-ea"/>
              </a:rPr>
              <a:t>( )                   p</a:t>
            </a:r>
            <a:r>
              <a:rPr lang="en-US" altLang="zh-CN" sz="1600" b="1" strike="noStrike" baseline="-25000" noProof="1">
                <a:solidFill>
                  <a:schemeClr val="tx1"/>
                </a:solidFill>
                <a:effectLst/>
                <a:latin typeface="Times New Roman" panose="02020603050405020304" pitchFamily="18" charset="0"/>
                <a:ea typeface="宋体" pitchFamily="2" charset="-122"/>
                <a:cs typeface="+mn-ea"/>
              </a:rPr>
              <a:t>b</a:t>
            </a:r>
            <a:r>
              <a:rPr lang="en-US" altLang="zh-CN" sz="1600" b="1" strike="noStrike" noProof="1">
                <a:solidFill>
                  <a:schemeClr val="tx1"/>
                </a:solidFill>
                <a:effectLst/>
                <a:latin typeface="Times New Roman" panose="02020603050405020304" pitchFamily="18" charset="0"/>
                <a:ea typeface="宋体" pitchFamily="2" charset="-122"/>
                <a:cs typeface="+mn-ea"/>
              </a:rPr>
              <a:t>( )</a:t>
            </a:r>
            <a:endParaRPr lang="en-US" altLang="zh-CN"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     {                        {</a:t>
            </a:r>
            <a:endParaRPr lang="en-US" altLang="zh-CN"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sym typeface="MT Extra" panose="05050102010205020202" pitchFamily="18" charset="2"/>
              </a:rPr>
              <a:t>                                    </a:t>
            </a:r>
            <a:endParaRPr lang="en-US" altLang="zh-CN" sz="1600" b="1" strike="noStrike" noProof="1">
              <a:solidFill>
                <a:schemeClr val="tx1"/>
              </a:solidFill>
              <a:effectLst/>
              <a:latin typeface="Times New Roman" panose="02020603050405020304" pitchFamily="18" charset="0"/>
              <a:ea typeface="宋体" pitchFamily="2" charset="-122"/>
              <a:sym typeface="MT Extra" panose="05050102010205020202" pitchFamily="18" charset="2"/>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  p(mutex)</a:t>
            </a: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p(mutex)</a:t>
            </a:r>
            <a:r>
              <a:rPr lang="zh-CN" altLang="en-US" sz="1600" b="1" strike="noStrike" noProof="1">
                <a:solidFill>
                  <a:schemeClr val="tx1"/>
                </a:solidFill>
                <a:effectLst/>
                <a:latin typeface="Times New Roman" panose="02020603050405020304" pitchFamily="18" charset="0"/>
                <a:ea typeface="宋体" pitchFamily="2" charset="-122"/>
                <a:cs typeface="+mn-ea"/>
              </a:rPr>
              <a:t>；</a:t>
            </a:r>
            <a:endParaRPr lang="zh-CN" altLang="en-US"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cs</a:t>
            </a:r>
            <a:r>
              <a:rPr lang="en-US" altLang="zh-CN" sz="1600" b="1" strike="noStrike" baseline="-25000" noProof="1">
                <a:solidFill>
                  <a:schemeClr val="tx1"/>
                </a:solidFill>
                <a:effectLst/>
                <a:latin typeface="Times New Roman" panose="02020603050405020304" pitchFamily="18" charset="0"/>
                <a:ea typeface="宋体" pitchFamily="2" charset="-122"/>
                <a:cs typeface="+mn-ea"/>
              </a:rPr>
              <a:t>a</a:t>
            </a:r>
            <a:r>
              <a:rPr lang="en-US" altLang="zh-CN" sz="1600" b="1" strike="noStrike" noProof="1">
                <a:solidFill>
                  <a:schemeClr val="tx1"/>
                </a:solidFill>
                <a:effectLst/>
                <a:latin typeface="Times New Roman" panose="02020603050405020304" pitchFamily="18" charset="0"/>
                <a:ea typeface="宋体" pitchFamily="2" charset="-122"/>
                <a:cs typeface="+mn-ea"/>
              </a:rPr>
              <a:t> </a:t>
            </a: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cs</a:t>
            </a:r>
            <a:r>
              <a:rPr lang="en-US" altLang="zh-CN" sz="1600" b="1" strike="noStrike" baseline="-25000" noProof="1">
                <a:solidFill>
                  <a:schemeClr val="tx1"/>
                </a:solidFill>
                <a:effectLst/>
                <a:latin typeface="Times New Roman" panose="02020603050405020304" pitchFamily="18" charset="0"/>
                <a:ea typeface="宋体" pitchFamily="2" charset="-122"/>
                <a:cs typeface="+mn-ea"/>
              </a:rPr>
              <a:t>b</a:t>
            </a:r>
            <a:r>
              <a:rPr lang="en-US" altLang="zh-CN" sz="1600" b="1" strike="noStrike" noProof="1">
                <a:solidFill>
                  <a:schemeClr val="tx1"/>
                </a:solidFill>
                <a:effectLst/>
                <a:latin typeface="Times New Roman" panose="02020603050405020304" pitchFamily="18" charset="0"/>
                <a:ea typeface="宋体" pitchFamily="2" charset="-122"/>
                <a:cs typeface="+mn-ea"/>
              </a:rPr>
              <a:t> </a:t>
            </a:r>
            <a:r>
              <a:rPr lang="zh-CN" altLang="en-US" sz="1600" b="1" strike="noStrike" noProof="1">
                <a:solidFill>
                  <a:schemeClr val="tx1"/>
                </a:solidFill>
                <a:effectLst/>
                <a:latin typeface="Times New Roman" panose="02020603050405020304" pitchFamily="18" charset="0"/>
                <a:ea typeface="宋体" pitchFamily="2" charset="-122"/>
                <a:cs typeface="+mn-ea"/>
              </a:rPr>
              <a:t>；</a:t>
            </a:r>
            <a:endParaRPr lang="zh-CN" altLang="en-US"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v(mutex)</a:t>
            </a: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v(mutex)</a:t>
            </a:r>
            <a:r>
              <a:rPr lang="zh-CN" altLang="en-US" sz="1600" b="1" strike="noStrike" noProof="1">
                <a:solidFill>
                  <a:schemeClr val="tx1"/>
                </a:solidFill>
                <a:effectLst/>
                <a:latin typeface="Times New Roman" panose="02020603050405020304" pitchFamily="18" charset="0"/>
                <a:ea typeface="宋体" pitchFamily="2" charset="-122"/>
                <a:cs typeface="+mn-ea"/>
              </a:rPr>
              <a:t>；</a:t>
            </a:r>
            <a:endParaRPr lang="zh-CN" altLang="en-US"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zh-CN" altLang="en-US" sz="1600" b="1" strike="noStrike" noProof="1">
                <a:solidFill>
                  <a:schemeClr val="tx1"/>
                </a:solidFill>
                <a:effectLst/>
                <a:latin typeface="Times New Roman" panose="02020603050405020304" pitchFamily="18" charset="0"/>
                <a:ea typeface="宋体" pitchFamily="2" charset="-122"/>
                <a:cs typeface="+mn-ea"/>
                <a:sym typeface="MT Extra" panose="05050102010205020202" pitchFamily="18" charset="2"/>
              </a:rPr>
              <a:t>                          </a:t>
            </a:r>
            <a:r>
              <a:rPr lang="zh-CN" altLang="en-US" sz="1600" b="1" strike="noStrike" noProof="1">
                <a:solidFill>
                  <a:schemeClr val="tx1"/>
                </a:solidFill>
                <a:effectLst/>
                <a:latin typeface="Times New Roman" panose="02020603050405020304" pitchFamily="18" charset="0"/>
                <a:ea typeface="宋体" pitchFamily="2" charset="-122"/>
                <a:cs typeface="+mn-ea"/>
              </a:rPr>
              <a:t> </a:t>
            </a:r>
            <a:endParaRPr lang="zh-CN" altLang="en-US"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                         }</a:t>
            </a:r>
            <a:r>
              <a:rPr lang="en-US" altLang="zh-CN" sz="1600" strike="noStrike" noProof="1">
                <a:solidFill>
                  <a:schemeClr val="tx1"/>
                </a:solidFill>
                <a:effectLst/>
                <a:latin typeface="Times New Roman" panose="02020603050405020304" pitchFamily="18" charset="0"/>
                <a:ea typeface="宋体" pitchFamily="2" charset="-122"/>
                <a:cs typeface="+mn-ea"/>
              </a:rPr>
              <a:t>  </a:t>
            </a:r>
            <a:r>
              <a:rPr lang="en-US" altLang="zh-CN" sz="1600" strike="noStrike" noProof="1">
                <a:solidFill>
                  <a:schemeClr val="tx1"/>
                </a:solidFill>
                <a:latin typeface="Times New Roman" panose="02020603050405020304" pitchFamily="18" charset="0"/>
                <a:ea typeface="宋体" pitchFamily="2" charset="-122"/>
                <a:cs typeface="+mn-ea"/>
              </a:rPr>
              <a:t>      </a:t>
            </a:r>
            <a:endParaRPr lang="en-US" altLang="zh-CN" sz="1600" strike="noStrike" noProof="1">
              <a:solidFill>
                <a:schemeClr val="tx1"/>
              </a:solidFill>
              <a:latin typeface="Times New Roman" panose="02020603050405020304" pitchFamily="18" charset="0"/>
              <a:ea typeface="宋体" pitchFamily="2" charset="-122"/>
            </a:endParaRPr>
          </a:p>
        </p:txBody>
      </p:sp>
      <p:sp>
        <p:nvSpPr>
          <p:cNvPr id="58372" name="矩形 58371"/>
          <p:cNvSpPr/>
          <p:nvPr/>
        </p:nvSpPr>
        <p:spPr>
          <a:xfrm>
            <a:off x="4631690" y="2136775"/>
            <a:ext cx="4387215" cy="3225165"/>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400" b="1" strike="noStrike" noProof="1">
                <a:solidFill>
                  <a:srgbClr val="A50021"/>
                </a:solidFill>
                <a:latin typeface="Times New Roman" panose="02020603050405020304" pitchFamily="18" charset="0"/>
                <a:ea typeface="宋体" pitchFamily="2" charset="-122"/>
                <a:cs typeface="+mn-ea"/>
              </a:rPr>
              <a:t>(3) </a:t>
            </a:r>
            <a:r>
              <a:rPr lang="zh-CN" altLang="en-US" sz="2400" b="1" strike="noStrike" noProof="1">
                <a:solidFill>
                  <a:srgbClr val="A50021"/>
                </a:solidFill>
                <a:latin typeface="Times New Roman" panose="02020603050405020304" pitchFamily="18" charset="0"/>
                <a:ea typeface="宋体" pitchFamily="2" charset="-122"/>
                <a:cs typeface="+mn-ea"/>
              </a:rPr>
              <a:t>信号灯可能的取值</a:t>
            </a:r>
            <a:endParaRPr lang="zh-CN" altLang="en-US" sz="2400" b="1" strike="noStrike" noProof="1">
              <a:solidFill>
                <a:srgbClr val="A50021"/>
              </a:solidFill>
              <a:latin typeface="Times New Roman" panose="02020603050405020304" pitchFamily="18" charset="0"/>
              <a:ea typeface="宋体" pitchFamily="2" charset="-122"/>
            </a:endParaRPr>
          </a:p>
          <a:p>
            <a:pPr marL="533400" lvl="0" indent="-533400" fontAlgn="base">
              <a:lnSpc>
                <a:spcPct val="130000"/>
              </a:lnSpc>
              <a:buNone/>
            </a:pPr>
            <a:r>
              <a:rPr lang="zh-CN" altLang="en-US" sz="1800" b="1" strike="noStrike" noProof="1">
                <a:solidFill>
                  <a:schemeClr val="tx1"/>
                </a:solidFill>
                <a:effectLst/>
                <a:latin typeface="Times New Roman" panose="02020603050405020304" pitchFamily="18" charset="0"/>
                <a:ea typeface="宋体" pitchFamily="2" charset="-122"/>
                <a:cs typeface="+mn-ea"/>
              </a:rPr>
              <a:t>两个并发进程，互斥信号灯的值仅取</a:t>
            </a:r>
            <a:endParaRPr lang="zh-CN" altLang="en-US" sz="1800" b="1" strike="noStrike" noProof="1">
              <a:solidFill>
                <a:schemeClr val="tx1"/>
              </a:solidFill>
              <a:effectLst/>
              <a:latin typeface="Times New Roman" panose="02020603050405020304" pitchFamily="18" charset="0"/>
              <a:ea typeface="宋体" pitchFamily="2" charset="-122"/>
              <a:cs typeface="+mn-ea"/>
            </a:endParaRPr>
          </a:p>
          <a:p>
            <a:pPr marL="533400" lvl="0" indent="-533400" fontAlgn="base">
              <a:lnSpc>
                <a:spcPct val="130000"/>
              </a:lnSpc>
              <a:buNone/>
            </a:pPr>
            <a:r>
              <a:rPr lang="en-US" altLang="zh-CN" sz="1800" b="1" strike="noStrike" noProof="1">
                <a:solidFill>
                  <a:schemeClr val="tx1"/>
                </a:solidFill>
                <a:effectLst/>
                <a:latin typeface="Times New Roman" panose="02020603050405020304" pitchFamily="18" charset="0"/>
                <a:ea typeface="宋体" pitchFamily="2" charset="-122"/>
                <a:cs typeface="+mn-ea"/>
              </a:rPr>
              <a:t>1</a:t>
            </a:r>
            <a:r>
              <a:rPr lang="zh-CN" altLang="en-US" sz="1800" b="1" strike="noStrike" noProof="1">
                <a:solidFill>
                  <a:schemeClr val="tx1"/>
                </a:solidFill>
                <a:effectLst/>
                <a:latin typeface="Times New Roman" panose="02020603050405020304" pitchFamily="18" charset="0"/>
                <a:ea typeface="宋体" pitchFamily="2" charset="-122"/>
                <a:cs typeface="+mn-ea"/>
              </a:rPr>
              <a:t>、</a:t>
            </a:r>
            <a:r>
              <a:rPr lang="en-US" altLang="zh-CN" sz="1800" b="1" strike="noStrike" noProof="1">
                <a:solidFill>
                  <a:schemeClr val="tx1"/>
                </a:solidFill>
                <a:effectLst/>
                <a:latin typeface="Times New Roman" panose="02020603050405020304" pitchFamily="18" charset="0"/>
                <a:ea typeface="宋体" pitchFamily="2" charset="-122"/>
                <a:cs typeface="+mn-ea"/>
              </a:rPr>
              <a:t>0</a:t>
            </a:r>
            <a:r>
              <a:rPr lang="zh-CN" altLang="en-US" sz="1800" b="1" strike="noStrike" noProof="1">
                <a:solidFill>
                  <a:schemeClr val="tx1"/>
                </a:solidFill>
                <a:effectLst/>
                <a:latin typeface="Times New Roman" panose="02020603050405020304" pitchFamily="18" charset="0"/>
                <a:ea typeface="宋体" pitchFamily="2" charset="-122"/>
                <a:cs typeface="+mn-ea"/>
              </a:rPr>
              <a:t>和－</a:t>
            </a:r>
            <a:r>
              <a:rPr lang="en-US" altLang="zh-CN" sz="1800" b="1" strike="noStrike" noProof="1">
                <a:solidFill>
                  <a:schemeClr val="tx1"/>
                </a:solidFill>
                <a:effectLst/>
                <a:latin typeface="Times New Roman" panose="02020603050405020304" pitchFamily="18" charset="0"/>
                <a:ea typeface="宋体" pitchFamily="2" charset="-122"/>
                <a:cs typeface="+mn-ea"/>
              </a:rPr>
              <a:t>1</a:t>
            </a:r>
            <a:r>
              <a:rPr lang="zh-CN" altLang="en-US" sz="1800" b="1" strike="noStrike" noProof="1">
                <a:solidFill>
                  <a:schemeClr val="tx1"/>
                </a:solidFill>
                <a:effectLst/>
                <a:latin typeface="Times New Roman" panose="02020603050405020304" pitchFamily="18" charset="0"/>
                <a:ea typeface="宋体" pitchFamily="2" charset="-122"/>
                <a:cs typeface="+mn-ea"/>
              </a:rPr>
              <a:t>三个值。</a:t>
            </a:r>
            <a:endParaRPr lang="zh-CN" altLang="en-US" sz="1800" b="1" strike="noStrike" noProof="1">
              <a:solidFill>
                <a:schemeClr val="tx1"/>
              </a:solidFill>
              <a:effectLst/>
              <a:latin typeface="Times New Roman" panose="02020603050405020304" pitchFamily="18" charset="0"/>
              <a:ea typeface="宋体" pitchFamily="2" charset="-122"/>
            </a:endParaRPr>
          </a:p>
          <a:p>
            <a:pPr marL="533400" lvl="0" indent="-533400" fontAlgn="base">
              <a:lnSpc>
                <a:spcPct val="130000"/>
              </a:lnSpc>
              <a:buNone/>
            </a:pPr>
            <a:r>
              <a:rPr lang="en-US" altLang="zh-CN" sz="1800" b="1" strike="noStrike" noProof="1">
                <a:solidFill>
                  <a:schemeClr val="tx1"/>
                </a:solidFill>
                <a:effectLst/>
                <a:latin typeface="Times New Roman" panose="02020603050405020304" pitchFamily="18" charset="0"/>
                <a:ea typeface="宋体" pitchFamily="2" charset="-122"/>
                <a:cs typeface="+mn-ea"/>
              </a:rPr>
              <a:t>mutex=1</a:t>
            </a:r>
            <a:r>
              <a:rPr lang="en-US" altLang="zh-CN" sz="1800" strike="noStrike" noProof="1">
                <a:solidFill>
                  <a:schemeClr val="tx1"/>
                </a:solidFill>
                <a:effectLst/>
                <a:latin typeface="Times New Roman" panose="02020603050405020304" pitchFamily="18" charset="0"/>
                <a:ea typeface="宋体" pitchFamily="2" charset="-122"/>
                <a:cs typeface="+mn-ea"/>
              </a:rPr>
              <a:t>  </a:t>
            </a:r>
            <a:r>
              <a:rPr lang="zh-CN" altLang="en-US" sz="1800" strike="noStrike" noProof="1">
                <a:solidFill>
                  <a:schemeClr val="tx1"/>
                </a:solidFill>
                <a:effectLst/>
                <a:latin typeface="Times New Roman" panose="02020603050405020304" pitchFamily="18" charset="0"/>
                <a:ea typeface="宋体" pitchFamily="2" charset="-122"/>
                <a:cs typeface="+mn-ea"/>
              </a:rPr>
              <a:t>表示没有进程进入临界区</a:t>
            </a:r>
            <a:r>
              <a:rPr lang="x-none" altLang="zh-CN" sz="1800" strike="noStrike" noProof="1">
                <a:solidFill>
                  <a:schemeClr val="tx1"/>
                </a:solidFill>
                <a:effectLst/>
                <a:latin typeface="Times New Roman" panose="02020603050405020304" pitchFamily="18" charset="0"/>
                <a:ea typeface="宋体" pitchFamily="2" charset="-122"/>
                <a:cs typeface="+mn-ea"/>
              </a:rPr>
              <a:t>;</a:t>
            </a:r>
            <a:endParaRPr lang="x-none" altLang="zh-CN" sz="1800" strike="noStrike" noProof="1">
              <a:solidFill>
                <a:schemeClr val="tx1"/>
              </a:solidFill>
              <a:effectLst/>
              <a:latin typeface="Times New Roman" panose="02020603050405020304" pitchFamily="18" charset="0"/>
              <a:ea typeface="宋体" pitchFamily="2" charset="-122"/>
              <a:cs typeface="+mn-ea"/>
            </a:endParaRPr>
          </a:p>
          <a:p>
            <a:pPr marL="533400" lvl="0" indent="-533400" fontAlgn="base">
              <a:lnSpc>
                <a:spcPct val="130000"/>
              </a:lnSpc>
              <a:buNone/>
            </a:pPr>
            <a:r>
              <a:rPr lang="en-US" altLang="zh-CN" sz="1800" b="1" strike="noStrike" noProof="1">
                <a:solidFill>
                  <a:schemeClr val="tx1"/>
                </a:solidFill>
                <a:effectLst/>
                <a:latin typeface="Times New Roman" panose="02020603050405020304" pitchFamily="18" charset="0"/>
                <a:ea typeface="宋体" pitchFamily="2" charset="-122"/>
                <a:cs typeface="+mn-ea"/>
              </a:rPr>
              <a:t>mutex=0 </a:t>
            </a:r>
            <a:r>
              <a:rPr lang="en-US" altLang="zh-CN" sz="1800" strike="noStrike" noProof="1">
                <a:solidFill>
                  <a:schemeClr val="tx1"/>
                </a:solidFill>
                <a:effectLst/>
                <a:latin typeface="Times New Roman" panose="02020603050405020304" pitchFamily="18" charset="0"/>
                <a:ea typeface="宋体" pitchFamily="2" charset="-122"/>
                <a:cs typeface="+mn-ea"/>
              </a:rPr>
              <a:t> </a:t>
            </a:r>
            <a:r>
              <a:rPr lang="zh-CN" altLang="en-US" sz="1800" strike="noStrike" noProof="1">
                <a:solidFill>
                  <a:schemeClr val="tx1"/>
                </a:solidFill>
                <a:effectLst/>
                <a:latin typeface="Times New Roman" panose="02020603050405020304" pitchFamily="18" charset="0"/>
                <a:ea typeface="宋体" pitchFamily="2" charset="-122"/>
                <a:cs typeface="+mn-ea"/>
              </a:rPr>
              <a:t>表示有一个进程进入临界区</a:t>
            </a:r>
            <a:r>
              <a:rPr lang="x-none" altLang="zh-CN" sz="1800" strike="noStrike" noProof="1">
                <a:solidFill>
                  <a:schemeClr val="tx1"/>
                </a:solidFill>
                <a:effectLst/>
                <a:latin typeface="Times New Roman" panose="02020603050405020304" pitchFamily="18" charset="0"/>
                <a:ea typeface="宋体" pitchFamily="2" charset="-122"/>
                <a:cs typeface="+mn-ea"/>
              </a:rPr>
              <a:t>;</a:t>
            </a:r>
            <a:endParaRPr lang="x-none" altLang="zh-CN" sz="1800" strike="noStrike" noProof="1">
              <a:solidFill>
                <a:schemeClr val="tx1"/>
              </a:solidFill>
              <a:effectLst/>
              <a:latin typeface="Times New Roman" panose="02020603050405020304" pitchFamily="18" charset="0"/>
              <a:ea typeface="宋体" pitchFamily="2" charset="-122"/>
              <a:cs typeface="+mn-ea"/>
            </a:endParaRPr>
          </a:p>
          <a:p>
            <a:pPr marL="533400" lvl="0" indent="-533400" fontAlgn="base">
              <a:lnSpc>
                <a:spcPct val="130000"/>
              </a:lnSpc>
              <a:buNone/>
            </a:pPr>
            <a:r>
              <a:rPr lang="en-US" altLang="zh-CN" sz="1800" b="1" strike="noStrike" noProof="1">
                <a:solidFill>
                  <a:schemeClr val="tx1"/>
                </a:solidFill>
                <a:effectLst/>
                <a:latin typeface="Times New Roman" panose="02020603050405020304" pitchFamily="18" charset="0"/>
                <a:ea typeface="宋体" pitchFamily="2" charset="-122"/>
                <a:cs typeface="+mn-ea"/>
              </a:rPr>
              <a:t>mutex=</a:t>
            </a:r>
            <a:r>
              <a:rPr lang="zh-CN" altLang="en-US" sz="1800" b="1" strike="noStrike" noProof="1">
                <a:solidFill>
                  <a:schemeClr val="tx1"/>
                </a:solidFill>
                <a:effectLst/>
                <a:latin typeface="Times New Roman" panose="02020603050405020304" pitchFamily="18" charset="0"/>
                <a:ea typeface="宋体" pitchFamily="2" charset="-122"/>
                <a:cs typeface="+mn-ea"/>
              </a:rPr>
              <a:t>－</a:t>
            </a:r>
            <a:r>
              <a:rPr lang="en-US" altLang="zh-CN" sz="1800" b="1" strike="noStrike" noProof="1">
                <a:solidFill>
                  <a:schemeClr val="tx1"/>
                </a:solidFill>
                <a:effectLst/>
                <a:latin typeface="Times New Roman" panose="02020603050405020304" pitchFamily="18" charset="0"/>
                <a:ea typeface="宋体" pitchFamily="2" charset="-122"/>
                <a:cs typeface="+mn-ea"/>
              </a:rPr>
              <a:t>1 </a:t>
            </a:r>
            <a:r>
              <a:rPr lang="zh-CN" altLang="en-US" sz="1800" strike="noStrike" noProof="1">
                <a:solidFill>
                  <a:schemeClr val="tx1"/>
                </a:solidFill>
                <a:effectLst/>
                <a:latin typeface="Times New Roman" panose="02020603050405020304" pitchFamily="18" charset="0"/>
                <a:ea typeface="宋体" pitchFamily="2" charset="-122"/>
                <a:cs typeface="+mn-ea"/>
              </a:rPr>
              <a:t>表示一个进程进入临界区，</a:t>
            </a:r>
            <a:endParaRPr lang="zh-CN" altLang="en-US" sz="1800" strike="noStrike" noProof="1">
              <a:solidFill>
                <a:schemeClr val="tx1"/>
              </a:solidFill>
              <a:effectLst/>
              <a:latin typeface="Times New Roman" panose="02020603050405020304" pitchFamily="18" charset="0"/>
              <a:ea typeface="宋体" pitchFamily="2" charset="-122"/>
            </a:endParaRPr>
          </a:p>
          <a:p>
            <a:pPr marL="533400" lvl="0" indent="-533400" fontAlgn="base">
              <a:lnSpc>
                <a:spcPct val="130000"/>
              </a:lnSpc>
              <a:buNone/>
            </a:pPr>
            <a:r>
              <a:rPr lang="zh-CN" altLang="en-US" sz="1800" strike="noStrike" noProof="1">
                <a:solidFill>
                  <a:schemeClr val="tx1"/>
                </a:solidFill>
                <a:effectLst/>
                <a:latin typeface="Times New Roman" panose="02020603050405020304" pitchFamily="18" charset="0"/>
                <a:ea typeface="宋体" pitchFamily="2" charset="-122"/>
                <a:cs typeface="+mn-ea"/>
              </a:rPr>
              <a:t>                    另一个进程等待进入。</a:t>
            </a:r>
            <a:endParaRPr lang="zh-CN" altLang="en-US" sz="1800" b="1" strike="noStrike" noProof="1">
              <a:solidFill>
                <a:schemeClr val="tx1"/>
              </a:solidFill>
              <a:effectLst/>
              <a:latin typeface="Times New Roman" panose="02020603050405020304" pitchFamily="18" charset="0"/>
              <a:ea typeface="宋体" pitchFamily="2" charset="-122"/>
              <a:cs typeface="+mn-ea"/>
              <a:sym typeface="+mn-ea"/>
            </a:endParaRPr>
          </a:p>
        </p:txBody>
      </p:sp>
      <p:sp>
        <p:nvSpPr>
          <p:cNvPr id="58373" name="矩形 58372"/>
          <p:cNvSpPr/>
          <p:nvPr/>
        </p:nvSpPr>
        <p:spPr>
          <a:xfrm>
            <a:off x="381000" y="85725"/>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进程互斥与同步的实现</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8371"/>
                                        </p:tgtEl>
                                        <p:attrNameLst>
                                          <p:attrName>style.visibility</p:attrName>
                                        </p:attrNameLst>
                                      </p:cBhvr>
                                      <p:to>
                                        <p:strVal val="visible"/>
                                      </p:to>
                                    </p:set>
                                    <p:anim calcmode="lin" valueType="num">
                                      <p:cBhvr additive="base">
                                        <p:cTn id="7" dur="500" fill="hold"/>
                                        <p:tgtEl>
                                          <p:spTgt spid="58371"/>
                                        </p:tgtEl>
                                        <p:attrNameLst>
                                          <p:attrName>ppt_x</p:attrName>
                                        </p:attrNameLst>
                                      </p:cBhvr>
                                      <p:tavLst>
                                        <p:tav tm="0">
                                          <p:val>
                                            <p:strVal val="0-#ppt_w/2"/>
                                          </p:val>
                                        </p:tav>
                                        <p:tav tm="100000">
                                          <p:val>
                                            <p:strVal val="#ppt_x"/>
                                          </p:val>
                                        </p:tav>
                                      </p:tavLst>
                                    </p:anim>
                                    <p:anim calcmode="lin" valueType="num">
                                      <p:cBhvr additive="base">
                                        <p:cTn id="8" dur="500" fill="hold"/>
                                        <p:tgtEl>
                                          <p:spTgt spid="5837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58372">
                                            <p:txEl>
                                              <p:charRg st="0" end="13"/>
                                            </p:txEl>
                                          </p:spTgt>
                                        </p:tgtEl>
                                        <p:attrNameLst>
                                          <p:attrName>style.visibility</p:attrName>
                                        </p:attrNameLst>
                                      </p:cBhvr>
                                      <p:to>
                                        <p:strVal val="visible"/>
                                      </p:to>
                                    </p:set>
                                    <p:anim calcmode="lin" valueType="num">
                                      <p:cBhvr additive="base">
                                        <p:cTn id="13" dur="500" fill="hold"/>
                                        <p:tgtEl>
                                          <p:spTgt spid="58372">
                                            <p:txEl>
                                              <p:charRg st="0" end="13"/>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8372">
                                            <p:txEl>
                                              <p:charRg st="0" end="13"/>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8372">
                                            <p:txEl>
                                              <p:charRg st="13" end="49"/>
                                            </p:txEl>
                                          </p:spTgt>
                                        </p:tgtEl>
                                        <p:attrNameLst>
                                          <p:attrName>style.visibility</p:attrName>
                                        </p:attrNameLst>
                                      </p:cBhvr>
                                      <p:to>
                                        <p:strVal val="visible"/>
                                      </p:to>
                                    </p:set>
                                    <p:anim calcmode="lin" valueType="num">
                                      <p:cBhvr additive="base">
                                        <p:cTn id="19" dur="500" fill="hold"/>
                                        <p:tgtEl>
                                          <p:spTgt spid="58372">
                                            <p:txEl>
                                              <p:charRg st="13" end="4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8372">
                                            <p:txEl>
                                              <p:charRg st="13" end="49"/>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8372">
                                            <p:txEl>
                                              <p:charRg st="2" end="2"/>
                                            </p:txEl>
                                          </p:spTgt>
                                        </p:tgtEl>
                                        <p:attrNameLst>
                                          <p:attrName>style.visibility</p:attrName>
                                        </p:attrNameLst>
                                      </p:cBhvr>
                                      <p:to>
                                        <p:strVal val="visible"/>
                                      </p:to>
                                    </p:set>
                                    <p:anim calcmode="lin" valueType="num">
                                      <p:cBhvr additive="base">
                                        <p:cTn id="25" dur="500" fill="hold"/>
                                        <p:tgtEl>
                                          <p:spTgt spid="58372">
                                            <p:txEl>
                                              <p:char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8372">
                                            <p:txEl>
                                              <p:char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58372">
                                            <p:txEl>
                                              <p:charRg st="49" end="65"/>
                                            </p:txEl>
                                          </p:spTgt>
                                        </p:tgtEl>
                                        <p:attrNameLst>
                                          <p:attrName>style.visibility</p:attrName>
                                        </p:attrNameLst>
                                      </p:cBhvr>
                                      <p:to>
                                        <p:strVal val="visible"/>
                                      </p:to>
                                    </p:set>
                                    <p:anim calcmode="lin" valueType="num">
                                      <p:cBhvr additive="base">
                                        <p:cTn id="29" dur="500" fill="hold"/>
                                        <p:tgtEl>
                                          <p:spTgt spid="58372">
                                            <p:txEl>
                                              <p:charRg st="49" end="6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8372">
                                            <p:txEl>
                                              <p:charRg st="49" end="6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58372">
                                            <p:txEl>
                                              <p:charRg st="96" end="112"/>
                                            </p:txEl>
                                          </p:spTgt>
                                        </p:tgtEl>
                                        <p:attrNameLst>
                                          <p:attrName>style.visibility</p:attrName>
                                        </p:attrNameLst>
                                      </p:cBhvr>
                                      <p:to>
                                        <p:strVal val="visible"/>
                                      </p:to>
                                    </p:set>
                                    <p:anim calcmode="lin" valueType="num">
                                      <p:cBhvr additive="base">
                                        <p:cTn id="33" dur="500" fill="hold"/>
                                        <p:tgtEl>
                                          <p:spTgt spid="58372">
                                            <p:txEl>
                                              <p:charRg st="96" end="11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8372">
                                            <p:txEl>
                                              <p:charRg st="96" end="112"/>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58372">
                                            <p:txEl>
                                              <p:charRg st="189" end="220"/>
                                            </p:txEl>
                                          </p:spTgt>
                                        </p:tgtEl>
                                        <p:attrNameLst>
                                          <p:attrName>style.visibility</p:attrName>
                                        </p:attrNameLst>
                                      </p:cBhvr>
                                      <p:to>
                                        <p:strVal val="visible"/>
                                      </p:to>
                                    </p:set>
                                    <p:anim calcmode="lin" valueType="num">
                                      <p:cBhvr additive="base">
                                        <p:cTn id="37" dur="500" fill="hold"/>
                                        <p:tgtEl>
                                          <p:spTgt spid="58372">
                                            <p:txEl>
                                              <p:charRg st="189" end="22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8372">
                                            <p:txEl>
                                              <p:charRg st="189" end="220"/>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58372">
                                            <p:txEl>
                                              <p:charRg st="164" end="167"/>
                                            </p:txEl>
                                          </p:spTgt>
                                        </p:tgtEl>
                                        <p:attrNameLst>
                                          <p:attrName>style.visibility</p:attrName>
                                        </p:attrNameLst>
                                      </p:cBhvr>
                                      <p:to>
                                        <p:strVal val="visible"/>
                                      </p:to>
                                    </p:set>
                                    <p:anim calcmode="lin" valueType="num">
                                      <p:cBhvr additive="base">
                                        <p:cTn id="41" dur="500" fill="hold"/>
                                        <p:tgtEl>
                                          <p:spTgt spid="58372">
                                            <p:txEl>
                                              <p:charRg st="164" end="16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8372">
                                            <p:txEl>
                                              <p:charRg st="164" end="167"/>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58372">
                                            <p:txEl>
                                              <p:charRg st="164" end="167"/>
                                            </p:txEl>
                                          </p:spTgt>
                                        </p:tgtEl>
                                        <p:attrNameLst>
                                          <p:attrName>style.visibility</p:attrName>
                                        </p:attrNameLst>
                                      </p:cBhvr>
                                      <p:to>
                                        <p:strVal val="visible"/>
                                      </p:to>
                                    </p:set>
                                    <p:anim calcmode="lin" valueType="num">
                                      <p:cBhvr additive="base">
                                        <p:cTn id="45" dur="500" fill="hold"/>
                                        <p:tgtEl>
                                          <p:spTgt spid="58372">
                                            <p:txEl>
                                              <p:charRg st="164" end="16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58372">
                                            <p:txEl>
                                              <p:charRg st="164" end="16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1" name="矩形 58370"/>
          <p:cNvSpPr/>
          <p:nvPr/>
        </p:nvSpPr>
        <p:spPr>
          <a:xfrm>
            <a:off x="313690" y="537210"/>
            <a:ext cx="8397240" cy="5985510"/>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zh-CN" altLang="en-US" sz="2000" b="1" strike="noStrike" noProof="1">
                <a:solidFill>
                  <a:schemeClr val="tx1"/>
                </a:solidFill>
                <a:effectLst/>
                <a:latin typeface="Times New Roman" panose="02020603050405020304" pitchFamily="18" charset="0"/>
                <a:ea typeface="宋体" pitchFamily="2" charset="-122"/>
              </a:rPr>
              <a:t>习题</a:t>
            </a:r>
            <a:r>
              <a:rPr lang="en-US" altLang="zh-CN" sz="2000" b="1" strike="noStrike" noProof="1">
                <a:solidFill>
                  <a:schemeClr val="tx1"/>
                </a:solidFill>
                <a:effectLst/>
                <a:latin typeface="Times New Roman" panose="02020603050405020304" pitchFamily="18" charset="0"/>
                <a:ea typeface="宋体" pitchFamily="2" charset="-122"/>
              </a:rPr>
              <a:t>4-12: n</a:t>
            </a:r>
            <a:r>
              <a:rPr lang="zh-CN" altLang="en-US" sz="2000" b="1" strike="noStrike" noProof="1">
                <a:solidFill>
                  <a:schemeClr val="tx1"/>
                </a:solidFill>
                <a:effectLst/>
                <a:latin typeface="Times New Roman" panose="02020603050405020304" pitchFamily="18" charset="0"/>
                <a:ea typeface="宋体" pitchFamily="2" charset="-122"/>
              </a:rPr>
              <a:t>个并发进程共用一个公共变量，写出用信号灯实现</a:t>
            </a:r>
            <a:r>
              <a:rPr lang="en-US" altLang="zh-CN" sz="2000" b="1" strike="noStrike" noProof="1">
                <a:solidFill>
                  <a:schemeClr val="tx1"/>
                </a:solidFill>
                <a:effectLst/>
                <a:latin typeface="Times New Roman" panose="02020603050405020304" pitchFamily="18" charset="0"/>
                <a:ea typeface="宋体" pitchFamily="2" charset="-122"/>
              </a:rPr>
              <a:t>n</a:t>
            </a:r>
            <a:r>
              <a:rPr lang="zh-CN" altLang="en-US" sz="2000" b="1" strike="noStrike" noProof="1">
                <a:solidFill>
                  <a:schemeClr val="tx1"/>
                </a:solidFill>
                <a:effectLst/>
                <a:latin typeface="Times New Roman" panose="02020603050405020304" pitchFamily="18" charset="0"/>
                <a:ea typeface="宋体" pitchFamily="2" charset="-122"/>
              </a:rPr>
              <a:t>个进程互斥的程序描述，给出信号灯的取值范围，并说明取值含义</a:t>
            </a:r>
            <a:endParaRPr lang="en-US" altLang="zh-CN" sz="2000" b="1" strike="noStrike" noProof="1">
              <a:solidFill>
                <a:schemeClr val="tx1"/>
              </a:solidFill>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     main( )</a:t>
            </a:r>
            <a:endParaRPr lang="en-US" altLang="zh-CN"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     {</a:t>
            </a:r>
            <a:endParaRPr lang="en-US" altLang="zh-CN"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         int mutex=1</a:t>
            </a:r>
            <a:r>
              <a:rPr lang="zh-CN" altLang="en-US" sz="1600" b="1" strike="noStrike" noProof="1">
                <a:solidFill>
                  <a:schemeClr val="tx1"/>
                </a:solidFill>
                <a:effectLst/>
                <a:latin typeface="Times New Roman" panose="02020603050405020304" pitchFamily="18" charset="0"/>
                <a:ea typeface="宋体" pitchFamily="2" charset="-122"/>
                <a:cs typeface="+mn-ea"/>
              </a:rPr>
              <a:t>；∕* 互斥信号灯 *∕</a:t>
            </a:r>
            <a:endParaRPr lang="zh-CN" altLang="en-US"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cobegin</a:t>
            </a:r>
            <a:endParaRPr lang="en-US" altLang="zh-CN"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a:solidFill>
                  <a:schemeClr val="tx1"/>
                </a:solidFill>
                <a:effectLst/>
                <a:latin typeface="Times New Roman" panose="02020603050405020304" pitchFamily="18" charset="0"/>
                <a:cs typeface="+mn-ea"/>
                <a:sym typeface="+mn-ea"/>
              </a:rPr>
              <a:t>p</a:t>
            </a:r>
            <a:r>
              <a:rPr lang="en-US" altLang="zh-CN" sz="1600" b="1" baseline="-25000">
                <a:solidFill>
                  <a:schemeClr val="tx1"/>
                </a:solidFill>
                <a:effectLst/>
                <a:latin typeface="Times New Roman" panose="02020603050405020304" pitchFamily="18" charset="0"/>
                <a:cs typeface="+mn-ea"/>
                <a:sym typeface="+mn-ea"/>
              </a:rPr>
              <a:t>1</a:t>
            </a:r>
            <a:r>
              <a:rPr lang="en-US" altLang="zh-CN" sz="1600" b="1">
                <a:solidFill>
                  <a:schemeClr val="tx1"/>
                </a:solidFill>
                <a:effectLst/>
                <a:latin typeface="Times New Roman" panose="02020603050405020304" pitchFamily="18" charset="0"/>
                <a:cs typeface="+mn-ea"/>
                <a:sym typeface="+mn-ea"/>
              </a:rPr>
              <a:t> ( )</a:t>
            </a:r>
            <a:r>
              <a:rPr lang="zh-CN" altLang="en-US" sz="1600" b="1">
                <a:solidFill>
                  <a:schemeClr val="tx1"/>
                </a:solidFill>
                <a:effectLst/>
                <a:latin typeface="Times New Roman" panose="02020603050405020304" pitchFamily="18" charset="0"/>
                <a:cs typeface="+mn-ea"/>
                <a:sym typeface="+mn-ea"/>
              </a:rPr>
              <a:t>； </a:t>
            </a:r>
            <a:r>
              <a:rPr lang="en-US" altLang="zh-CN" sz="1600" b="1">
                <a:solidFill>
                  <a:schemeClr val="tx1"/>
                </a:solidFill>
                <a:effectLst/>
                <a:latin typeface="Times New Roman" panose="02020603050405020304" pitchFamily="18" charset="0"/>
                <a:cs typeface="+mn-ea"/>
                <a:sym typeface="+mn-ea"/>
              </a:rPr>
              <a:t>p</a:t>
            </a:r>
            <a:r>
              <a:rPr lang="en-US" altLang="zh-CN" sz="1600" b="1" baseline="-25000">
                <a:solidFill>
                  <a:schemeClr val="tx1"/>
                </a:solidFill>
                <a:effectLst/>
                <a:latin typeface="Times New Roman" panose="02020603050405020304" pitchFamily="18" charset="0"/>
                <a:cs typeface="+mn-ea"/>
                <a:sym typeface="+mn-ea"/>
              </a:rPr>
              <a:t>2</a:t>
            </a:r>
            <a:r>
              <a:rPr lang="en-US" altLang="zh-CN" sz="1600" b="1">
                <a:solidFill>
                  <a:schemeClr val="tx1"/>
                </a:solidFill>
                <a:effectLst/>
                <a:latin typeface="Times New Roman" panose="02020603050405020304" pitchFamily="18" charset="0"/>
                <a:cs typeface="+mn-ea"/>
                <a:sym typeface="+mn-ea"/>
              </a:rPr>
              <a:t> ( )</a:t>
            </a:r>
            <a:r>
              <a:rPr lang="zh-CN" altLang="en-US" sz="1600" b="1">
                <a:solidFill>
                  <a:schemeClr val="tx1"/>
                </a:solidFill>
                <a:effectLst/>
                <a:latin typeface="Times New Roman" panose="02020603050405020304" pitchFamily="18" charset="0"/>
                <a:cs typeface="+mn-ea"/>
                <a:sym typeface="+mn-ea"/>
              </a:rPr>
              <a:t>；</a:t>
            </a:r>
            <a:r>
              <a:rPr lang="en-US" altLang="zh-CN" sz="1600" b="1">
                <a:solidFill>
                  <a:schemeClr val="tx1"/>
                </a:solidFill>
                <a:effectLst/>
                <a:latin typeface="Times New Roman" panose="02020603050405020304" pitchFamily="18" charset="0"/>
                <a:cs typeface="+mn-ea"/>
                <a:sym typeface="+mn-ea"/>
              </a:rPr>
              <a:t>… p</a:t>
            </a:r>
            <a:r>
              <a:rPr lang="en-US" altLang="zh-CN" sz="1600" b="1" baseline="-25000">
                <a:solidFill>
                  <a:schemeClr val="tx1"/>
                </a:solidFill>
                <a:effectLst/>
                <a:latin typeface="Times New Roman" panose="02020603050405020304" pitchFamily="18" charset="0"/>
                <a:cs typeface="+mn-ea"/>
                <a:sym typeface="+mn-ea"/>
              </a:rPr>
              <a:t>n</a:t>
            </a:r>
            <a:r>
              <a:rPr lang="en-US" altLang="zh-CN" sz="1600" b="1">
                <a:solidFill>
                  <a:schemeClr val="tx1"/>
                </a:solidFill>
                <a:effectLst/>
                <a:latin typeface="Times New Roman" panose="02020603050405020304" pitchFamily="18" charset="0"/>
                <a:cs typeface="+mn-ea"/>
                <a:sym typeface="+mn-ea"/>
              </a:rPr>
              <a:t> ( )</a:t>
            </a:r>
            <a:r>
              <a:rPr lang="zh-CN" altLang="en-US" sz="1600" b="1">
                <a:solidFill>
                  <a:schemeClr val="tx1"/>
                </a:solidFill>
                <a:effectLst/>
                <a:latin typeface="Times New Roman" panose="02020603050405020304" pitchFamily="18" charset="0"/>
                <a:cs typeface="+mn-ea"/>
                <a:sym typeface="+mn-ea"/>
              </a:rPr>
              <a:t>；</a:t>
            </a:r>
            <a:endParaRPr lang="zh-CN" altLang="en-US"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coend</a:t>
            </a:r>
            <a:endParaRPr lang="en-US" altLang="zh-CN"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     }</a:t>
            </a:r>
            <a:endParaRPr lang="en-US" altLang="zh-CN" sz="1600" b="1" strike="noStrike" noProof="1">
              <a:solidFill>
                <a:schemeClr val="tx1"/>
              </a:solidFill>
              <a:effectLst/>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     p</a:t>
            </a:r>
            <a:r>
              <a:rPr lang="en-US" altLang="zh-CN" sz="1600" b="1" strike="noStrike" baseline="-25000" noProof="1">
                <a:solidFill>
                  <a:schemeClr val="tx1"/>
                </a:solidFill>
                <a:effectLst/>
                <a:latin typeface="Times New Roman" panose="02020603050405020304" pitchFamily="18" charset="0"/>
                <a:ea typeface="宋体" pitchFamily="2" charset="-122"/>
                <a:cs typeface="+mn-ea"/>
              </a:rPr>
              <a:t>i</a:t>
            </a:r>
            <a:r>
              <a:rPr lang="en-US" altLang="zh-CN" sz="1600" b="1" strike="noStrike" noProof="1">
                <a:solidFill>
                  <a:schemeClr val="tx1"/>
                </a:solidFill>
                <a:effectLst/>
                <a:latin typeface="Times New Roman" panose="02020603050405020304" pitchFamily="18" charset="0"/>
                <a:ea typeface="宋体" pitchFamily="2" charset="-122"/>
                <a:cs typeface="+mn-ea"/>
              </a:rPr>
              <a:t>( )</a:t>
            </a:r>
            <a:endParaRPr lang="en-US" altLang="zh-CN"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     {</a:t>
            </a:r>
            <a:endParaRPr lang="en-US" altLang="zh-CN"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sym typeface="MT Extra" panose="05050102010205020202" pitchFamily="18" charset="2"/>
              </a:rPr>
              <a:t>                </a:t>
            </a:r>
            <a:endParaRPr lang="en-US" altLang="zh-CN" sz="1600" b="1" strike="noStrike" noProof="1">
              <a:solidFill>
                <a:schemeClr val="tx1"/>
              </a:solidFill>
              <a:effectLst/>
              <a:latin typeface="Times New Roman" panose="02020603050405020304" pitchFamily="18" charset="0"/>
              <a:ea typeface="宋体" pitchFamily="2" charset="-122"/>
              <a:sym typeface="MT Extra" panose="05050102010205020202" pitchFamily="18" charset="2"/>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         p(mutex)</a:t>
            </a:r>
            <a:r>
              <a:rPr lang="zh-CN" altLang="en-US" sz="1600" b="1" strike="noStrike" noProof="1">
                <a:solidFill>
                  <a:schemeClr val="tx1"/>
                </a:solidFill>
                <a:effectLst/>
                <a:latin typeface="Times New Roman" panose="02020603050405020304" pitchFamily="18" charset="0"/>
                <a:ea typeface="宋体" pitchFamily="2" charset="-122"/>
                <a:cs typeface="+mn-ea"/>
              </a:rPr>
              <a:t>；</a:t>
            </a:r>
            <a:endParaRPr lang="zh-CN" altLang="en-US"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         访问变量</a:t>
            </a:r>
            <a:r>
              <a:rPr lang="en-US" altLang="zh-CN" sz="1600" b="1" strike="noStrike" noProof="1">
                <a:solidFill>
                  <a:schemeClr val="tx1"/>
                </a:solidFill>
                <a:effectLst/>
                <a:latin typeface="Times New Roman" panose="02020603050405020304" pitchFamily="18" charset="0"/>
                <a:ea typeface="宋体" pitchFamily="2" charset="-122"/>
                <a:cs typeface="+mn-ea"/>
              </a:rPr>
              <a:t>Q </a:t>
            </a:r>
            <a:r>
              <a:rPr lang="zh-CN" altLang="en-US" sz="1600" b="1" strike="noStrike" noProof="1">
                <a:solidFill>
                  <a:schemeClr val="tx1"/>
                </a:solidFill>
                <a:effectLst/>
                <a:latin typeface="Times New Roman" panose="02020603050405020304" pitchFamily="18" charset="0"/>
                <a:ea typeface="宋体" pitchFamily="2" charset="-122"/>
                <a:cs typeface="+mn-ea"/>
              </a:rPr>
              <a:t>；</a:t>
            </a:r>
            <a:endParaRPr lang="zh-CN" altLang="en-US"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v(mutex)</a:t>
            </a:r>
            <a:r>
              <a:rPr lang="zh-CN" altLang="en-US" sz="1600" b="1" strike="noStrike" noProof="1">
                <a:solidFill>
                  <a:schemeClr val="tx1"/>
                </a:solidFill>
                <a:effectLst/>
                <a:latin typeface="Times New Roman" panose="02020603050405020304" pitchFamily="18" charset="0"/>
                <a:ea typeface="宋体" pitchFamily="2" charset="-122"/>
                <a:cs typeface="+mn-ea"/>
              </a:rPr>
              <a:t>；</a:t>
            </a:r>
            <a:endParaRPr lang="zh-CN" altLang="en-US"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zh-CN" altLang="en-US" sz="1600" b="1" strike="noStrike" noProof="1">
                <a:solidFill>
                  <a:schemeClr val="tx1"/>
                </a:solidFill>
                <a:effectLst/>
                <a:latin typeface="Times New Roman" panose="02020603050405020304" pitchFamily="18" charset="0"/>
                <a:ea typeface="宋体" pitchFamily="2" charset="-122"/>
                <a:cs typeface="+mn-ea"/>
                <a:sym typeface="MT Extra" panose="05050102010205020202" pitchFamily="18" charset="2"/>
              </a:rPr>
              <a:t></a:t>
            </a:r>
            <a:endParaRPr lang="zh-CN" altLang="en-US"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a:t>
            </a:r>
            <a:endParaRPr lang="en-US" altLang="zh-CN" sz="1600" strike="noStrike" noProof="1">
              <a:solidFill>
                <a:schemeClr val="tx1"/>
              </a:solidFill>
              <a:latin typeface="Times New Roman" panose="02020603050405020304" pitchFamily="18" charset="0"/>
              <a:ea typeface="宋体" pitchFamily="2" charset="-122"/>
            </a:endParaRPr>
          </a:p>
        </p:txBody>
      </p:sp>
      <p:sp>
        <p:nvSpPr>
          <p:cNvPr id="58372" name="矩形 58371"/>
          <p:cNvSpPr/>
          <p:nvPr/>
        </p:nvSpPr>
        <p:spPr>
          <a:xfrm>
            <a:off x="3412490" y="4201795"/>
            <a:ext cx="4953635" cy="983615"/>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000" b="1" strike="noStrike" noProof="1">
                <a:solidFill>
                  <a:srgbClr val="FF0000"/>
                </a:solidFill>
                <a:effectLst/>
                <a:latin typeface="Times New Roman" panose="02020603050405020304" pitchFamily="18" charset="0"/>
                <a:ea typeface="宋体" pitchFamily="2" charset="-122"/>
                <a:cs typeface="+mn-ea"/>
                <a:sym typeface="+mn-ea"/>
              </a:rPr>
              <a:t>n</a:t>
            </a:r>
            <a:r>
              <a:rPr lang="zh-CN" altLang="en-US" sz="2000" b="1" strike="noStrike" noProof="1">
                <a:solidFill>
                  <a:srgbClr val="FF0000"/>
                </a:solidFill>
                <a:effectLst/>
                <a:latin typeface="Times New Roman" panose="02020603050405020304" pitchFamily="18" charset="0"/>
                <a:ea typeface="宋体" pitchFamily="2" charset="-122"/>
                <a:cs typeface="+mn-ea"/>
                <a:sym typeface="+mn-ea"/>
              </a:rPr>
              <a:t>个并发进程，互斥信号灯的取值可能为</a:t>
            </a:r>
            <a:endParaRPr lang="zh-CN" altLang="en-US" sz="2000" b="1" strike="noStrike" noProof="1">
              <a:solidFill>
                <a:srgbClr val="FF0000"/>
              </a:solidFill>
              <a:effectLst/>
              <a:latin typeface="Times New Roman" panose="02020603050405020304" pitchFamily="18" charset="0"/>
              <a:ea typeface="宋体" pitchFamily="2" charset="-122"/>
              <a:cs typeface="+mn-ea"/>
              <a:sym typeface="+mn-ea"/>
            </a:endParaRPr>
          </a:p>
          <a:p>
            <a:pPr marL="533400" lvl="0" indent="-533400" fontAlgn="base">
              <a:lnSpc>
                <a:spcPct val="130000"/>
              </a:lnSpc>
              <a:buNone/>
            </a:pPr>
            <a:r>
              <a:rPr lang="en-US" altLang="zh-CN" sz="2000" b="1" strike="noStrike" noProof="1">
                <a:solidFill>
                  <a:srgbClr val="FF0000"/>
                </a:solidFill>
                <a:effectLst/>
                <a:latin typeface="Times New Roman" panose="02020603050405020304" pitchFamily="18" charset="0"/>
                <a:ea typeface="宋体" pitchFamily="2" charset="-122"/>
                <a:cs typeface="+mn-ea"/>
                <a:sym typeface="+mn-ea"/>
              </a:rPr>
              <a:t>	1, 0, -1, …, -(n-1)</a:t>
            </a:r>
            <a:endParaRPr lang="en-US" altLang="zh-CN" sz="2000" b="1" strike="noStrike" noProof="1">
              <a:solidFill>
                <a:srgbClr val="FF0000"/>
              </a:solidFill>
              <a:effectLst/>
              <a:latin typeface="Times New Roman" panose="02020603050405020304" pitchFamily="18" charset="0"/>
              <a:ea typeface="宋体" pitchFamily="2" charset="-122"/>
              <a:cs typeface="+mn-ea"/>
              <a:sym typeface="+mn-ea"/>
            </a:endParaRPr>
          </a:p>
        </p:txBody>
      </p:sp>
      <p:sp>
        <p:nvSpPr>
          <p:cNvPr id="58373" name="矩形 58372"/>
          <p:cNvSpPr/>
          <p:nvPr/>
        </p:nvSpPr>
        <p:spPr>
          <a:xfrm>
            <a:off x="381000" y="85725"/>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进程互斥与同步的实现</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8371"/>
                                        </p:tgtEl>
                                        <p:attrNameLst>
                                          <p:attrName>style.visibility</p:attrName>
                                        </p:attrNameLst>
                                      </p:cBhvr>
                                      <p:to>
                                        <p:strVal val="visible"/>
                                      </p:to>
                                    </p:set>
                                    <p:anim calcmode="lin" valueType="num">
                                      <p:cBhvr additive="base">
                                        <p:cTn id="7" dur="500" fill="hold"/>
                                        <p:tgtEl>
                                          <p:spTgt spid="58371"/>
                                        </p:tgtEl>
                                        <p:attrNameLst>
                                          <p:attrName>ppt_x</p:attrName>
                                        </p:attrNameLst>
                                      </p:cBhvr>
                                      <p:tavLst>
                                        <p:tav tm="0">
                                          <p:val>
                                            <p:strVal val="0-#ppt_w/2"/>
                                          </p:val>
                                        </p:tav>
                                        <p:tav tm="100000">
                                          <p:val>
                                            <p:strVal val="#ppt_x"/>
                                          </p:val>
                                        </p:tav>
                                      </p:tavLst>
                                    </p:anim>
                                    <p:anim calcmode="lin" valueType="num">
                                      <p:cBhvr additive="base">
                                        <p:cTn id="8" dur="500" fill="hold"/>
                                        <p:tgtEl>
                                          <p:spTgt spid="58371"/>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8372">
                                            <p:txEl>
                                              <p:charRg st="96" end="112"/>
                                            </p:txEl>
                                          </p:spTgt>
                                        </p:tgtEl>
                                        <p:attrNameLst>
                                          <p:attrName>style.visibility</p:attrName>
                                        </p:attrNameLst>
                                      </p:cBhvr>
                                      <p:to>
                                        <p:strVal val="visible"/>
                                      </p:to>
                                    </p:set>
                                    <p:anim calcmode="lin" valueType="num">
                                      <p:cBhvr additive="base">
                                        <p:cTn id="11" dur="500" fill="hold"/>
                                        <p:tgtEl>
                                          <p:spTgt spid="58372">
                                            <p:txEl>
                                              <p:charRg st="96" end="11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8372">
                                            <p:txEl>
                                              <p:charRg st="96" end="11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8372">
                                            <p:txEl>
                                              <p:charRg st="144" end="158"/>
                                            </p:txEl>
                                          </p:spTgt>
                                        </p:tgtEl>
                                        <p:attrNameLst>
                                          <p:attrName>style.visibility</p:attrName>
                                        </p:attrNameLst>
                                      </p:cBhvr>
                                      <p:to>
                                        <p:strVal val="visible"/>
                                      </p:to>
                                    </p:set>
                                    <p:anim calcmode="lin" valueType="num">
                                      <p:cBhvr additive="base">
                                        <p:cTn id="15" dur="500" fill="hold"/>
                                        <p:tgtEl>
                                          <p:spTgt spid="58372">
                                            <p:txEl>
                                              <p:charRg st="144" end="158"/>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8372">
                                            <p:txEl>
                                              <p:charRg st="144" end="158"/>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8372">
                                            <p:txEl>
                                              <p:charRg st="1" end="1"/>
                                            </p:txEl>
                                          </p:spTgt>
                                        </p:tgtEl>
                                        <p:attrNameLst>
                                          <p:attrName>style.visibility</p:attrName>
                                        </p:attrNameLst>
                                      </p:cBhvr>
                                      <p:to>
                                        <p:strVal val="visible"/>
                                      </p:to>
                                    </p:set>
                                    <p:anim calcmode="lin" valueType="num">
                                      <p:cBhvr additive="base">
                                        <p:cTn id="19" dur="500" fill="hold"/>
                                        <p:tgtEl>
                                          <p:spTgt spid="58372">
                                            <p:txEl>
                                              <p:char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8372">
                                            <p:txEl>
                                              <p:charRg st="1" end="1"/>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8372">
                                            <p:txEl>
                                              <p:charRg st="189" end="220"/>
                                            </p:txEl>
                                          </p:spTgt>
                                        </p:tgtEl>
                                        <p:attrNameLst>
                                          <p:attrName>style.visibility</p:attrName>
                                        </p:attrNameLst>
                                      </p:cBhvr>
                                      <p:to>
                                        <p:strVal val="visible"/>
                                      </p:to>
                                    </p:set>
                                    <p:anim calcmode="lin" valueType="num">
                                      <p:cBhvr additive="base">
                                        <p:cTn id="23" dur="500" fill="hold"/>
                                        <p:tgtEl>
                                          <p:spTgt spid="58372">
                                            <p:txEl>
                                              <p:charRg st="189" end="22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8372">
                                            <p:txEl>
                                              <p:charRg st="189" end="220"/>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8372">
                                            <p:txEl>
                                              <p:charRg st="164" end="167"/>
                                            </p:txEl>
                                          </p:spTgt>
                                        </p:tgtEl>
                                        <p:attrNameLst>
                                          <p:attrName>style.visibility</p:attrName>
                                        </p:attrNameLst>
                                      </p:cBhvr>
                                      <p:to>
                                        <p:strVal val="visible"/>
                                      </p:to>
                                    </p:set>
                                    <p:anim calcmode="lin" valueType="num">
                                      <p:cBhvr additive="base">
                                        <p:cTn id="27" dur="500" fill="hold"/>
                                        <p:tgtEl>
                                          <p:spTgt spid="58372">
                                            <p:txEl>
                                              <p:charRg st="164" end="16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8372">
                                            <p:txEl>
                                              <p:charRg st="164" end="167"/>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58372">
                                            <p:txEl>
                                              <p:charRg st="164" end="167"/>
                                            </p:txEl>
                                          </p:spTgt>
                                        </p:tgtEl>
                                        <p:attrNameLst>
                                          <p:attrName>style.visibility</p:attrName>
                                        </p:attrNameLst>
                                      </p:cBhvr>
                                      <p:to>
                                        <p:strVal val="visible"/>
                                      </p:to>
                                    </p:set>
                                    <p:anim calcmode="lin" valueType="num">
                                      <p:cBhvr additive="base">
                                        <p:cTn id="31" dur="500" fill="hold"/>
                                        <p:tgtEl>
                                          <p:spTgt spid="58372">
                                            <p:txEl>
                                              <p:charRg st="164" end="16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8372">
                                            <p:txEl>
                                              <p:charRg st="164" end="16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1" name="标题 87041"/>
          <p:cNvSpPr>
            <a:spLocks noGrp="true"/>
          </p:cNvSpPr>
          <p:nvPr>
            <p:ph type="title"/>
          </p:nvPr>
        </p:nvSpPr>
        <p:spPr>
          <a:xfrm>
            <a:off x="603250" y="773113"/>
            <a:ext cx="3197225" cy="646113"/>
          </a:xfrm>
        </p:spPr>
        <p:txBody>
          <a:bodyPr wrap="square" anchor="b">
            <a:spAutoFit/>
          </a:bodyPr>
          <a:p>
            <a:pPr lvl="0">
              <a:lnSpc>
                <a:spcPct val="130000"/>
              </a:lnSpc>
              <a:spcBef>
                <a:spcPct val="30000"/>
              </a:spcBef>
              <a:buClr>
                <a:schemeClr val="tx2"/>
              </a:buClr>
              <a:buSzPct val="95000"/>
              <a:buFont typeface="Wingdings" panose="05000000000000000000" pitchFamily="2" charset="2"/>
              <a:buChar char="•"/>
            </a:pPr>
            <a:r>
              <a:rPr lang="zh-CN" altLang="en-US" sz="2800">
                <a:solidFill>
                  <a:srgbClr val="A50021"/>
                </a:solidFill>
                <a:latin typeface="Times New Roman" panose="02020603050405020304" pitchFamily="18" charset="0"/>
                <a:ea typeface="宋体" pitchFamily="2" charset="-122"/>
              </a:rPr>
              <a:t>(4) 推论</a:t>
            </a:r>
            <a:endParaRPr lang="zh-CN" altLang="en-US" sz="2800">
              <a:solidFill>
                <a:srgbClr val="A50021"/>
              </a:solidFill>
              <a:latin typeface="Times New Roman" panose="02020603050405020304" pitchFamily="18" charset="0"/>
              <a:ea typeface="宋体" pitchFamily="2" charset="-122"/>
            </a:endParaRPr>
          </a:p>
        </p:txBody>
      </p:sp>
      <p:sp>
        <p:nvSpPr>
          <p:cNvPr id="87043" name="内容占位符 87042"/>
          <p:cNvSpPr>
            <a:spLocks noGrp="true"/>
          </p:cNvSpPr>
          <p:nvPr>
            <p:ph idx="1"/>
          </p:nvPr>
        </p:nvSpPr>
        <p:spPr>
          <a:xfrm>
            <a:off x="192088" y="1509713"/>
            <a:ext cx="8524875" cy="4683125"/>
          </a:xfrm>
          <a:ln>
            <a:miter/>
          </a:ln>
        </p:spPr>
        <p:txBody>
          <a:bodyPr wrap="square" anchor="t">
            <a:spAutoFit/>
          </a:bodyPr>
          <a:p>
            <a:pPr algn="just" fontAlgn="base">
              <a:spcBef>
                <a:spcPct val="15000"/>
              </a:spcBef>
              <a:spcAft>
                <a:spcPct val="20000"/>
              </a:spcAft>
            </a:pPr>
            <a:r>
              <a:rPr lang="zh-CN" altLang="en-US" sz="2800" strike="noStrike" noProof="1">
                <a:solidFill>
                  <a:schemeClr val="tx1"/>
                </a:solidFill>
                <a:effectLst/>
                <a:latin typeface="宋体" pitchFamily="2" charset="-122"/>
              </a:rPr>
              <a:t>推论</a:t>
            </a:r>
            <a:r>
              <a:rPr lang="en-US" altLang="zh-CN" sz="2800" strike="noStrike" noProof="1">
                <a:solidFill>
                  <a:schemeClr val="tx1"/>
                </a:solidFill>
                <a:effectLst/>
                <a:latin typeface="宋体" pitchFamily="2" charset="-122"/>
              </a:rPr>
              <a:t>1</a:t>
            </a:r>
            <a:r>
              <a:rPr lang="zh-CN" altLang="en-US" sz="2800" strike="noStrike" noProof="1">
                <a:solidFill>
                  <a:schemeClr val="tx1"/>
                </a:solidFill>
                <a:effectLst/>
                <a:latin typeface="宋体" pitchFamily="2" charset="-122"/>
              </a:rPr>
              <a:t>：若信号灯</a:t>
            </a:r>
            <a:r>
              <a:rPr lang="en-US" altLang="zh-CN" sz="2800" strike="noStrike" noProof="1">
                <a:solidFill>
                  <a:schemeClr val="tx1"/>
                </a:solidFill>
                <a:effectLst/>
                <a:latin typeface="宋体" pitchFamily="2" charset="-122"/>
              </a:rPr>
              <a:t>s</a:t>
            </a:r>
            <a:r>
              <a:rPr lang="zh-CN" altLang="en-US" sz="2800" strike="noStrike" noProof="1">
                <a:solidFill>
                  <a:schemeClr val="tx1"/>
                </a:solidFill>
                <a:effectLst/>
                <a:latin typeface="宋体" pitchFamily="2" charset="-122"/>
              </a:rPr>
              <a:t>为正值，则该值等于在挂起进程之前对信号灯</a:t>
            </a:r>
            <a:r>
              <a:rPr lang="en-US" altLang="zh-CN" sz="2800" strike="noStrike" noProof="1">
                <a:solidFill>
                  <a:schemeClr val="tx1"/>
                </a:solidFill>
                <a:effectLst/>
                <a:latin typeface="宋体" pitchFamily="2" charset="-122"/>
              </a:rPr>
              <a:t>s</a:t>
            </a:r>
            <a:r>
              <a:rPr lang="zh-CN" altLang="en-US" sz="2800" strike="noStrike" noProof="1">
                <a:solidFill>
                  <a:schemeClr val="tx1"/>
                </a:solidFill>
                <a:effectLst/>
                <a:latin typeface="宋体" pitchFamily="2" charset="-122"/>
              </a:rPr>
              <a:t>可施行的</a:t>
            </a:r>
            <a:r>
              <a:rPr lang="en-US" altLang="zh-CN" sz="2800" strike="noStrike" noProof="1">
                <a:solidFill>
                  <a:schemeClr val="tx1"/>
                </a:solidFill>
                <a:effectLst/>
                <a:latin typeface="宋体" pitchFamily="2" charset="-122"/>
              </a:rPr>
              <a:t>P</a:t>
            </a:r>
            <a:r>
              <a:rPr lang="zh-CN" altLang="en-US" sz="2800" strike="noStrike" noProof="1">
                <a:solidFill>
                  <a:schemeClr val="tx1"/>
                </a:solidFill>
                <a:effectLst/>
                <a:latin typeface="宋体" pitchFamily="2" charset="-122"/>
              </a:rPr>
              <a:t>操作数、亦等于</a:t>
            </a:r>
            <a:r>
              <a:rPr lang="en-US" altLang="zh-CN" sz="2800" strike="noStrike" noProof="1">
                <a:solidFill>
                  <a:schemeClr val="tx1"/>
                </a:solidFill>
                <a:effectLst/>
                <a:latin typeface="宋体" pitchFamily="2" charset="-122"/>
              </a:rPr>
              <a:t>s</a:t>
            </a:r>
            <a:r>
              <a:rPr lang="zh-CN" altLang="en-US" sz="2800" strike="noStrike" noProof="1">
                <a:solidFill>
                  <a:schemeClr val="tx1"/>
                </a:solidFill>
                <a:effectLst/>
                <a:latin typeface="宋体" pitchFamily="2" charset="-122"/>
              </a:rPr>
              <a:t>所代表的实际还可以使用的物理资源数。</a:t>
            </a:r>
            <a:endParaRPr lang="zh-CN" altLang="en-US" sz="2800" strike="noStrike" noProof="1">
              <a:solidFill>
                <a:schemeClr val="tx1"/>
              </a:solidFill>
              <a:effectLst/>
              <a:latin typeface="宋体" pitchFamily="2" charset="-122"/>
            </a:endParaRPr>
          </a:p>
          <a:p>
            <a:pPr algn="just" fontAlgn="base">
              <a:spcBef>
                <a:spcPct val="15000"/>
              </a:spcBef>
              <a:spcAft>
                <a:spcPct val="20000"/>
              </a:spcAft>
            </a:pPr>
            <a:r>
              <a:rPr lang="zh-CN" altLang="en-US" sz="2800" strike="noStrike" noProof="1">
                <a:solidFill>
                  <a:schemeClr val="tx1"/>
                </a:solidFill>
                <a:effectLst/>
                <a:latin typeface="宋体" pitchFamily="2" charset="-122"/>
              </a:rPr>
              <a:t>推论</a:t>
            </a:r>
            <a:r>
              <a:rPr lang="en-US" altLang="zh-CN" sz="2800" strike="noStrike" noProof="1">
                <a:solidFill>
                  <a:schemeClr val="tx1"/>
                </a:solidFill>
                <a:effectLst/>
                <a:latin typeface="宋体" pitchFamily="2" charset="-122"/>
              </a:rPr>
              <a:t>2</a:t>
            </a:r>
            <a:r>
              <a:rPr lang="zh-CN" altLang="en-US" sz="2800" strike="noStrike" noProof="1">
                <a:solidFill>
                  <a:schemeClr val="tx1"/>
                </a:solidFill>
                <a:effectLst/>
                <a:latin typeface="宋体" pitchFamily="2" charset="-122"/>
              </a:rPr>
              <a:t>：若信号灯</a:t>
            </a:r>
            <a:r>
              <a:rPr lang="en-US" altLang="zh-CN" sz="2800" strike="noStrike" noProof="1">
                <a:solidFill>
                  <a:schemeClr val="tx1"/>
                </a:solidFill>
                <a:effectLst/>
                <a:latin typeface="宋体" pitchFamily="2" charset="-122"/>
              </a:rPr>
              <a:t>s</a:t>
            </a:r>
            <a:r>
              <a:rPr lang="zh-CN" altLang="en-US" sz="2800" strike="noStrike" noProof="1">
                <a:solidFill>
                  <a:schemeClr val="tx1"/>
                </a:solidFill>
                <a:effectLst/>
                <a:latin typeface="宋体" pitchFamily="2" charset="-122"/>
              </a:rPr>
              <a:t>为负值，则其绝对值等于登记排列在该信号灯</a:t>
            </a:r>
            <a:r>
              <a:rPr lang="en-US" altLang="zh-CN" sz="2800" strike="noStrike" noProof="1">
                <a:solidFill>
                  <a:schemeClr val="tx1"/>
                </a:solidFill>
                <a:effectLst/>
                <a:latin typeface="宋体" pitchFamily="2" charset="-122"/>
              </a:rPr>
              <a:t>s</a:t>
            </a:r>
            <a:r>
              <a:rPr lang="zh-CN" altLang="en-US" sz="2800" strike="noStrike" noProof="1">
                <a:solidFill>
                  <a:schemeClr val="tx1"/>
                </a:solidFill>
                <a:effectLst/>
                <a:latin typeface="宋体" pitchFamily="2" charset="-122"/>
              </a:rPr>
              <a:t>队列之中等待的进程个数，亦即恰好等于对信号灯</a:t>
            </a:r>
            <a:r>
              <a:rPr lang="en-US" altLang="zh-CN" sz="2800" strike="noStrike" noProof="1">
                <a:solidFill>
                  <a:schemeClr val="tx1"/>
                </a:solidFill>
                <a:effectLst/>
                <a:latin typeface="宋体" pitchFamily="2" charset="-122"/>
              </a:rPr>
              <a:t>s</a:t>
            </a:r>
            <a:r>
              <a:rPr lang="zh-CN" altLang="en-US" sz="2800" strike="noStrike" noProof="1">
                <a:solidFill>
                  <a:schemeClr val="tx1"/>
                </a:solidFill>
                <a:effectLst/>
                <a:latin typeface="宋体" pitchFamily="2" charset="-122"/>
              </a:rPr>
              <a:t>实施</a:t>
            </a:r>
            <a:r>
              <a:rPr lang="en-US" altLang="zh-CN" sz="2800" strike="noStrike" noProof="1">
                <a:solidFill>
                  <a:schemeClr val="tx1"/>
                </a:solidFill>
                <a:effectLst/>
                <a:latin typeface="宋体" pitchFamily="2" charset="-122"/>
              </a:rPr>
              <a:t>P</a:t>
            </a:r>
            <a:r>
              <a:rPr lang="zh-CN" altLang="en-US" sz="2800" strike="noStrike" noProof="1">
                <a:solidFill>
                  <a:schemeClr val="tx1"/>
                </a:solidFill>
                <a:effectLst/>
                <a:latin typeface="宋体" pitchFamily="2" charset="-122"/>
              </a:rPr>
              <a:t>操作而被挂起并进入信号灯</a:t>
            </a:r>
            <a:r>
              <a:rPr lang="en-US" altLang="zh-CN" sz="2800" strike="noStrike" noProof="1">
                <a:solidFill>
                  <a:schemeClr val="tx1"/>
                </a:solidFill>
                <a:effectLst/>
                <a:latin typeface="宋体" pitchFamily="2" charset="-122"/>
              </a:rPr>
              <a:t>s</a:t>
            </a:r>
            <a:r>
              <a:rPr lang="zh-CN" altLang="en-US" sz="2800" strike="noStrike" noProof="1">
                <a:solidFill>
                  <a:schemeClr val="tx1"/>
                </a:solidFill>
                <a:effectLst/>
                <a:latin typeface="宋体" pitchFamily="2" charset="-122"/>
              </a:rPr>
              <a:t>队列的进程数。</a:t>
            </a:r>
            <a:endParaRPr lang="zh-CN" altLang="en-US" sz="2800" strike="noStrike" noProof="1">
              <a:solidFill>
                <a:schemeClr val="tx1"/>
              </a:solidFill>
              <a:effectLst/>
              <a:latin typeface="宋体" pitchFamily="2" charset="-122"/>
            </a:endParaRPr>
          </a:p>
          <a:p>
            <a:pPr algn="just" fontAlgn="base">
              <a:spcBef>
                <a:spcPct val="15000"/>
              </a:spcBef>
              <a:spcAft>
                <a:spcPct val="20000"/>
              </a:spcAft>
            </a:pPr>
            <a:r>
              <a:rPr lang="zh-CN" altLang="en-US" sz="2800" strike="noStrike" noProof="1">
                <a:solidFill>
                  <a:schemeClr val="tx1"/>
                </a:solidFill>
                <a:effectLst/>
                <a:latin typeface="宋体" pitchFamily="2" charset="-122"/>
              </a:rPr>
              <a:t>推论</a:t>
            </a:r>
            <a:r>
              <a:rPr lang="en-US" altLang="zh-CN" sz="2800" strike="noStrike" noProof="1">
                <a:solidFill>
                  <a:schemeClr val="tx1"/>
                </a:solidFill>
                <a:effectLst/>
                <a:latin typeface="宋体" pitchFamily="2" charset="-122"/>
              </a:rPr>
              <a:t>3</a:t>
            </a:r>
            <a:r>
              <a:rPr lang="zh-CN" altLang="en-US" sz="2800" strike="noStrike" noProof="1">
                <a:solidFill>
                  <a:schemeClr val="tx1"/>
                </a:solidFill>
                <a:effectLst/>
                <a:latin typeface="宋体" pitchFamily="2" charset="-122"/>
              </a:rPr>
              <a:t>：通常，</a:t>
            </a:r>
            <a:r>
              <a:rPr lang="en-US" altLang="zh-CN" sz="2800" strike="noStrike" noProof="1">
                <a:solidFill>
                  <a:schemeClr val="tx1"/>
                </a:solidFill>
                <a:effectLst/>
                <a:latin typeface="宋体" pitchFamily="2" charset="-122"/>
              </a:rPr>
              <a:t>P</a:t>
            </a:r>
            <a:r>
              <a:rPr lang="zh-CN" altLang="en-US" sz="2800" strike="noStrike" noProof="1">
                <a:solidFill>
                  <a:schemeClr val="tx1"/>
                </a:solidFill>
                <a:effectLst/>
                <a:latin typeface="宋体" pitchFamily="2" charset="-122"/>
              </a:rPr>
              <a:t>操作意味着请求一个资源，</a:t>
            </a:r>
            <a:r>
              <a:rPr lang="en-US" altLang="zh-CN" sz="2800" strike="noStrike" noProof="1">
                <a:solidFill>
                  <a:schemeClr val="tx1"/>
                </a:solidFill>
                <a:effectLst/>
                <a:latin typeface="宋体" pitchFamily="2" charset="-122"/>
              </a:rPr>
              <a:t>V</a:t>
            </a:r>
            <a:r>
              <a:rPr lang="zh-CN" altLang="en-US" sz="2800" strike="noStrike" noProof="1">
                <a:solidFill>
                  <a:schemeClr val="tx1"/>
                </a:solidFill>
                <a:effectLst/>
                <a:latin typeface="宋体" pitchFamily="2" charset="-122"/>
              </a:rPr>
              <a:t>操作意味着释放一个资源。在一定条件下，</a:t>
            </a:r>
            <a:r>
              <a:rPr lang="en-US" altLang="zh-CN" sz="2800" strike="noStrike" noProof="1">
                <a:solidFill>
                  <a:schemeClr val="tx1"/>
                </a:solidFill>
                <a:effectLst/>
                <a:latin typeface="宋体" pitchFamily="2" charset="-122"/>
              </a:rPr>
              <a:t>P</a:t>
            </a:r>
            <a:r>
              <a:rPr lang="zh-CN" altLang="en-US" sz="2800" strike="noStrike" noProof="1">
                <a:solidFill>
                  <a:schemeClr val="tx1"/>
                </a:solidFill>
                <a:effectLst/>
                <a:latin typeface="宋体" pitchFamily="2" charset="-122"/>
              </a:rPr>
              <a:t>操作代表挂起进程操作，而</a:t>
            </a:r>
            <a:r>
              <a:rPr lang="en-US" altLang="zh-CN" sz="2800" strike="noStrike" noProof="1">
                <a:solidFill>
                  <a:schemeClr val="tx1"/>
                </a:solidFill>
                <a:effectLst/>
                <a:latin typeface="宋体" pitchFamily="2" charset="-122"/>
              </a:rPr>
              <a:t>V</a:t>
            </a:r>
            <a:r>
              <a:rPr lang="zh-CN" altLang="en-US" sz="2800" strike="noStrike" noProof="1">
                <a:solidFill>
                  <a:schemeClr val="tx1"/>
                </a:solidFill>
                <a:effectLst/>
                <a:latin typeface="宋体" pitchFamily="2" charset="-122"/>
              </a:rPr>
              <a:t>操作代表唤醒被挂起进程的操作。</a:t>
            </a:r>
            <a:endParaRPr lang="zh-CN" altLang="en-US" sz="2800" strike="noStrike" noProof="1">
              <a:solidFill>
                <a:schemeClr val="tx1"/>
              </a:solidFill>
              <a:effectLst/>
              <a:latin typeface="宋体" pitchFamily="2" charset="-122"/>
            </a:endParaRPr>
          </a:p>
        </p:txBody>
      </p:sp>
      <p:sp>
        <p:nvSpPr>
          <p:cNvPr id="73731" name="页脚占位符 1"/>
          <p:cNvSpPr/>
          <p:nvPr>
            <p:ph type="ftr" sz="quarter"/>
          </p:nvPr>
        </p:nvSpPr>
        <p:spPr>
          <a:xfrm>
            <a:off x="6108700" y="6343650"/>
            <a:ext cx="2895600" cy="457200"/>
          </a:xfrm>
          <a:prstGeom prst="rect">
            <a:avLst/>
          </a:prstGeom>
          <a:noFill/>
          <a:ln w="9525">
            <a:noFill/>
            <a:miter/>
          </a:ln>
        </p:spPr>
        <p:txBody>
          <a:bodyPr anchor="b"/>
          <a:p>
            <a:pPr lvl="0"/>
            <a:fld id="{9A0DB2DC-4C9A-4742-B13C-FB6460FD3503}" type="slidenum">
              <a:rPr lang="zh-CN" altLang="en-US"/>
            </a:fld>
            <a:r>
              <a:rPr lang="en-US" altLang="zh-CN"/>
              <a:t>/130</a:t>
            </a:r>
            <a:endParaRPr lang="en-US" altLang="zh-CN"/>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7043">
                                            <p:txEl>
                                              <p:charRg st="0" end="62"/>
                                            </p:txEl>
                                          </p:spTgt>
                                        </p:tgtEl>
                                        <p:attrNameLst>
                                          <p:attrName>style.visibility</p:attrName>
                                        </p:attrNameLst>
                                      </p:cBhvr>
                                      <p:to>
                                        <p:strVal val="visible"/>
                                      </p:to>
                                    </p:set>
                                    <p:animEffect transition="in" filter="blinds(horizontal)">
                                      <p:cBhvr>
                                        <p:cTn id="7" dur="500"/>
                                        <p:tgtEl>
                                          <p:spTgt spid="87043">
                                            <p:txEl>
                                              <p:charRg st="0" end="6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7043">
                                            <p:txEl>
                                              <p:charRg st="62" end="139"/>
                                            </p:txEl>
                                          </p:spTgt>
                                        </p:tgtEl>
                                        <p:attrNameLst>
                                          <p:attrName>style.visibility</p:attrName>
                                        </p:attrNameLst>
                                      </p:cBhvr>
                                      <p:to>
                                        <p:strVal val="visible"/>
                                      </p:to>
                                    </p:set>
                                    <p:animEffect transition="in" filter="blinds(horizontal)">
                                      <p:cBhvr>
                                        <p:cTn id="12" dur="500"/>
                                        <p:tgtEl>
                                          <p:spTgt spid="87043">
                                            <p:txEl>
                                              <p:charRg st="62" end="13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7043">
                                            <p:txEl>
                                              <p:charRg st="139" end="209"/>
                                            </p:txEl>
                                          </p:spTgt>
                                        </p:tgtEl>
                                        <p:attrNameLst>
                                          <p:attrName>style.visibility</p:attrName>
                                        </p:attrNameLst>
                                      </p:cBhvr>
                                      <p:to>
                                        <p:strVal val="visible"/>
                                      </p:to>
                                    </p:set>
                                    <p:animEffect transition="in" filter="blinds(horizontal)">
                                      <p:cBhvr>
                                        <p:cTn id="17" dur="500"/>
                                        <p:tgtEl>
                                          <p:spTgt spid="87043">
                                            <p:txEl>
                                              <p:charRg st="139" end="20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3"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5" name="矩形 59394"/>
          <p:cNvSpPr/>
          <p:nvPr/>
        </p:nvSpPr>
        <p:spPr>
          <a:xfrm>
            <a:off x="3175" y="474663"/>
            <a:ext cx="9142413" cy="2668588"/>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800" b="1" strike="noStrike" noProof="1">
                <a:solidFill>
                  <a:srgbClr val="A50021"/>
                </a:solidFill>
                <a:latin typeface="Times New Roman" panose="02020603050405020304" pitchFamily="18" charset="0"/>
                <a:ea typeface="宋体" pitchFamily="2" charset="-122"/>
                <a:cs typeface="+mn-ea"/>
              </a:rPr>
              <a:t>   </a:t>
            </a:r>
            <a:r>
              <a:rPr lang="en-US" altLang="zh-CN" sz="2800" b="1" strike="noStrike" noProof="1">
                <a:solidFill>
                  <a:srgbClr val="A50021"/>
                </a:solidFill>
                <a:latin typeface="Times New Roman" panose="02020603050405020304" pitchFamily="18" charset="0"/>
                <a:ea typeface="宋体" pitchFamily="2" charset="-122"/>
                <a:cs typeface="+mn-ea"/>
              </a:rPr>
              <a:t>(5) </a:t>
            </a:r>
            <a:r>
              <a:rPr lang="zh-CN" altLang="zh-CN" sz="2800" b="1" strike="noStrike" noProof="1">
                <a:solidFill>
                  <a:srgbClr val="A50021"/>
                </a:solidFill>
                <a:latin typeface="Times New Roman" panose="02020603050405020304" pitchFamily="18" charset="0"/>
                <a:ea typeface="宋体" pitchFamily="2" charset="-122"/>
                <a:cs typeface="+mn-ea"/>
              </a:rPr>
              <a:t>共享变量的例子（互斥）</a:t>
            </a:r>
            <a:endParaRPr lang="zh-CN" altLang="en-US" sz="2800" b="1" strike="noStrike" noProof="1">
              <a:solidFill>
                <a:srgbClr val="A50021"/>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400" strike="noStrike" noProof="1">
                <a:solidFill>
                  <a:srgbClr val="000099"/>
                </a:solidFill>
                <a:effectLst/>
                <a:latin typeface="Times New Roman" panose="02020603050405020304" pitchFamily="18" charset="0"/>
                <a:ea typeface="宋体" pitchFamily="2" charset="-122"/>
                <a:cs typeface="+mn-ea"/>
              </a:rPr>
              <a:t>          </a:t>
            </a:r>
            <a:r>
              <a:rPr lang="en-US" altLang="zh-CN" sz="2400" b="1" strike="noStrike" noProof="1">
                <a:solidFill>
                  <a:schemeClr val="tx1"/>
                </a:solidFill>
                <a:effectLst/>
                <a:latin typeface="Times New Roman" panose="02020603050405020304" pitchFamily="18" charset="0"/>
                <a:ea typeface="宋体" pitchFamily="2" charset="-122"/>
                <a:cs typeface="+mn-ea"/>
              </a:rPr>
              <a:t>x</a:t>
            </a:r>
            <a:r>
              <a:rPr lang="zh-CN" altLang="en-US" sz="2400" b="1" strike="noStrike" noProof="1">
                <a:solidFill>
                  <a:schemeClr val="tx1"/>
                </a:solidFill>
                <a:effectLst/>
                <a:latin typeface="Times New Roman" panose="02020603050405020304" pitchFamily="18" charset="0"/>
                <a:ea typeface="宋体" pitchFamily="2" charset="-122"/>
                <a:cs typeface="+mn-ea"/>
              </a:rPr>
              <a:t>代表某航班机座号，</a:t>
            </a:r>
            <a:r>
              <a:rPr lang="en-US" altLang="zh-CN" sz="2400" b="1" strike="noStrike" noProof="1">
                <a:solidFill>
                  <a:schemeClr val="tx1"/>
                </a:solidFill>
                <a:effectLst/>
                <a:latin typeface="Times New Roman" panose="02020603050405020304" pitchFamily="18" charset="0"/>
                <a:ea typeface="宋体" pitchFamily="2" charset="-122"/>
                <a:cs typeface="+mn-ea"/>
              </a:rPr>
              <a:t>p</a:t>
            </a:r>
            <a:r>
              <a:rPr lang="en-US" altLang="zh-CN" sz="2400" b="1" strike="noStrike" baseline="-25000" noProof="1">
                <a:solidFill>
                  <a:schemeClr val="tx1"/>
                </a:solidFill>
                <a:effectLst/>
                <a:latin typeface="Times New Roman" panose="02020603050405020304" pitchFamily="18" charset="0"/>
                <a:ea typeface="宋体" pitchFamily="2" charset="-122"/>
                <a:cs typeface="+mn-ea"/>
              </a:rPr>
              <a:t>a</a:t>
            </a:r>
            <a:r>
              <a:rPr lang="zh-CN" altLang="en-US" sz="2400" b="1" strike="noStrike" noProof="1">
                <a:solidFill>
                  <a:schemeClr val="tx1"/>
                </a:solidFill>
                <a:effectLst/>
                <a:latin typeface="Times New Roman" panose="02020603050405020304" pitchFamily="18" charset="0"/>
                <a:ea typeface="宋体" pitchFamily="2" charset="-122"/>
                <a:cs typeface="+mn-ea"/>
              </a:rPr>
              <a:t>和</a:t>
            </a:r>
            <a:r>
              <a:rPr lang="en-US" altLang="zh-CN" sz="2400" b="1" strike="noStrike" noProof="1">
                <a:solidFill>
                  <a:schemeClr val="tx1"/>
                </a:solidFill>
                <a:effectLst/>
                <a:latin typeface="Times New Roman" panose="02020603050405020304" pitchFamily="18" charset="0"/>
                <a:ea typeface="宋体" pitchFamily="2" charset="-122"/>
                <a:cs typeface="+mn-ea"/>
              </a:rPr>
              <a:t>p</a:t>
            </a:r>
            <a:r>
              <a:rPr lang="en-US" altLang="zh-CN" sz="2400" b="1" strike="noStrike" baseline="-25000" noProof="1">
                <a:solidFill>
                  <a:schemeClr val="tx1"/>
                </a:solidFill>
                <a:effectLst/>
                <a:latin typeface="Times New Roman" panose="02020603050405020304" pitchFamily="18" charset="0"/>
                <a:ea typeface="宋体" pitchFamily="2" charset="-122"/>
                <a:cs typeface="+mn-ea"/>
              </a:rPr>
              <a:t>b</a:t>
            </a:r>
            <a:r>
              <a:rPr lang="zh-CN" altLang="en-US" sz="2400" b="1" strike="noStrike" noProof="1">
                <a:solidFill>
                  <a:schemeClr val="tx1"/>
                </a:solidFill>
                <a:effectLst/>
                <a:latin typeface="Times New Roman" panose="02020603050405020304" pitchFamily="18" charset="0"/>
                <a:ea typeface="宋体" pitchFamily="2" charset="-122"/>
                <a:cs typeface="+mn-ea"/>
              </a:rPr>
              <a:t>两个售票进程，售票工作是</a:t>
            </a:r>
            <a:endParaRPr lang="zh-CN" altLang="en-US" sz="2400" b="1" strike="noStrike" noProof="1">
              <a:solidFill>
                <a:schemeClr val="tx1"/>
              </a:solidFill>
              <a:effectLst/>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400" b="1" strike="noStrike" noProof="1">
                <a:solidFill>
                  <a:schemeClr val="tx1"/>
                </a:solidFill>
                <a:effectLst/>
                <a:latin typeface="Times New Roman" panose="02020603050405020304" pitchFamily="18" charset="0"/>
                <a:ea typeface="宋体" pitchFamily="2" charset="-122"/>
                <a:cs typeface="+mn-ea"/>
              </a:rPr>
              <a:t>          对变量</a:t>
            </a:r>
            <a:r>
              <a:rPr lang="en-US" altLang="zh-CN" sz="2400" b="1" strike="noStrike" noProof="1">
                <a:solidFill>
                  <a:schemeClr val="tx1"/>
                </a:solidFill>
                <a:effectLst/>
                <a:latin typeface="Times New Roman" panose="02020603050405020304" pitchFamily="18" charset="0"/>
                <a:ea typeface="宋体" pitchFamily="2" charset="-122"/>
                <a:cs typeface="+mn-ea"/>
              </a:rPr>
              <a:t>x</a:t>
            </a:r>
            <a:r>
              <a:rPr lang="zh-CN" altLang="en-US" sz="2400" b="1" strike="noStrike" noProof="1">
                <a:solidFill>
                  <a:schemeClr val="tx1"/>
                </a:solidFill>
                <a:effectLst/>
                <a:latin typeface="Times New Roman" panose="02020603050405020304" pitchFamily="18" charset="0"/>
                <a:ea typeface="宋体" pitchFamily="2" charset="-122"/>
                <a:cs typeface="+mn-ea"/>
              </a:rPr>
              <a:t>加</a:t>
            </a:r>
            <a:r>
              <a:rPr lang="en-US" altLang="zh-CN" sz="2400" b="1" strike="noStrike" noProof="1">
                <a:solidFill>
                  <a:schemeClr val="tx1"/>
                </a:solidFill>
                <a:effectLst/>
                <a:latin typeface="Times New Roman" panose="02020603050405020304" pitchFamily="18" charset="0"/>
                <a:ea typeface="宋体" pitchFamily="2" charset="-122"/>
                <a:cs typeface="+mn-ea"/>
              </a:rPr>
              <a:t>1</a:t>
            </a:r>
            <a:r>
              <a:rPr lang="zh-CN" altLang="en-US" sz="2400" b="1" strike="noStrike" noProof="1">
                <a:solidFill>
                  <a:schemeClr val="tx1"/>
                </a:solidFill>
                <a:effectLst/>
                <a:latin typeface="Times New Roman" panose="02020603050405020304" pitchFamily="18" charset="0"/>
                <a:ea typeface="宋体" pitchFamily="2" charset="-122"/>
                <a:cs typeface="+mn-ea"/>
              </a:rPr>
              <a:t>。试用信号灯的</a:t>
            </a:r>
            <a:r>
              <a:rPr lang="en-US" altLang="zh-CN" sz="2400" b="1" strike="noStrike" noProof="1">
                <a:solidFill>
                  <a:schemeClr val="tx1"/>
                </a:solidFill>
                <a:effectLst/>
                <a:latin typeface="Times New Roman" panose="02020603050405020304" pitchFamily="18" charset="0"/>
                <a:ea typeface="宋体" pitchFamily="2" charset="-122"/>
                <a:cs typeface="+mn-ea"/>
              </a:rPr>
              <a:t>P</a:t>
            </a:r>
            <a:r>
              <a:rPr lang="zh-CN" altLang="en-US" sz="2400" b="1" strike="noStrike" noProof="1">
                <a:solidFill>
                  <a:schemeClr val="tx1"/>
                </a:solidFill>
                <a:effectLst/>
                <a:latin typeface="Times New Roman" panose="02020603050405020304" pitchFamily="18" charset="0"/>
                <a:ea typeface="宋体" pitchFamily="2" charset="-122"/>
                <a:cs typeface="+mn-ea"/>
              </a:rPr>
              <a:t>、</a:t>
            </a:r>
            <a:r>
              <a:rPr lang="en-US" altLang="zh-CN" sz="2400" b="1" strike="noStrike" noProof="1">
                <a:solidFill>
                  <a:schemeClr val="tx1"/>
                </a:solidFill>
                <a:effectLst/>
                <a:latin typeface="Times New Roman" panose="02020603050405020304" pitchFamily="18" charset="0"/>
                <a:ea typeface="宋体" pitchFamily="2" charset="-122"/>
                <a:cs typeface="+mn-ea"/>
              </a:rPr>
              <a:t>V</a:t>
            </a:r>
            <a:r>
              <a:rPr lang="zh-CN" altLang="en-US" sz="2400" b="1" strike="noStrike" noProof="1">
                <a:solidFill>
                  <a:schemeClr val="tx1"/>
                </a:solidFill>
                <a:effectLst/>
                <a:latin typeface="Times New Roman" panose="02020603050405020304" pitchFamily="18" charset="0"/>
                <a:ea typeface="宋体" pitchFamily="2" charset="-122"/>
                <a:cs typeface="+mn-ea"/>
              </a:rPr>
              <a:t>操作实现这两个进程的</a:t>
            </a:r>
            <a:endParaRPr lang="zh-CN" altLang="en-US" sz="2400" b="1" strike="noStrike" noProof="1">
              <a:solidFill>
                <a:schemeClr val="tx1"/>
              </a:solidFill>
              <a:effectLst/>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400" b="1" strike="noStrike" noProof="1">
                <a:solidFill>
                  <a:schemeClr val="tx1"/>
                </a:solidFill>
                <a:effectLst/>
                <a:latin typeface="Times New Roman" panose="02020603050405020304" pitchFamily="18" charset="0"/>
                <a:ea typeface="宋体" pitchFamily="2" charset="-122"/>
                <a:cs typeface="+mn-ea"/>
              </a:rPr>
              <a:t>          互斥。</a:t>
            </a:r>
            <a:endParaRPr lang="zh-CN" altLang="en-US" sz="2400" b="1" strike="noStrike" noProof="1">
              <a:solidFill>
                <a:schemeClr val="tx1"/>
              </a:solidFill>
              <a:effectLst/>
              <a:latin typeface="Times New Roman" panose="02020603050405020304" pitchFamily="18" charset="0"/>
              <a:ea typeface="宋体" pitchFamily="2" charset="-122"/>
            </a:endParaRPr>
          </a:p>
          <a:p>
            <a:pPr marL="533400" lvl="0" indent="-533400" fontAlgn="base">
              <a:lnSpc>
                <a:spcPct val="130000"/>
              </a:lnSpc>
              <a:buNone/>
            </a:pPr>
            <a:r>
              <a:rPr lang="zh-CN" altLang="en-US" sz="2000" strike="noStrike" noProof="1">
                <a:solidFill>
                  <a:schemeClr val="tx1"/>
                </a:solidFill>
                <a:effectLst/>
                <a:latin typeface="Times New Roman" panose="02020603050405020304" pitchFamily="18" charset="0"/>
                <a:ea typeface="宋体" pitchFamily="2" charset="-122"/>
                <a:cs typeface="+mn-ea"/>
              </a:rPr>
              <a:t>            </a:t>
            </a:r>
            <a:r>
              <a:rPr lang="zh-CN" altLang="en-US" sz="2000" b="1" strike="noStrike" noProof="1">
                <a:solidFill>
                  <a:schemeClr val="tx1"/>
                </a:solidFill>
                <a:effectLst/>
                <a:latin typeface="Times New Roman" panose="02020603050405020304" pitchFamily="18" charset="0"/>
                <a:ea typeface="宋体" pitchFamily="2" charset="-122"/>
                <a:cs typeface="+mn-ea"/>
              </a:rPr>
              <a:t>设：</a:t>
            </a:r>
            <a:r>
              <a:rPr lang="en-US" altLang="zh-CN" sz="2000" b="1" strike="noStrike" noProof="1">
                <a:solidFill>
                  <a:schemeClr val="tx1"/>
                </a:solidFill>
                <a:effectLst/>
                <a:latin typeface="Times New Roman" panose="02020603050405020304" pitchFamily="18" charset="0"/>
                <a:ea typeface="宋体" pitchFamily="2" charset="-122"/>
                <a:cs typeface="+mn-ea"/>
              </a:rPr>
              <a:t>mutex</a:t>
            </a:r>
            <a:r>
              <a:rPr lang="zh-CN" altLang="en-US" sz="2000" b="1" strike="noStrike" noProof="1">
                <a:solidFill>
                  <a:schemeClr val="tx1"/>
                </a:solidFill>
                <a:effectLst/>
                <a:latin typeface="Times New Roman" panose="02020603050405020304" pitchFamily="18" charset="0"/>
                <a:ea typeface="宋体" pitchFamily="2" charset="-122"/>
                <a:cs typeface="+mn-ea"/>
              </a:rPr>
              <a:t>为互斥信号灯，初值为</a:t>
            </a:r>
            <a:r>
              <a:rPr lang="en-US" altLang="zh-CN" sz="2000" b="1" strike="noStrike" noProof="1">
                <a:solidFill>
                  <a:schemeClr val="tx1"/>
                </a:solidFill>
                <a:effectLst/>
                <a:latin typeface="Times New Roman" panose="02020603050405020304" pitchFamily="18" charset="0"/>
                <a:ea typeface="宋体" pitchFamily="2" charset="-122"/>
                <a:cs typeface="+mn-ea"/>
              </a:rPr>
              <a:t>1</a:t>
            </a:r>
            <a:r>
              <a:rPr lang="zh-CN" altLang="en-US" sz="2000" b="1" strike="noStrike" noProof="1">
                <a:solidFill>
                  <a:schemeClr val="tx1"/>
                </a:solidFill>
                <a:effectLst/>
                <a:latin typeface="Times New Roman" panose="02020603050405020304" pitchFamily="18" charset="0"/>
                <a:ea typeface="宋体" pitchFamily="2" charset="-122"/>
                <a:cs typeface="+mn-ea"/>
              </a:rPr>
              <a:t>。</a:t>
            </a:r>
            <a:endParaRPr lang="zh-CN" altLang="en-US" sz="2000" b="1" strike="noStrike" noProof="1">
              <a:solidFill>
                <a:schemeClr val="tx1"/>
              </a:solidFill>
              <a:effectLst/>
              <a:latin typeface="Times New Roman" panose="02020603050405020304" pitchFamily="18" charset="0"/>
              <a:ea typeface="宋体" pitchFamily="2" charset="-122"/>
            </a:endParaRPr>
          </a:p>
        </p:txBody>
      </p:sp>
      <p:sp>
        <p:nvSpPr>
          <p:cNvPr id="59396" name="矩形 59395"/>
          <p:cNvSpPr/>
          <p:nvPr/>
        </p:nvSpPr>
        <p:spPr>
          <a:xfrm>
            <a:off x="277813" y="3143250"/>
            <a:ext cx="8631237" cy="3476625"/>
          </a:xfrm>
          <a:prstGeom prst="rect">
            <a:avLst/>
          </a:prstGeom>
          <a:noFill/>
          <a:ln w="9525">
            <a:noFill/>
            <a:miter/>
          </a:ln>
        </p:spPr>
        <p:txBody>
          <a:bodyPr wrap="square" anchor="t">
            <a:spAutoFit/>
          </a:bodyPr>
          <a:p>
            <a:pPr marL="533400" lvl="0" indent="-533400">
              <a:lnSpc>
                <a:spcPct val="120000"/>
              </a:lnSpc>
              <a:spcBef>
                <a:spcPct val="20000"/>
              </a:spcBef>
              <a:buClr>
                <a:schemeClr val="tx2"/>
              </a:buClr>
              <a:buSzPct val="95000"/>
              <a:buFont typeface="Wingdings" panose="05000000000000000000" pitchFamily="2" charset="2"/>
              <a:buNone/>
            </a:pPr>
            <a:r>
              <a:rPr lang="en-US" altLang="zh-CN" sz="2000">
                <a:solidFill>
                  <a:schemeClr val="tx1"/>
                </a:solidFill>
                <a:latin typeface="Times New Roman" panose="02020603050405020304" pitchFamily="18" charset="0"/>
                <a:ea typeface="宋体" pitchFamily="2" charset="-122"/>
              </a:rPr>
              <a:t>main()                          p</a:t>
            </a:r>
            <a:r>
              <a:rPr lang="en-US" altLang="zh-CN" sz="2000" baseline="-25000">
                <a:solidFill>
                  <a:schemeClr val="tx1"/>
                </a:solidFill>
                <a:latin typeface="Times New Roman" panose="02020603050405020304" pitchFamily="18" charset="0"/>
                <a:ea typeface="宋体" pitchFamily="2" charset="-122"/>
              </a:rPr>
              <a:t>a</a:t>
            </a:r>
            <a:r>
              <a:rPr lang="en-US" altLang="zh-CN" sz="2000">
                <a:solidFill>
                  <a:schemeClr val="tx1"/>
                </a:solidFill>
                <a:latin typeface="Times New Roman" panose="02020603050405020304" pitchFamily="18" charset="0"/>
                <a:ea typeface="宋体" pitchFamily="2" charset="-122"/>
              </a:rPr>
              <a:t>( )                                p</a:t>
            </a:r>
            <a:r>
              <a:rPr lang="en-US" altLang="zh-CN" sz="2000" baseline="-25000">
                <a:solidFill>
                  <a:schemeClr val="tx1"/>
                </a:solidFill>
                <a:latin typeface="Times New Roman" panose="02020603050405020304" pitchFamily="18" charset="0"/>
                <a:ea typeface="宋体" pitchFamily="2" charset="-122"/>
              </a:rPr>
              <a:t>b</a:t>
            </a:r>
            <a:r>
              <a:rPr lang="en-US" altLang="zh-CN" sz="2000">
                <a:solidFill>
                  <a:schemeClr val="tx1"/>
                </a:solidFill>
                <a:latin typeface="Times New Roman" panose="02020603050405020304" pitchFamily="18" charset="0"/>
                <a:ea typeface="宋体" pitchFamily="2" charset="-122"/>
              </a:rPr>
              <a:t>( )</a:t>
            </a:r>
            <a:endParaRPr lang="en-US" altLang="zh-CN" sz="2000">
              <a:solidFill>
                <a:schemeClr val="tx1"/>
              </a:solidFill>
              <a:latin typeface="Times New Roman" panose="02020603050405020304" pitchFamily="18" charset="0"/>
              <a:ea typeface="宋体" pitchFamily="2" charset="-122"/>
            </a:endParaRPr>
          </a:p>
          <a:p>
            <a:pPr marL="533400" lvl="0" indent="-533400">
              <a:lnSpc>
                <a:spcPct val="120000"/>
              </a:lnSpc>
              <a:spcBef>
                <a:spcPct val="20000"/>
              </a:spcBef>
              <a:buClr>
                <a:schemeClr val="tx2"/>
              </a:buClr>
              <a:buSzPct val="95000"/>
              <a:buFont typeface="Wingdings" panose="05000000000000000000" pitchFamily="2" charset="2"/>
              <a:buNone/>
            </a:pPr>
            <a:r>
              <a:rPr lang="en-US" altLang="zh-CN" sz="2000">
                <a:solidFill>
                  <a:schemeClr val="tx1"/>
                </a:solidFill>
                <a:latin typeface="Times New Roman" panose="02020603050405020304" pitchFamily="18" charset="0"/>
                <a:ea typeface="宋体" pitchFamily="2" charset="-122"/>
              </a:rPr>
              <a:t>{                                  {                                     {</a:t>
            </a:r>
            <a:endParaRPr lang="en-US" altLang="zh-CN" sz="2000">
              <a:solidFill>
                <a:schemeClr val="tx1"/>
              </a:solidFill>
              <a:latin typeface="Times New Roman" panose="02020603050405020304" pitchFamily="18" charset="0"/>
              <a:ea typeface="宋体" pitchFamily="2" charset="-122"/>
            </a:endParaRPr>
          </a:p>
          <a:p>
            <a:pPr marL="533400" lvl="0" indent="-533400">
              <a:lnSpc>
                <a:spcPct val="120000"/>
              </a:lnSpc>
              <a:spcBef>
                <a:spcPct val="20000"/>
              </a:spcBef>
              <a:buClr>
                <a:schemeClr val="tx2"/>
              </a:buClr>
              <a:buSzPct val="95000"/>
              <a:buFont typeface="Wingdings" panose="05000000000000000000" pitchFamily="2" charset="2"/>
              <a:buNone/>
            </a:pPr>
            <a:r>
              <a:rPr lang="en-US" altLang="zh-CN" sz="2000">
                <a:solidFill>
                  <a:schemeClr val="tx1"/>
                </a:solidFill>
                <a:latin typeface="Times New Roman" panose="02020603050405020304" pitchFamily="18" charset="0"/>
                <a:ea typeface="宋体" pitchFamily="2" charset="-122"/>
                <a:sym typeface="MT Extra" panose="05050102010205020202" pitchFamily="18" charset="2"/>
              </a:rPr>
              <a:t>      </a:t>
            </a:r>
            <a:r>
              <a:rPr lang="en-US" altLang="zh-CN" sz="2000">
                <a:solidFill>
                  <a:schemeClr val="tx1"/>
                </a:solidFill>
                <a:latin typeface="Times New Roman" panose="02020603050405020304" pitchFamily="18" charset="0"/>
                <a:ea typeface="宋体" pitchFamily="2" charset="-122"/>
                <a:sym typeface="Arial" panose="02080604020202020204" pitchFamily="34" charset="0"/>
              </a:rPr>
              <a:t>x=0; mutex=1;</a:t>
            </a:r>
            <a:r>
              <a:rPr lang="en-US" altLang="zh-CN" sz="2000">
                <a:solidFill>
                  <a:schemeClr val="tx1"/>
                </a:solidFill>
                <a:latin typeface="Times New Roman" panose="02020603050405020304" pitchFamily="18" charset="0"/>
                <a:ea typeface="宋体" pitchFamily="2" charset="-122"/>
                <a:sym typeface="MT Extra" panose="05050102010205020202" pitchFamily="18" charset="2"/>
              </a:rPr>
              <a:t>                                                 </a:t>
            </a:r>
            <a:endParaRPr lang="en-US" altLang="zh-CN" sz="2000">
              <a:solidFill>
                <a:schemeClr val="tx1"/>
              </a:solidFill>
              <a:latin typeface="Times New Roman" panose="02020603050405020304" pitchFamily="18" charset="0"/>
              <a:ea typeface="宋体" pitchFamily="2" charset="-122"/>
              <a:sym typeface="MT Extra" panose="05050102010205020202" pitchFamily="18" charset="2"/>
            </a:endParaRPr>
          </a:p>
          <a:p>
            <a:pPr marL="533400" lvl="0" indent="-533400">
              <a:lnSpc>
                <a:spcPct val="120000"/>
              </a:lnSpc>
              <a:spcBef>
                <a:spcPct val="20000"/>
              </a:spcBef>
              <a:buClr>
                <a:schemeClr val="tx2"/>
              </a:buClr>
              <a:buSzPct val="95000"/>
              <a:buFont typeface="Wingdings" panose="05000000000000000000" pitchFamily="2" charset="2"/>
              <a:buNone/>
            </a:pPr>
            <a:r>
              <a:rPr lang="en-US" altLang="zh-CN" sz="2000">
                <a:solidFill>
                  <a:schemeClr val="tx1"/>
                </a:solidFill>
                <a:latin typeface="Times New Roman" panose="02020603050405020304" pitchFamily="18" charset="0"/>
                <a:ea typeface="宋体" pitchFamily="2" charset="-122"/>
              </a:rPr>
              <a:t>      </a:t>
            </a:r>
            <a:r>
              <a:rPr lang="en-US" altLang="zh-CN" sz="2000">
                <a:solidFill>
                  <a:schemeClr val="tx1"/>
                </a:solidFill>
                <a:latin typeface="Times New Roman" panose="02020603050405020304" pitchFamily="18" charset="0"/>
                <a:ea typeface="宋体" pitchFamily="2" charset="-122"/>
                <a:sym typeface="Arial" panose="02080604020202020204" pitchFamily="34" charset="0"/>
              </a:rPr>
              <a:t>cobegin </a:t>
            </a:r>
            <a:r>
              <a:rPr lang="en-US" altLang="zh-CN" sz="2000">
                <a:solidFill>
                  <a:schemeClr val="tx1"/>
                </a:solidFill>
                <a:latin typeface="Times New Roman" panose="02020603050405020304" pitchFamily="18" charset="0"/>
                <a:ea typeface="宋体" pitchFamily="2" charset="-122"/>
              </a:rPr>
              <a:t>                   p(mutex)</a:t>
            </a:r>
            <a:r>
              <a:rPr lang="zh-CN" altLang="en-US" sz="2000">
                <a:solidFill>
                  <a:schemeClr val="tx1"/>
                </a:solidFill>
                <a:latin typeface="Times New Roman" panose="02020603050405020304" pitchFamily="18" charset="0"/>
                <a:ea typeface="宋体" pitchFamily="2" charset="-122"/>
              </a:rPr>
              <a:t>；                   </a:t>
            </a:r>
            <a:r>
              <a:rPr lang="en-US" altLang="zh-CN" sz="2000">
                <a:solidFill>
                  <a:schemeClr val="tx1"/>
                </a:solidFill>
                <a:latin typeface="Times New Roman" panose="02020603050405020304" pitchFamily="18" charset="0"/>
                <a:ea typeface="宋体" pitchFamily="2" charset="-122"/>
              </a:rPr>
              <a:t>p(mutex)</a:t>
            </a:r>
            <a:r>
              <a:rPr lang="zh-CN" altLang="en-US" sz="2000">
                <a:solidFill>
                  <a:schemeClr val="tx1"/>
                </a:solidFill>
                <a:latin typeface="Times New Roman" panose="02020603050405020304" pitchFamily="18" charset="0"/>
                <a:ea typeface="宋体" pitchFamily="2" charset="-122"/>
              </a:rPr>
              <a:t>;</a:t>
            </a:r>
            <a:endParaRPr lang="zh-CN" altLang="en-US" sz="2000">
              <a:solidFill>
                <a:schemeClr val="tx1"/>
              </a:solidFill>
              <a:latin typeface="Times New Roman" panose="02020603050405020304" pitchFamily="18" charset="0"/>
              <a:ea typeface="宋体" pitchFamily="2" charset="-122"/>
            </a:endParaRPr>
          </a:p>
          <a:p>
            <a:pPr marL="533400" lvl="0" indent="-533400">
              <a:lnSpc>
                <a:spcPct val="120000"/>
              </a:lnSpc>
              <a:spcBef>
                <a:spcPct val="20000"/>
              </a:spcBef>
              <a:buClr>
                <a:schemeClr val="tx2"/>
              </a:buClr>
              <a:buSzPct val="95000"/>
              <a:buFont typeface="Wingdings" panose="05000000000000000000" pitchFamily="2" charset="2"/>
              <a:buNone/>
            </a:pPr>
            <a:r>
              <a:rPr lang="zh-CN" altLang="en-US" sz="2000">
                <a:solidFill>
                  <a:schemeClr val="tx1"/>
                </a:solidFill>
                <a:latin typeface="Times New Roman" panose="02020603050405020304" pitchFamily="18" charset="0"/>
                <a:ea typeface="宋体" pitchFamily="2" charset="-122"/>
              </a:rPr>
              <a:t>      </a:t>
            </a:r>
            <a:r>
              <a:rPr lang="en-US" altLang="zh-CN" sz="2000">
                <a:solidFill>
                  <a:schemeClr val="tx1"/>
                </a:solidFill>
                <a:latin typeface="Times New Roman" panose="02020603050405020304" pitchFamily="18" charset="0"/>
                <a:ea typeface="宋体" pitchFamily="2" charset="-122"/>
                <a:sym typeface="Arial" panose="02080604020202020204" pitchFamily="34" charset="0"/>
              </a:rPr>
              <a:t>  P</a:t>
            </a:r>
            <a:r>
              <a:rPr lang="en-US" altLang="zh-CN" sz="2000" baseline="-25000">
                <a:solidFill>
                  <a:schemeClr val="tx1"/>
                </a:solidFill>
                <a:latin typeface="Times New Roman" panose="02020603050405020304" pitchFamily="18" charset="0"/>
                <a:ea typeface="宋体" pitchFamily="2" charset="-122"/>
                <a:sym typeface="Arial" panose="02080604020202020204" pitchFamily="34" charset="0"/>
              </a:rPr>
              <a:t>a</a:t>
            </a:r>
            <a:r>
              <a:rPr lang="en-US" altLang="zh-CN" sz="2000">
                <a:solidFill>
                  <a:schemeClr val="tx1"/>
                </a:solidFill>
                <a:latin typeface="Times New Roman" panose="02020603050405020304" pitchFamily="18" charset="0"/>
                <a:ea typeface="宋体" pitchFamily="2" charset="-122"/>
                <a:sym typeface="Arial" panose="02080604020202020204" pitchFamily="34" charset="0"/>
              </a:rPr>
              <a:t>()                       </a:t>
            </a:r>
            <a:r>
              <a:rPr lang="zh-CN" altLang="en-US" sz="2000">
                <a:solidFill>
                  <a:schemeClr val="tx1"/>
                </a:solidFill>
                <a:latin typeface="Times New Roman" panose="02020603050405020304" pitchFamily="18" charset="0"/>
                <a:ea typeface="宋体" pitchFamily="2" charset="-122"/>
              </a:rPr>
              <a:t>    </a:t>
            </a:r>
            <a:r>
              <a:rPr lang="en-US" altLang="zh-CN" sz="2000">
                <a:solidFill>
                  <a:schemeClr val="tx1"/>
                </a:solidFill>
                <a:latin typeface="Times New Roman" panose="02020603050405020304" pitchFamily="18" charset="0"/>
                <a:ea typeface="宋体" pitchFamily="2" charset="-122"/>
              </a:rPr>
              <a:t>x:=x+1 </a:t>
            </a:r>
            <a:r>
              <a:rPr lang="zh-CN" altLang="en-US" sz="2000">
                <a:solidFill>
                  <a:schemeClr val="tx1"/>
                </a:solidFill>
                <a:latin typeface="Times New Roman" panose="02020603050405020304" pitchFamily="18" charset="0"/>
                <a:ea typeface="宋体" pitchFamily="2" charset="-122"/>
              </a:rPr>
              <a:t>；                      </a:t>
            </a:r>
            <a:r>
              <a:rPr lang="en-US" altLang="zh-CN" sz="2000">
                <a:solidFill>
                  <a:schemeClr val="tx1"/>
                </a:solidFill>
                <a:latin typeface="Times New Roman" panose="02020603050405020304" pitchFamily="18" charset="0"/>
                <a:ea typeface="宋体" pitchFamily="2" charset="-122"/>
              </a:rPr>
              <a:t>x:=x+1 </a:t>
            </a:r>
            <a:r>
              <a:rPr lang="zh-CN" altLang="en-US" sz="2000">
                <a:solidFill>
                  <a:schemeClr val="tx1"/>
                </a:solidFill>
                <a:latin typeface="Times New Roman" panose="02020603050405020304" pitchFamily="18" charset="0"/>
                <a:ea typeface="宋体" pitchFamily="2" charset="-122"/>
              </a:rPr>
              <a:t>；</a:t>
            </a:r>
            <a:endParaRPr lang="zh-CN" altLang="en-US" sz="2000">
              <a:solidFill>
                <a:schemeClr val="tx1"/>
              </a:solidFill>
              <a:latin typeface="Times New Roman" panose="02020603050405020304" pitchFamily="18" charset="0"/>
              <a:ea typeface="宋体" pitchFamily="2" charset="-122"/>
            </a:endParaRPr>
          </a:p>
          <a:p>
            <a:pPr marL="533400" lvl="0" indent="-533400">
              <a:lnSpc>
                <a:spcPct val="120000"/>
              </a:lnSpc>
              <a:spcBef>
                <a:spcPct val="20000"/>
              </a:spcBef>
              <a:buClr>
                <a:schemeClr val="tx2"/>
              </a:buClr>
              <a:buSzPct val="95000"/>
              <a:buFont typeface="Wingdings" panose="05000000000000000000" pitchFamily="2" charset="2"/>
              <a:buNone/>
            </a:pPr>
            <a:r>
              <a:rPr lang="zh-CN" altLang="en-US" sz="2000">
                <a:solidFill>
                  <a:schemeClr val="tx1"/>
                </a:solidFill>
                <a:latin typeface="Times New Roman" panose="02020603050405020304" pitchFamily="18" charset="0"/>
                <a:ea typeface="宋体" pitchFamily="2" charset="-122"/>
              </a:rPr>
              <a:t>        </a:t>
            </a:r>
            <a:r>
              <a:rPr lang="en-US" altLang="zh-CN" sz="2000">
                <a:solidFill>
                  <a:schemeClr val="tx1"/>
                </a:solidFill>
                <a:latin typeface="Times New Roman" panose="02020603050405020304" pitchFamily="18" charset="0"/>
                <a:ea typeface="宋体" pitchFamily="2" charset="-122"/>
                <a:sym typeface="Arial" panose="02080604020202020204" pitchFamily="34" charset="0"/>
              </a:rPr>
              <a:t>P</a:t>
            </a:r>
            <a:r>
              <a:rPr lang="en-US" altLang="zh-CN" sz="2000" baseline="-25000">
                <a:solidFill>
                  <a:schemeClr val="tx1"/>
                </a:solidFill>
                <a:latin typeface="Times New Roman" panose="02020603050405020304" pitchFamily="18" charset="0"/>
                <a:ea typeface="宋体" pitchFamily="2" charset="-122"/>
                <a:sym typeface="Arial" panose="02080604020202020204" pitchFamily="34" charset="0"/>
              </a:rPr>
              <a:t>b</a:t>
            </a:r>
            <a:r>
              <a:rPr lang="en-US" altLang="zh-CN" sz="2000">
                <a:solidFill>
                  <a:schemeClr val="tx1"/>
                </a:solidFill>
                <a:latin typeface="Times New Roman" panose="02020603050405020304" pitchFamily="18" charset="0"/>
                <a:ea typeface="宋体" pitchFamily="2" charset="-122"/>
                <a:sym typeface="Arial" panose="02080604020202020204" pitchFamily="34" charset="0"/>
              </a:rPr>
              <a:t>()</a:t>
            </a:r>
            <a:r>
              <a:rPr lang="zh-CN" altLang="en-US" sz="2000">
                <a:solidFill>
                  <a:schemeClr val="tx1"/>
                </a:solidFill>
                <a:latin typeface="Times New Roman" panose="02020603050405020304" pitchFamily="18" charset="0"/>
                <a:ea typeface="宋体" pitchFamily="2" charset="-122"/>
              </a:rPr>
              <a:t>   </a:t>
            </a:r>
            <a:r>
              <a:rPr lang="en-US" altLang="zh-CN" sz="2000">
                <a:solidFill>
                  <a:schemeClr val="tx1"/>
                </a:solidFill>
                <a:latin typeface="Times New Roman" panose="02020603050405020304" pitchFamily="18" charset="0"/>
                <a:ea typeface="宋体" pitchFamily="2" charset="-122"/>
              </a:rPr>
              <a:t>             </a:t>
            </a:r>
            <a:r>
              <a:rPr lang="zh-CN" altLang="en-US" sz="2000">
                <a:solidFill>
                  <a:schemeClr val="tx1"/>
                </a:solidFill>
                <a:latin typeface="Times New Roman" panose="02020603050405020304" pitchFamily="18" charset="0"/>
                <a:ea typeface="宋体" pitchFamily="2" charset="-122"/>
              </a:rPr>
              <a:t>         </a:t>
            </a:r>
            <a:r>
              <a:rPr lang="en-US" altLang="zh-CN" sz="2000">
                <a:solidFill>
                  <a:schemeClr val="tx1"/>
                </a:solidFill>
                <a:latin typeface="Times New Roman" panose="02020603050405020304" pitchFamily="18" charset="0"/>
                <a:ea typeface="宋体" pitchFamily="2" charset="-122"/>
              </a:rPr>
              <a:t>v(mutex)</a:t>
            </a:r>
            <a:r>
              <a:rPr lang="zh-CN" altLang="en-US" sz="2000">
                <a:solidFill>
                  <a:schemeClr val="tx1"/>
                </a:solidFill>
                <a:latin typeface="Times New Roman" panose="02020603050405020304" pitchFamily="18" charset="0"/>
                <a:ea typeface="宋体" pitchFamily="2" charset="-122"/>
              </a:rPr>
              <a:t>；                   </a:t>
            </a:r>
            <a:r>
              <a:rPr lang="en-US" altLang="zh-CN" sz="2000">
                <a:solidFill>
                  <a:schemeClr val="tx1"/>
                </a:solidFill>
                <a:latin typeface="Times New Roman" panose="02020603050405020304" pitchFamily="18" charset="0"/>
                <a:ea typeface="宋体" pitchFamily="2" charset="-122"/>
              </a:rPr>
              <a:t>v(mutex)</a:t>
            </a:r>
            <a:r>
              <a:rPr lang="zh-CN" altLang="en-US" sz="2000">
                <a:solidFill>
                  <a:schemeClr val="tx1"/>
                </a:solidFill>
                <a:latin typeface="Times New Roman" panose="02020603050405020304" pitchFamily="18" charset="0"/>
                <a:ea typeface="宋体" pitchFamily="2" charset="-122"/>
              </a:rPr>
              <a:t>；</a:t>
            </a:r>
            <a:endParaRPr lang="zh-CN" altLang="en-US" sz="2000">
              <a:solidFill>
                <a:schemeClr val="tx1"/>
              </a:solidFill>
              <a:latin typeface="Times New Roman" panose="02020603050405020304" pitchFamily="18" charset="0"/>
              <a:ea typeface="宋体" pitchFamily="2" charset="-122"/>
            </a:endParaRPr>
          </a:p>
          <a:p>
            <a:pPr marL="533400" lvl="0" indent="-533400">
              <a:lnSpc>
                <a:spcPct val="120000"/>
              </a:lnSpc>
              <a:spcBef>
                <a:spcPct val="20000"/>
              </a:spcBef>
              <a:buClr>
                <a:schemeClr val="tx2"/>
              </a:buClr>
              <a:buSzPct val="95000"/>
              <a:buFont typeface="Wingdings" panose="05000000000000000000" pitchFamily="2" charset="2"/>
              <a:buNone/>
            </a:pPr>
            <a:r>
              <a:rPr lang="zh-CN" altLang="en-US" sz="2000">
                <a:solidFill>
                  <a:schemeClr val="tx1"/>
                </a:solidFill>
                <a:latin typeface="Times New Roman" panose="02020603050405020304" pitchFamily="18" charset="0"/>
                <a:ea typeface="宋体" pitchFamily="2" charset="-122"/>
              </a:rPr>
              <a:t>      </a:t>
            </a:r>
            <a:r>
              <a:rPr lang="en-US" altLang="zh-CN" sz="2000">
                <a:solidFill>
                  <a:schemeClr val="tx1"/>
                </a:solidFill>
                <a:latin typeface="Times New Roman" panose="02020603050405020304" pitchFamily="18" charset="0"/>
                <a:ea typeface="宋体" pitchFamily="2" charset="-122"/>
                <a:sym typeface="Arial" panose="02080604020202020204" pitchFamily="34" charset="0"/>
              </a:rPr>
              <a:t>coend </a:t>
            </a:r>
            <a:r>
              <a:rPr lang="zh-CN" altLang="en-US" sz="2000">
                <a:solidFill>
                  <a:schemeClr val="tx1"/>
                </a:solidFill>
                <a:latin typeface="Times New Roman" panose="02020603050405020304" pitchFamily="18" charset="0"/>
                <a:ea typeface="宋体" pitchFamily="2" charset="-122"/>
              </a:rPr>
              <a:t>  </a:t>
            </a:r>
            <a:r>
              <a:rPr lang="en-US" altLang="zh-CN" sz="2000">
                <a:solidFill>
                  <a:schemeClr val="tx1"/>
                </a:solidFill>
                <a:latin typeface="Times New Roman" panose="02020603050405020304" pitchFamily="18" charset="0"/>
                <a:ea typeface="宋体" pitchFamily="2" charset="-122"/>
              </a:rPr>
              <a:t> </a:t>
            </a:r>
            <a:r>
              <a:rPr lang="zh-CN" altLang="en-US" sz="2000">
                <a:solidFill>
                  <a:schemeClr val="tx1"/>
                </a:solidFill>
                <a:latin typeface="Times New Roman" panose="02020603050405020304" pitchFamily="18" charset="0"/>
                <a:ea typeface="宋体" pitchFamily="2" charset="-122"/>
              </a:rPr>
              <a:t>                        </a:t>
            </a:r>
            <a:r>
              <a:rPr lang="zh-CN" altLang="en-US" sz="2000">
                <a:solidFill>
                  <a:schemeClr val="tx1"/>
                </a:solidFill>
                <a:latin typeface="Times New Roman" panose="02020603050405020304" pitchFamily="18" charset="0"/>
                <a:ea typeface="宋体" pitchFamily="2" charset="-122"/>
                <a:sym typeface="MT Extra" panose="05050102010205020202" pitchFamily="18" charset="2"/>
              </a:rPr>
              <a:t>                                     </a:t>
            </a:r>
            <a:r>
              <a:rPr lang="zh-CN" altLang="en-US" sz="2000">
                <a:solidFill>
                  <a:schemeClr val="tx1"/>
                </a:solidFill>
                <a:latin typeface="Times New Roman" panose="02020603050405020304" pitchFamily="18" charset="0"/>
                <a:ea typeface="宋体" pitchFamily="2" charset="-122"/>
              </a:rPr>
              <a:t> </a:t>
            </a:r>
            <a:endParaRPr lang="zh-CN" altLang="en-US" sz="2000">
              <a:solidFill>
                <a:schemeClr val="tx1"/>
              </a:solidFill>
              <a:latin typeface="Times New Roman" panose="02020603050405020304" pitchFamily="18" charset="0"/>
              <a:ea typeface="宋体" pitchFamily="2" charset="-122"/>
            </a:endParaRPr>
          </a:p>
          <a:p>
            <a:pPr marL="533400" lvl="0" indent="-533400">
              <a:lnSpc>
                <a:spcPct val="120000"/>
              </a:lnSpc>
              <a:spcBef>
                <a:spcPct val="20000"/>
              </a:spcBef>
              <a:buClr>
                <a:schemeClr val="tx2"/>
              </a:buClr>
              <a:buSzPct val="95000"/>
              <a:buFont typeface="Wingdings" panose="05000000000000000000" pitchFamily="2" charset="2"/>
              <a:buNone/>
            </a:pPr>
            <a:r>
              <a:rPr lang="en-US" altLang="zh-CN" sz="2000">
                <a:solidFill>
                  <a:schemeClr val="tx1"/>
                </a:solidFill>
                <a:latin typeface="Times New Roman" panose="02020603050405020304" pitchFamily="18" charset="0"/>
                <a:ea typeface="宋体" pitchFamily="2" charset="-122"/>
              </a:rPr>
              <a:t> }                                  }                                        }</a:t>
            </a:r>
            <a:endParaRPr lang="en-US" altLang="zh-CN" sz="2000">
              <a:solidFill>
                <a:schemeClr val="tx1"/>
              </a:solidFill>
              <a:latin typeface="Times New Roman" panose="02020603050405020304" pitchFamily="18" charset="0"/>
              <a:ea typeface="宋体" pitchFamily="2" charset="-122"/>
            </a:endParaRPr>
          </a:p>
        </p:txBody>
      </p:sp>
      <p:sp>
        <p:nvSpPr>
          <p:cNvPr id="59397" name="矩形 59396"/>
          <p:cNvSpPr/>
          <p:nvPr/>
        </p:nvSpPr>
        <p:spPr>
          <a:xfrm>
            <a:off x="381000" y="85725"/>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进程互斥与同步的实现</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9395">
                                            <p:txEl>
                                              <p:charRg st="0" end="9"/>
                                            </p:txEl>
                                          </p:spTgt>
                                        </p:tgtEl>
                                        <p:attrNameLst>
                                          <p:attrName>style.visibility</p:attrName>
                                        </p:attrNameLst>
                                      </p:cBhvr>
                                      <p:to>
                                        <p:strVal val="visible"/>
                                      </p:to>
                                    </p:set>
                                    <p:anim calcmode="lin" valueType="num">
                                      <p:cBhvr additive="base">
                                        <p:cTn id="7" dur="1000" fill="hold"/>
                                        <p:tgtEl>
                                          <p:spTgt spid="59395">
                                            <p:txEl>
                                              <p:charRg st="0" end="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59395">
                                            <p:txEl>
                                              <p:charRg st="0" end="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9395">
                                            <p:txEl>
                                              <p:charRg st="9" end="47"/>
                                            </p:txEl>
                                          </p:spTgt>
                                        </p:tgtEl>
                                        <p:attrNameLst>
                                          <p:attrName>style.visibility</p:attrName>
                                        </p:attrNameLst>
                                      </p:cBhvr>
                                      <p:to>
                                        <p:strVal val="visible"/>
                                      </p:to>
                                    </p:set>
                                    <p:anim calcmode="lin" valueType="num">
                                      <p:cBhvr additive="base">
                                        <p:cTn id="13" dur="500" fill="hold"/>
                                        <p:tgtEl>
                                          <p:spTgt spid="59395">
                                            <p:txEl>
                                              <p:charRg st="9" end="4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9395">
                                            <p:txEl>
                                              <p:charRg st="9" end="47"/>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9395">
                                            <p:txEl>
                                              <p:charRg st="47" end="84"/>
                                            </p:txEl>
                                          </p:spTgt>
                                        </p:tgtEl>
                                        <p:attrNameLst>
                                          <p:attrName>style.visibility</p:attrName>
                                        </p:attrNameLst>
                                      </p:cBhvr>
                                      <p:to>
                                        <p:strVal val="visible"/>
                                      </p:to>
                                    </p:set>
                                    <p:anim calcmode="lin" valueType="num">
                                      <p:cBhvr additive="base">
                                        <p:cTn id="17" dur="500" fill="hold"/>
                                        <p:tgtEl>
                                          <p:spTgt spid="59395">
                                            <p:txEl>
                                              <p:charRg st="47" end="8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9395">
                                            <p:txEl>
                                              <p:charRg st="47" end="8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9395">
                                            <p:txEl>
                                              <p:charRg st="84" end="98"/>
                                            </p:txEl>
                                          </p:spTgt>
                                        </p:tgtEl>
                                        <p:attrNameLst>
                                          <p:attrName>style.visibility</p:attrName>
                                        </p:attrNameLst>
                                      </p:cBhvr>
                                      <p:to>
                                        <p:strVal val="visible"/>
                                      </p:to>
                                    </p:set>
                                    <p:anim calcmode="lin" valueType="num">
                                      <p:cBhvr additive="base">
                                        <p:cTn id="21" dur="500" fill="hold"/>
                                        <p:tgtEl>
                                          <p:spTgt spid="59395">
                                            <p:txEl>
                                              <p:charRg st="84" end="98"/>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9395">
                                            <p:txEl>
                                              <p:charRg st="84" end="98"/>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9395">
                                            <p:txEl>
                                              <p:charRg st="98" end="130"/>
                                            </p:txEl>
                                          </p:spTgt>
                                        </p:tgtEl>
                                        <p:attrNameLst>
                                          <p:attrName>style.visibility</p:attrName>
                                        </p:attrNameLst>
                                      </p:cBhvr>
                                      <p:to>
                                        <p:strVal val="visible"/>
                                      </p:to>
                                    </p:set>
                                    <p:anim calcmode="lin" valueType="num">
                                      <p:cBhvr additive="base">
                                        <p:cTn id="25" dur="500" fill="hold"/>
                                        <p:tgtEl>
                                          <p:spTgt spid="59395">
                                            <p:txEl>
                                              <p:charRg st="98" end="13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9395">
                                            <p:txEl>
                                              <p:charRg st="98" end="13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9396"/>
                                        </p:tgtEl>
                                        <p:attrNameLst>
                                          <p:attrName>style.visibility</p:attrName>
                                        </p:attrNameLst>
                                      </p:cBhvr>
                                      <p:to>
                                        <p:strVal val="visible"/>
                                      </p:to>
                                    </p:set>
                                    <p:anim calcmode="lin" valueType="num">
                                      <p:cBhvr additive="base">
                                        <p:cTn id="31" dur="500" fill="hold"/>
                                        <p:tgtEl>
                                          <p:spTgt spid="59396"/>
                                        </p:tgtEl>
                                        <p:attrNameLst>
                                          <p:attrName>ppt_x</p:attrName>
                                        </p:attrNameLst>
                                      </p:cBhvr>
                                      <p:tavLst>
                                        <p:tav tm="0">
                                          <p:val>
                                            <p:strVal val="#ppt_x"/>
                                          </p:val>
                                        </p:tav>
                                        <p:tav tm="100000">
                                          <p:val>
                                            <p:strVal val="#ppt_x"/>
                                          </p:val>
                                        </p:tav>
                                      </p:tavLst>
                                    </p:anim>
                                    <p:anim calcmode="lin" valueType="num">
                                      <p:cBhvr additive="base">
                                        <p:cTn id="32" dur="500" fill="hold"/>
                                        <p:tgtEl>
                                          <p:spTgt spid="593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uiExpand="1" build="p"/>
      <p:bldP spid="59396"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5" name="矩形 59394"/>
          <p:cNvSpPr/>
          <p:nvPr/>
        </p:nvSpPr>
        <p:spPr>
          <a:xfrm>
            <a:off x="240665" y="476250"/>
            <a:ext cx="8615045" cy="3530600"/>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800" b="1" strike="noStrike" noProof="1">
                <a:solidFill>
                  <a:srgbClr val="A50021"/>
                </a:solidFill>
                <a:latin typeface="Times New Roman" panose="02020603050405020304" pitchFamily="18" charset="0"/>
                <a:ea typeface="宋体" pitchFamily="2" charset="-122"/>
                <a:cs typeface="+mn-ea"/>
              </a:rPr>
              <a:t>   </a:t>
            </a:r>
            <a:r>
              <a:rPr lang="en-US" altLang="zh-CN" sz="2800" b="1" strike="noStrike" noProof="1">
                <a:solidFill>
                  <a:srgbClr val="A50021"/>
                </a:solidFill>
                <a:latin typeface="Times New Roman" panose="02020603050405020304" pitchFamily="18" charset="0"/>
                <a:ea typeface="宋体" pitchFamily="2" charset="-122"/>
                <a:cs typeface="+mn-ea"/>
              </a:rPr>
              <a:t>(</a:t>
            </a:r>
            <a:r>
              <a:rPr lang="x-none" altLang="en-US" sz="2800" b="1" strike="noStrike" noProof="1">
                <a:solidFill>
                  <a:srgbClr val="A50021"/>
                </a:solidFill>
                <a:latin typeface="Times New Roman" panose="02020603050405020304" pitchFamily="18" charset="0"/>
                <a:ea typeface="宋体" pitchFamily="2" charset="-122"/>
                <a:cs typeface="+mn-ea"/>
              </a:rPr>
              <a:t>6</a:t>
            </a:r>
            <a:r>
              <a:rPr lang="en-US" altLang="zh-CN" sz="2800" b="1" strike="noStrike" noProof="1">
                <a:solidFill>
                  <a:srgbClr val="A50021"/>
                </a:solidFill>
                <a:latin typeface="Times New Roman" panose="02020603050405020304" pitchFamily="18" charset="0"/>
                <a:ea typeface="宋体" pitchFamily="2" charset="-122"/>
                <a:cs typeface="+mn-ea"/>
              </a:rPr>
              <a:t>) </a:t>
            </a:r>
            <a:r>
              <a:rPr lang="x-none" altLang="en-US" sz="2800" b="1" strike="noStrike" noProof="1">
                <a:solidFill>
                  <a:srgbClr val="A50021"/>
                </a:solidFill>
                <a:latin typeface="Times New Roman" panose="02020603050405020304" pitchFamily="18" charset="0"/>
                <a:ea typeface="宋体" pitchFamily="2" charset="-122"/>
                <a:cs typeface="+mn-ea"/>
              </a:rPr>
              <a:t>看病化验</a:t>
            </a:r>
            <a:r>
              <a:rPr lang="zh-CN" altLang="zh-CN" sz="2800" b="1" strike="noStrike" noProof="1">
                <a:solidFill>
                  <a:srgbClr val="A50021"/>
                </a:solidFill>
                <a:latin typeface="Times New Roman" panose="02020603050405020304" pitchFamily="18" charset="0"/>
                <a:ea typeface="宋体" pitchFamily="2" charset="-122"/>
                <a:cs typeface="+mn-ea"/>
              </a:rPr>
              <a:t>的例子（</a:t>
            </a:r>
            <a:r>
              <a:rPr lang="x-none" altLang="zh-CN" sz="2800" b="1" strike="noStrike" noProof="1">
                <a:solidFill>
                  <a:srgbClr val="A50021"/>
                </a:solidFill>
                <a:latin typeface="Times New Roman" panose="02020603050405020304" pitchFamily="18" charset="0"/>
                <a:ea typeface="宋体" pitchFamily="2" charset="-122"/>
                <a:cs typeface="+mn-ea"/>
              </a:rPr>
              <a:t>同步</a:t>
            </a:r>
            <a:r>
              <a:rPr lang="zh-CN" altLang="zh-CN" sz="2800" b="1" strike="noStrike" noProof="1">
                <a:solidFill>
                  <a:srgbClr val="A50021"/>
                </a:solidFill>
                <a:latin typeface="Times New Roman" panose="02020603050405020304" pitchFamily="18" charset="0"/>
                <a:ea typeface="宋体" pitchFamily="2" charset="-122"/>
                <a:cs typeface="+mn-ea"/>
              </a:rPr>
              <a:t>）</a:t>
            </a:r>
            <a:endParaRPr lang="zh-CN" altLang="en-US" sz="2800" b="1" strike="noStrike" noProof="1">
              <a:solidFill>
                <a:srgbClr val="A50021"/>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400" strike="noStrike" noProof="1">
                <a:solidFill>
                  <a:srgbClr val="000099"/>
                </a:solidFill>
                <a:effectLst/>
                <a:latin typeface="Times New Roman" panose="02020603050405020304" pitchFamily="18" charset="0"/>
                <a:ea typeface="宋体" pitchFamily="2" charset="-122"/>
                <a:cs typeface="+mn-ea"/>
              </a:rPr>
              <a:t>          </a:t>
            </a:r>
            <a:r>
              <a:rPr lang="x-none" altLang="en-US" sz="2400" b="1" strike="noStrike" noProof="1">
                <a:solidFill>
                  <a:schemeClr val="tx1"/>
                </a:solidFill>
                <a:effectLst/>
                <a:latin typeface="Times New Roman" panose="02020603050405020304" pitchFamily="18" charset="0"/>
                <a:ea typeface="宋体" pitchFamily="2" charset="-122"/>
                <a:cs typeface="+mn-ea"/>
              </a:rPr>
              <a:t>医生的看病活动和化验室的化验活动的同步约束关系：</a:t>
            </a:r>
            <a:endParaRPr lang="zh-CN" altLang="en-US" sz="2400" b="1" strike="noStrike" noProof="1">
              <a:solidFill>
                <a:schemeClr val="tx1"/>
              </a:solidFill>
              <a:effectLst/>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400" b="1" strike="noStrike" noProof="1">
                <a:solidFill>
                  <a:schemeClr val="tx1"/>
                </a:solidFill>
                <a:effectLst/>
                <a:latin typeface="Times New Roman" panose="02020603050405020304" pitchFamily="18" charset="0"/>
                <a:ea typeface="宋体" pitchFamily="2" charset="-122"/>
                <a:cs typeface="+mn-ea"/>
              </a:rPr>
              <a:t>         </a:t>
            </a:r>
            <a:r>
              <a:rPr lang="zh-CN" altLang="en-US" sz="2400" strike="noStrike" noProof="1">
                <a:solidFill>
                  <a:schemeClr val="tx1"/>
                </a:solidFill>
                <a:effectLst/>
                <a:latin typeface="Times New Roman" panose="02020603050405020304" pitchFamily="18" charset="0"/>
                <a:ea typeface="宋体" pitchFamily="2" charset="-122"/>
                <a:cs typeface="+mn-ea"/>
              </a:rPr>
              <a:t> </a:t>
            </a:r>
            <a:r>
              <a:rPr lang="x-none" sz="2400" strike="noStrike" noProof="1">
                <a:solidFill>
                  <a:schemeClr val="tx1"/>
                </a:solidFill>
                <a:effectLst/>
                <a:latin typeface="Times New Roman" panose="02020603050405020304" pitchFamily="18" charset="0"/>
                <a:ea typeface="宋体" pitchFamily="2" charset="-122"/>
                <a:cs typeface="+mn-ea"/>
              </a:rPr>
              <a:t>1、看病进程开出化验单，并发送给化验进程，化验进程才能开始工作，否则化验进程必须等待；</a:t>
            </a:r>
            <a:endParaRPr lang="x-none" sz="2400" strike="noStrike" noProof="1">
              <a:solidFill>
                <a:schemeClr val="tx1"/>
              </a:solidFill>
              <a:effectLst/>
              <a:latin typeface="Times New Roman" panose="02020603050405020304" pitchFamily="18" charset="0"/>
              <a:ea typeface="宋体" pitchFamily="2" charset="-122"/>
              <a:cs typeface="+mn-ea"/>
            </a:endParaRPr>
          </a:p>
          <a:p>
            <a:pPr marL="533400" lvl="0" indent="-533400" algn="l" fontAlgn="base">
              <a:lnSpc>
                <a:spcPct val="120000"/>
              </a:lnSpc>
              <a:spcBef>
                <a:spcPct val="20000"/>
              </a:spcBef>
              <a:buNone/>
            </a:pPr>
            <a:r>
              <a:rPr lang="x-none" altLang="zh-CN" sz="2000" b="1" strike="noStrike" noProof="1">
                <a:solidFill>
                  <a:schemeClr val="tx1"/>
                </a:solidFill>
                <a:effectLst/>
                <a:latin typeface="Times New Roman" panose="02020603050405020304" pitchFamily="18" charset="0"/>
                <a:ea typeface="宋体" pitchFamily="2" charset="-122"/>
              </a:rPr>
              <a:t>		 </a:t>
            </a:r>
            <a:r>
              <a:rPr lang="x-none" sz="2400" b="1" strike="noStrike" noProof="1">
                <a:solidFill>
                  <a:schemeClr val="tx1"/>
                </a:solidFill>
                <a:latin typeface="Times New Roman" panose="02020603050405020304" pitchFamily="18" charset="0"/>
                <a:ea typeface="宋体" pitchFamily="2" charset="-122"/>
                <a:cs typeface="+mn-ea"/>
              </a:rPr>
              <a:t> </a:t>
            </a:r>
            <a:r>
              <a:rPr lang="x-none" sz="2400" strike="noStrike" noProof="1">
                <a:solidFill>
                  <a:schemeClr val="tx1"/>
                </a:solidFill>
                <a:effectLst/>
                <a:latin typeface="Times New Roman" panose="02020603050405020304" pitchFamily="18" charset="0"/>
                <a:ea typeface="宋体" pitchFamily="2" charset="-122"/>
                <a:cs typeface="+mn-ea"/>
              </a:rPr>
              <a:t>2、化验进程化验完毕后得到化验结果，并发送给看病进程，看病进程才能根据化验结果确定医疗方案，否则看病进程必须等待。</a:t>
            </a:r>
            <a:endParaRPr lang="x-none" sz="2400" strike="noStrike" noProof="1">
              <a:solidFill>
                <a:schemeClr val="tx1"/>
              </a:solidFill>
              <a:effectLst/>
              <a:latin typeface="Times New Roman" panose="02020603050405020304" pitchFamily="18" charset="0"/>
              <a:ea typeface="宋体" pitchFamily="2" charset="-122"/>
              <a:cs typeface="+mn-ea"/>
            </a:endParaRPr>
          </a:p>
        </p:txBody>
      </p:sp>
      <p:sp>
        <p:nvSpPr>
          <p:cNvPr id="59397" name="矩形 59396"/>
          <p:cNvSpPr/>
          <p:nvPr/>
        </p:nvSpPr>
        <p:spPr>
          <a:xfrm>
            <a:off x="381000" y="85725"/>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进程互斥与同步的实现</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9395">
                                            <p:txEl>
                                              <p:charRg st="0" end="9"/>
                                            </p:txEl>
                                          </p:spTgt>
                                        </p:tgtEl>
                                        <p:attrNameLst>
                                          <p:attrName>style.visibility</p:attrName>
                                        </p:attrNameLst>
                                      </p:cBhvr>
                                      <p:to>
                                        <p:strVal val="visible"/>
                                      </p:to>
                                    </p:set>
                                    <p:anim calcmode="lin" valueType="num">
                                      <p:cBhvr additive="base">
                                        <p:cTn id="7" dur="1000" fill="hold"/>
                                        <p:tgtEl>
                                          <p:spTgt spid="59395">
                                            <p:txEl>
                                              <p:charRg st="0" end="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59395">
                                            <p:txEl>
                                              <p:charRg st="0" end="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9395">
                                            <p:txEl>
                                              <p:charRg st="9" end="47"/>
                                            </p:txEl>
                                          </p:spTgt>
                                        </p:tgtEl>
                                        <p:attrNameLst>
                                          <p:attrName>style.visibility</p:attrName>
                                        </p:attrNameLst>
                                      </p:cBhvr>
                                      <p:to>
                                        <p:strVal val="visible"/>
                                      </p:to>
                                    </p:set>
                                    <p:anim calcmode="lin" valueType="num">
                                      <p:cBhvr additive="base">
                                        <p:cTn id="13" dur="500" fill="hold"/>
                                        <p:tgtEl>
                                          <p:spTgt spid="59395">
                                            <p:txEl>
                                              <p:charRg st="9" end="4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9395">
                                            <p:txEl>
                                              <p:charRg st="9" end="47"/>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9395">
                                            <p:txEl>
                                              <p:charRg st="47" end="84"/>
                                            </p:txEl>
                                          </p:spTgt>
                                        </p:tgtEl>
                                        <p:attrNameLst>
                                          <p:attrName>style.visibility</p:attrName>
                                        </p:attrNameLst>
                                      </p:cBhvr>
                                      <p:to>
                                        <p:strVal val="visible"/>
                                      </p:to>
                                    </p:set>
                                    <p:anim calcmode="lin" valueType="num">
                                      <p:cBhvr additive="base">
                                        <p:cTn id="17" dur="500" fill="hold"/>
                                        <p:tgtEl>
                                          <p:spTgt spid="59395">
                                            <p:txEl>
                                              <p:charRg st="47" end="8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9395">
                                            <p:txEl>
                                              <p:charRg st="47" end="8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9395">
                                            <p:txEl>
                                              <p:charRg st="3" end="3"/>
                                            </p:txEl>
                                          </p:spTgt>
                                        </p:tgtEl>
                                        <p:attrNameLst>
                                          <p:attrName>style.visibility</p:attrName>
                                        </p:attrNameLst>
                                      </p:cBhvr>
                                      <p:to>
                                        <p:strVal val="visible"/>
                                      </p:to>
                                    </p:set>
                                    <p:anim calcmode="lin" valueType="num">
                                      <p:cBhvr additive="base">
                                        <p:cTn id="21" dur="500" fill="hold"/>
                                        <p:tgtEl>
                                          <p:spTgt spid="59395">
                                            <p:txEl>
                                              <p:char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9395">
                                            <p:txEl>
                                              <p:char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uiExpand="1"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81" name="矩形 62480"/>
          <p:cNvSpPr/>
          <p:nvPr/>
        </p:nvSpPr>
        <p:spPr>
          <a:xfrm>
            <a:off x="833755" y="596900"/>
            <a:ext cx="7545705" cy="5885180"/>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main( )</a:t>
            </a:r>
            <a:endParaRPr lang="en-US" altLang="zh-CN"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a:t>
            </a:r>
            <a:endParaRPr lang="en-US" altLang="zh-CN"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    int  s1=0</a:t>
            </a:r>
            <a:r>
              <a:rPr lang="zh-CN" altLang="en-US" sz="1600" b="1" strike="noStrike" noProof="1">
                <a:solidFill>
                  <a:schemeClr val="tx1"/>
                </a:solidFill>
                <a:effectLst/>
                <a:latin typeface="Times New Roman" panose="02020603050405020304" pitchFamily="18" charset="0"/>
                <a:ea typeface="宋体" pitchFamily="2" charset="-122"/>
                <a:cs typeface="+mn-ea"/>
              </a:rPr>
              <a:t>； ∕*表示有无化验单，即化验单资源的个数*∕</a:t>
            </a:r>
            <a:endParaRPr lang="zh-CN" altLang="en-US"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int  s2=0</a:t>
            </a:r>
            <a:r>
              <a:rPr lang="zh-CN" altLang="en-US" sz="1600" b="1" strike="noStrike" noProof="1">
                <a:solidFill>
                  <a:schemeClr val="tx1"/>
                </a:solidFill>
                <a:effectLst/>
                <a:latin typeface="Times New Roman" panose="02020603050405020304" pitchFamily="18" charset="0"/>
                <a:ea typeface="宋体" pitchFamily="2" charset="-122"/>
                <a:cs typeface="+mn-ea"/>
              </a:rPr>
              <a:t>； ∕*表示有无化验结果，</a:t>
            </a:r>
            <a:r>
              <a:rPr lang="zh-CN" altLang="en-US" sz="1600" b="1">
                <a:solidFill>
                  <a:schemeClr val="tx1"/>
                </a:solidFill>
                <a:effectLst/>
                <a:latin typeface="Times New Roman" panose="02020603050405020304" pitchFamily="18" charset="0"/>
                <a:cs typeface="+mn-ea"/>
                <a:sym typeface="+mn-ea"/>
              </a:rPr>
              <a:t>即化验结果资源的个数</a:t>
            </a:r>
            <a:r>
              <a:rPr lang="zh-CN" altLang="en-US" sz="1600" b="1" strike="noStrike" noProof="1">
                <a:solidFill>
                  <a:schemeClr val="tx1"/>
                </a:solidFill>
                <a:effectLst/>
                <a:latin typeface="Times New Roman" panose="02020603050405020304" pitchFamily="18" charset="0"/>
                <a:ea typeface="宋体" pitchFamily="2" charset="-122"/>
                <a:cs typeface="+mn-ea"/>
              </a:rPr>
              <a:t>*∕</a:t>
            </a:r>
            <a:endParaRPr lang="zh-CN" altLang="en-US"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cobegin</a:t>
            </a:r>
            <a:endParaRPr lang="en-US" altLang="zh-CN"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        </a:t>
            </a:r>
            <a:r>
              <a:rPr lang="zh-CN" altLang="en-US" sz="1600" b="1" strike="noStrike" noProof="1">
                <a:solidFill>
                  <a:schemeClr val="tx1"/>
                </a:solidFill>
                <a:effectLst/>
                <a:latin typeface="Times New Roman" panose="02020603050405020304" pitchFamily="18" charset="0"/>
                <a:ea typeface="宋体" pitchFamily="2" charset="-122"/>
                <a:cs typeface="+mn-ea"/>
              </a:rPr>
              <a:t>化验</a:t>
            </a:r>
            <a:r>
              <a:rPr lang="en-US" altLang="zh-CN" sz="1600" b="1" strike="noStrike" noProof="1">
                <a:solidFill>
                  <a:schemeClr val="tx1"/>
                </a:solidFill>
                <a:effectLst/>
                <a:latin typeface="Times New Roman" panose="02020603050405020304" pitchFamily="18" charset="0"/>
                <a:ea typeface="宋体" pitchFamily="2" charset="-122"/>
                <a:cs typeface="+mn-ea"/>
              </a:rPr>
              <a:t>( )</a:t>
            </a:r>
            <a:r>
              <a:rPr lang="zh-CN" altLang="en-US" sz="1600" b="1" strike="noStrike" noProof="1">
                <a:solidFill>
                  <a:schemeClr val="tx1"/>
                </a:solidFill>
                <a:effectLst/>
                <a:latin typeface="Times New Roman" panose="02020603050405020304" pitchFamily="18" charset="0"/>
                <a:ea typeface="宋体" pitchFamily="2" charset="-122"/>
                <a:cs typeface="+mn-ea"/>
              </a:rPr>
              <a:t>； 看病</a:t>
            </a:r>
            <a:r>
              <a:rPr lang="en-US" altLang="zh-CN" sz="1600" b="1" strike="noStrike" noProof="1">
                <a:solidFill>
                  <a:schemeClr val="tx1"/>
                </a:solidFill>
                <a:effectLst/>
                <a:latin typeface="Times New Roman" panose="02020603050405020304" pitchFamily="18" charset="0"/>
                <a:ea typeface="宋体" pitchFamily="2" charset="-122"/>
                <a:cs typeface="+mn-ea"/>
              </a:rPr>
              <a:t>( )</a:t>
            </a:r>
            <a:r>
              <a:rPr lang="zh-CN" altLang="en-US" sz="1600" b="1" strike="noStrike" noProof="1">
                <a:solidFill>
                  <a:schemeClr val="tx1"/>
                </a:solidFill>
                <a:effectLst/>
                <a:latin typeface="Times New Roman" panose="02020603050405020304" pitchFamily="18" charset="0"/>
                <a:ea typeface="宋体" pitchFamily="2" charset="-122"/>
                <a:cs typeface="+mn-ea"/>
              </a:rPr>
              <a:t>；</a:t>
            </a:r>
            <a:endParaRPr lang="zh-CN" altLang="en-US"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coend     </a:t>
            </a:r>
            <a:endParaRPr lang="en-US" altLang="zh-CN"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 </a:t>
            </a:r>
            <a:endParaRPr lang="en-US" altLang="zh-CN" sz="1600" b="1" strike="noStrike" noProof="1">
              <a:solidFill>
                <a:schemeClr val="tx1"/>
              </a:solidFill>
              <a:effectLst/>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看病</a:t>
            </a:r>
            <a:r>
              <a:rPr lang="en-US" altLang="zh-CN" sz="1600" b="1" strike="noStrike" noProof="1">
                <a:solidFill>
                  <a:schemeClr val="tx1"/>
                </a:solidFill>
                <a:effectLst/>
                <a:latin typeface="Times New Roman" panose="02020603050405020304" pitchFamily="18" charset="0"/>
                <a:ea typeface="宋体" pitchFamily="2" charset="-122"/>
                <a:cs typeface="+mn-ea"/>
              </a:rPr>
              <a:t>( )                                             </a:t>
            </a:r>
            <a:r>
              <a:rPr lang="zh-CN" altLang="en-US" sz="1600" b="1" strike="noStrike" noProof="1">
                <a:solidFill>
                  <a:schemeClr val="tx1"/>
                </a:solidFill>
                <a:effectLst/>
                <a:latin typeface="Times New Roman" panose="02020603050405020304" pitchFamily="18" charset="0"/>
                <a:ea typeface="宋体" pitchFamily="2" charset="-122"/>
                <a:cs typeface="+mn-ea"/>
              </a:rPr>
              <a:t>化验</a:t>
            </a:r>
            <a:r>
              <a:rPr lang="en-US" altLang="zh-CN" sz="1600" b="1" strike="noStrike" noProof="1">
                <a:solidFill>
                  <a:schemeClr val="tx1"/>
                </a:solidFill>
                <a:effectLst/>
                <a:latin typeface="Times New Roman" panose="02020603050405020304" pitchFamily="18" charset="0"/>
                <a:ea typeface="宋体" pitchFamily="2" charset="-122"/>
                <a:cs typeface="+mn-ea"/>
              </a:rPr>
              <a:t>( ) </a:t>
            </a:r>
            <a:endParaRPr lang="en-US" altLang="zh-CN"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                                                     {</a:t>
            </a:r>
            <a:endParaRPr lang="en-US" altLang="zh-CN"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    while(</a:t>
            </a:r>
            <a:r>
              <a:rPr lang="zh-CN" altLang="en-US" sz="1600" b="1" strike="noStrike" noProof="1">
                <a:solidFill>
                  <a:schemeClr val="tx1"/>
                </a:solidFill>
                <a:effectLst/>
                <a:latin typeface="Times New Roman" panose="02020603050405020304" pitchFamily="18" charset="0"/>
                <a:ea typeface="宋体" pitchFamily="2" charset="-122"/>
                <a:cs typeface="+mn-ea"/>
              </a:rPr>
              <a:t>没下班</a:t>
            </a:r>
            <a:r>
              <a:rPr lang="en-US" altLang="zh-CN" sz="1600" b="1" strike="noStrike" noProof="1">
                <a:solidFill>
                  <a:schemeClr val="tx1"/>
                </a:solidFill>
                <a:effectLst/>
                <a:latin typeface="Times New Roman" panose="02020603050405020304" pitchFamily="18" charset="0"/>
                <a:ea typeface="宋体" pitchFamily="2" charset="-122"/>
                <a:cs typeface="+mn-ea"/>
              </a:rPr>
              <a:t>) {                                  </a:t>
            </a:r>
            <a:r>
              <a:rPr lang="en-US" altLang="zh-CN" sz="1600" b="1">
                <a:solidFill>
                  <a:schemeClr val="tx1"/>
                </a:solidFill>
                <a:effectLst/>
                <a:latin typeface="Times New Roman" panose="02020603050405020304" pitchFamily="18" charset="0"/>
                <a:cs typeface="+mn-ea"/>
                <a:sym typeface="+mn-ea"/>
              </a:rPr>
              <a:t>while(</a:t>
            </a:r>
            <a:r>
              <a:rPr lang="zh-CN" altLang="en-US" sz="1600" b="1">
                <a:solidFill>
                  <a:schemeClr val="tx1"/>
                </a:solidFill>
                <a:effectLst/>
                <a:latin typeface="Times New Roman" panose="02020603050405020304" pitchFamily="18" charset="0"/>
                <a:cs typeface="+mn-ea"/>
                <a:sym typeface="+mn-ea"/>
              </a:rPr>
              <a:t>没下班</a:t>
            </a:r>
            <a:r>
              <a:rPr lang="en-US" altLang="zh-CN" sz="1600" b="1">
                <a:solidFill>
                  <a:schemeClr val="tx1"/>
                </a:solidFill>
                <a:effectLst/>
                <a:latin typeface="Times New Roman" panose="02020603050405020304" pitchFamily="18" charset="0"/>
                <a:cs typeface="+mn-ea"/>
                <a:sym typeface="+mn-ea"/>
              </a:rPr>
              <a:t>) {</a:t>
            </a:r>
            <a:endParaRPr lang="en-US" altLang="zh-CN" sz="1600" b="1" strike="noStrike" noProof="1">
              <a:solidFill>
                <a:schemeClr val="tx1"/>
              </a:solidFill>
              <a:effectLst/>
              <a:latin typeface="Times New Roman" panose="02020603050405020304" pitchFamily="18" charset="0"/>
              <a:ea typeface="宋体" pitchFamily="2" charset="-122"/>
              <a:cs typeface="+mn-ea"/>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        </a:t>
            </a:r>
            <a:r>
              <a:rPr lang="zh-CN" altLang="en-US" sz="1600" b="1" strike="noStrike" noProof="1">
                <a:solidFill>
                  <a:schemeClr val="tx1"/>
                </a:solidFill>
                <a:effectLst/>
                <a:latin typeface="Times New Roman" panose="02020603050405020304" pitchFamily="18" charset="0"/>
                <a:ea typeface="宋体" pitchFamily="2" charset="-122"/>
                <a:cs typeface="+mn-ea"/>
              </a:rPr>
              <a:t>看病</a:t>
            </a:r>
            <a:r>
              <a:rPr lang="en-US" altLang="zh-CN"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sym typeface="MT Extra" panose="05050102010205020202" pitchFamily="18" charset="2"/>
              </a:rPr>
              <a:t>            </a:t>
            </a:r>
            <a:r>
              <a:rPr lang="en-US" altLang="zh-CN" sz="1600" b="1" strike="noStrike" noProof="1">
                <a:solidFill>
                  <a:schemeClr val="tx1"/>
                </a:solidFill>
                <a:effectLst/>
                <a:latin typeface="Times New Roman" panose="02020603050405020304" pitchFamily="18" charset="0"/>
                <a:ea typeface="宋体" pitchFamily="2" charset="-122"/>
                <a:cs typeface="+mn-ea"/>
              </a:rPr>
              <a:t>p(s1)</a:t>
            </a:r>
            <a:r>
              <a:rPr lang="zh-CN" altLang="en-US" sz="1600" b="1" strike="noStrike" noProof="1">
                <a:solidFill>
                  <a:schemeClr val="tx1"/>
                </a:solidFill>
                <a:effectLst/>
                <a:latin typeface="Times New Roman" panose="02020603050405020304" pitchFamily="18" charset="0"/>
                <a:ea typeface="宋体" pitchFamily="2" charset="-122"/>
                <a:cs typeface="+mn-ea"/>
              </a:rPr>
              <a:t>；</a:t>
            </a:r>
            <a:endParaRPr lang="zh-CN" altLang="en-US"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v(s1)</a:t>
            </a:r>
            <a:r>
              <a:rPr lang="zh-CN" altLang="en-US" sz="1600" b="1" strike="noStrike" noProof="1">
                <a:solidFill>
                  <a:schemeClr val="tx1"/>
                </a:solidFill>
                <a:effectLst/>
                <a:latin typeface="Times New Roman" panose="02020603050405020304" pitchFamily="18" charset="0"/>
                <a:ea typeface="宋体" pitchFamily="2" charset="-122"/>
                <a:cs typeface="+mn-ea"/>
              </a:rPr>
              <a:t>；                                               化验；</a:t>
            </a:r>
            <a:endParaRPr lang="zh-CN" altLang="en-US" sz="1600" b="1" strike="noStrike" noProof="1">
              <a:solidFill>
                <a:schemeClr val="tx1"/>
              </a:solidFill>
              <a:effectLst/>
              <a:latin typeface="Times New Roman" panose="02020603050405020304" pitchFamily="18" charset="0"/>
              <a:ea typeface="宋体" pitchFamily="2" charset="-122"/>
              <a:sym typeface="MT Extra" panose="05050102010205020202" pitchFamily="18" charset="2"/>
            </a:endParaRPr>
          </a:p>
          <a:p>
            <a:pPr marL="533400" lvl="0" indent="-533400" algn="just" fontAlgn="base">
              <a:lnSpc>
                <a:spcPct val="12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p(s2)</a:t>
            </a: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zh-CN" altLang="en-US" sz="1600" b="1" strike="noStrike" noProof="1">
                <a:solidFill>
                  <a:schemeClr val="tx1"/>
                </a:solidFill>
                <a:effectLst/>
                <a:latin typeface="Times New Roman" panose="02020603050405020304" pitchFamily="18" charset="0"/>
                <a:ea typeface="宋体" pitchFamily="2" charset="-122"/>
                <a:cs typeface="+mn-ea"/>
                <a:sym typeface="MT Extra" panose="05050102010205020202" pitchFamily="18" charset="2"/>
              </a:rPr>
              <a:t>                                   </a:t>
            </a:r>
            <a:r>
              <a:rPr lang="en-US" altLang="zh-CN" sz="1600" b="1" strike="noStrike" noProof="1">
                <a:solidFill>
                  <a:schemeClr val="tx1"/>
                </a:solidFill>
                <a:effectLst/>
                <a:latin typeface="Times New Roman" panose="02020603050405020304" pitchFamily="18" charset="0"/>
                <a:ea typeface="宋体" pitchFamily="2" charset="-122"/>
                <a:cs typeface="+mn-ea"/>
                <a:sym typeface="MT Extra" panose="05050102010205020202" pitchFamily="18" charset="2"/>
              </a:rPr>
              <a:t>v(s2)</a:t>
            </a:r>
            <a:r>
              <a:rPr lang="zh-CN" altLang="en-US" sz="1600" b="1" strike="noStrike" noProof="1">
                <a:solidFill>
                  <a:schemeClr val="tx1"/>
                </a:solidFill>
                <a:effectLst/>
                <a:latin typeface="Times New Roman" panose="02020603050405020304" pitchFamily="18" charset="0"/>
                <a:ea typeface="宋体" pitchFamily="2" charset="-122"/>
                <a:cs typeface="+mn-ea"/>
                <a:sym typeface="MT Extra" panose="05050102010205020202" pitchFamily="18" charset="2"/>
              </a:rPr>
              <a:t> </a:t>
            </a:r>
            <a:r>
              <a:rPr lang="en-US" altLang="zh-CN" sz="1600" b="1" strike="noStrike" noProof="1">
                <a:solidFill>
                  <a:schemeClr val="tx1"/>
                </a:solidFill>
                <a:effectLst/>
                <a:latin typeface="Times New Roman" panose="02020603050405020304" pitchFamily="18" charset="0"/>
                <a:ea typeface="宋体" pitchFamily="2" charset="-122"/>
                <a:cs typeface="+mn-ea"/>
                <a:sym typeface="MT Extra" panose="05050102010205020202" pitchFamily="18" charset="2"/>
              </a:rPr>
              <a:t>;</a:t>
            </a:r>
            <a:endParaRPr lang="zh-CN" altLang="en-US" sz="1600" b="1" strike="noStrike" noProof="1">
              <a:solidFill>
                <a:schemeClr val="tx1"/>
              </a:solidFill>
              <a:effectLst/>
              <a:latin typeface="Times New Roman" panose="02020603050405020304" pitchFamily="18" charset="0"/>
              <a:ea typeface="宋体" pitchFamily="2" charset="-122"/>
              <a:sym typeface="MT Extra" panose="05050102010205020202" pitchFamily="18" charset="2"/>
            </a:endParaRPr>
          </a:p>
          <a:p>
            <a:pPr marL="533400" lvl="0" indent="-533400" algn="just" fontAlgn="base">
              <a:lnSpc>
                <a:spcPct val="12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        诊断                                               </a:t>
            </a:r>
            <a:r>
              <a:rPr lang="en-US" altLang="zh-CN" sz="1600" b="1" strike="noStrike" noProof="1">
                <a:solidFill>
                  <a:schemeClr val="tx1"/>
                </a:solidFill>
                <a:effectLst/>
                <a:latin typeface="Times New Roman" panose="02020603050405020304" pitchFamily="18" charset="0"/>
                <a:ea typeface="宋体" pitchFamily="2" charset="-122"/>
                <a:cs typeface="+mn-ea"/>
              </a:rPr>
              <a:t>}</a:t>
            </a:r>
            <a:endParaRPr lang="zh-CN" altLang="en-US" sz="1600" b="1" strike="noStrike" noProof="1">
              <a:solidFill>
                <a:schemeClr val="tx1"/>
              </a:solidFill>
              <a:effectLst/>
              <a:latin typeface="Times New Roman" panose="02020603050405020304" pitchFamily="18" charset="0"/>
              <a:ea typeface="宋体" pitchFamily="2" charset="-122"/>
              <a:cs typeface="+mn-ea"/>
            </a:endParaRPr>
          </a:p>
          <a:p>
            <a:pPr marL="533400" lvl="0" indent="-533400" algn="just" fontAlgn="base">
              <a:lnSpc>
                <a:spcPct val="12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                                                  }</a:t>
            </a:r>
            <a:endParaRPr lang="zh-CN" altLang="en-US" sz="1600" b="1" strike="noStrike" noProof="1">
              <a:solidFill>
                <a:schemeClr val="tx1"/>
              </a:solidFill>
              <a:effectLst/>
              <a:latin typeface="Times New Roman" panose="02020603050405020304" pitchFamily="18" charset="0"/>
              <a:ea typeface="宋体" pitchFamily="2" charset="-122"/>
              <a:cs typeface="+mn-ea"/>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a:t>
            </a:r>
            <a:r>
              <a:rPr lang="en-US" altLang="zh-CN" sz="1600" strike="noStrike" noProof="1">
                <a:solidFill>
                  <a:schemeClr val="tx1"/>
                </a:solidFill>
                <a:latin typeface="Times New Roman" panose="02020603050405020304" pitchFamily="18" charset="0"/>
                <a:ea typeface="宋体" pitchFamily="2" charset="-122"/>
                <a:cs typeface="+mn-ea"/>
              </a:rPr>
              <a:t>  </a:t>
            </a:r>
            <a:endParaRPr lang="en-US" altLang="zh-CN" sz="1600" strike="noStrike" noProof="1">
              <a:solidFill>
                <a:schemeClr val="tx1"/>
              </a:solidFill>
              <a:latin typeface="Times New Roman" panose="02020603050405020304" pitchFamily="18" charset="0"/>
              <a:ea typeface="宋体" pitchFamily="2" charset="-122"/>
            </a:endParaRPr>
          </a:p>
        </p:txBody>
      </p:sp>
      <p:sp>
        <p:nvSpPr>
          <p:cNvPr id="62483" name="矩形 62482"/>
          <p:cNvSpPr/>
          <p:nvPr/>
        </p:nvSpPr>
        <p:spPr>
          <a:xfrm>
            <a:off x="381000" y="85725"/>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进程互斥与同步的实现</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2481"/>
                                        </p:tgtEl>
                                        <p:attrNameLst>
                                          <p:attrName>style.visibility</p:attrName>
                                        </p:attrNameLst>
                                      </p:cBhvr>
                                      <p:to>
                                        <p:strVal val="visible"/>
                                      </p:to>
                                    </p:set>
                                    <p:anim calcmode="lin" valueType="num">
                                      <p:cBhvr additive="base">
                                        <p:cTn id="7" dur="500" fill="hold"/>
                                        <p:tgtEl>
                                          <p:spTgt spid="62481"/>
                                        </p:tgtEl>
                                        <p:attrNameLst>
                                          <p:attrName>ppt_x</p:attrName>
                                        </p:attrNameLst>
                                      </p:cBhvr>
                                      <p:tavLst>
                                        <p:tav tm="0">
                                          <p:val>
                                            <p:strVal val="0-#ppt_w/2"/>
                                          </p:val>
                                        </p:tav>
                                        <p:tav tm="100000">
                                          <p:val>
                                            <p:strVal val="#ppt_x"/>
                                          </p:val>
                                        </p:tav>
                                      </p:tavLst>
                                    </p:anim>
                                    <p:anim calcmode="lin" valueType="num">
                                      <p:cBhvr additive="base">
                                        <p:cTn id="8" dur="500" fill="hold"/>
                                        <p:tgtEl>
                                          <p:spTgt spid="6248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81"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9" name="矩形 60418"/>
          <p:cNvSpPr/>
          <p:nvPr/>
        </p:nvSpPr>
        <p:spPr>
          <a:xfrm>
            <a:off x="157163" y="601663"/>
            <a:ext cx="8405813" cy="132397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b="1" strike="noStrike" noProof="1">
                <a:solidFill>
                  <a:srgbClr val="990000"/>
                </a:solidFill>
                <a:latin typeface="Times New Roman" panose="02020603050405020304" pitchFamily="18" charset="0"/>
                <a:ea typeface="宋体" pitchFamily="2" charset="-122"/>
                <a:cs typeface="+mn-ea"/>
              </a:rPr>
              <a:t>3.  </a:t>
            </a:r>
            <a:r>
              <a:rPr lang="zh-CN" altLang="en-US" b="1" strike="noStrike" noProof="1">
                <a:solidFill>
                  <a:srgbClr val="990000"/>
                </a:solidFill>
                <a:latin typeface="Arial" panose="02080604020202020204" pitchFamily="34" charset="0"/>
                <a:ea typeface="宋体" pitchFamily="2" charset="-122"/>
                <a:cs typeface="+mn-ea"/>
              </a:rPr>
              <a:t>两类同步问题的解法</a:t>
            </a:r>
            <a:endParaRPr lang="zh-CN" altLang="en-US" b="1" strike="noStrike" noProof="1">
              <a:solidFill>
                <a:srgbClr val="990000"/>
              </a:solidFill>
              <a:ea typeface="宋体" pitchFamily="2" charset="-122"/>
            </a:endParaRPr>
          </a:p>
          <a:p>
            <a:pPr marL="533400" lvl="0" indent="-533400" fontAlgn="base">
              <a:lnSpc>
                <a:spcPct val="120000"/>
              </a:lnSpc>
              <a:spcBef>
                <a:spcPct val="20000"/>
              </a:spcBef>
              <a:buNone/>
            </a:pPr>
            <a:r>
              <a:rPr lang="zh-CN" altLang="en-US" sz="2800" b="1" strike="noStrike" noProof="1">
                <a:solidFill>
                  <a:srgbClr val="A50021"/>
                </a:solidFill>
                <a:latin typeface="Times New Roman" panose="02020603050405020304" pitchFamily="18" charset="0"/>
                <a:ea typeface="宋体" pitchFamily="2" charset="-122"/>
                <a:cs typeface="+mn-ea"/>
              </a:rPr>
              <a:t>      </a:t>
            </a:r>
            <a:r>
              <a:rPr lang="en-US" altLang="zh-CN" sz="2800" b="1" strike="noStrike" noProof="1">
                <a:solidFill>
                  <a:srgbClr val="A50021"/>
                </a:solidFill>
                <a:latin typeface="Times New Roman" panose="02020603050405020304" pitchFamily="18" charset="0"/>
                <a:ea typeface="宋体" pitchFamily="2" charset="-122"/>
                <a:cs typeface="+mn-ea"/>
              </a:rPr>
              <a:t>(1) </a:t>
            </a:r>
            <a:r>
              <a:rPr lang="zh-CN" altLang="en-US" sz="2800" b="1" strike="noStrike" noProof="1">
                <a:solidFill>
                  <a:srgbClr val="A50021"/>
                </a:solidFill>
                <a:latin typeface="Times New Roman" panose="02020603050405020304" pitchFamily="18" charset="0"/>
                <a:ea typeface="宋体" pitchFamily="2" charset="-122"/>
                <a:cs typeface="+mn-ea"/>
              </a:rPr>
              <a:t>合作进程的执行次序 </a:t>
            </a:r>
            <a:endParaRPr lang="zh-CN" altLang="en-US" sz="2800" b="1" strike="noStrike" noProof="1">
              <a:solidFill>
                <a:srgbClr val="A50021"/>
              </a:solidFill>
              <a:latin typeface="Times New Roman" panose="02020603050405020304" pitchFamily="18" charset="0"/>
              <a:ea typeface="宋体" pitchFamily="2" charset="-122"/>
            </a:endParaRPr>
          </a:p>
        </p:txBody>
      </p:sp>
      <p:sp>
        <p:nvSpPr>
          <p:cNvPr id="60420" name="矩形 60419"/>
          <p:cNvSpPr/>
          <p:nvPr/>
        </p:nvSpPr>
        <p:spPr>
          <a:xfrm>
            <a:off x="695325" y="1987550"/>
            <a:ext cx="3211513" cy="53022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zh-CN" altLang="en-US" sz="2400" b="1" strike="noStrike" noProof="1">
                <a:solidFill>
                  <a:srgbClr val="000099"/>
                </a:solidFill>
                <a:latin typeface="Times New Roman" panose="02020603050405020304" pitchFamily="18" charset="0"/>
                <a:ea typeface="宋体" pitchFamily="2" charset="-122"/>
                <a:cs typeface="+mn-ea"/>
              </a:rPr>
              <a:t>① 进程流图</a:t>
            </a:r>
            <a:r>
              <a:rPr lang="zh-CN" altLang="en-US" sz="2400" b="1" strike="noStrike" noProof="1">
                <a:latin typeface="Times New Roman" panose="02020603050405020304" pitchFamily="18" charset="0"/>
                <a:ea typeface="宋体" pitchFamily="2" charset="-122"/>
                <a:cs typeface="+mn-ea"/>
              </a:rPr>
              <a:t>        </a:t>
            </a:r>
            <a:endParaRPr lang="zh-CN" altLang="en-US" sz="2400" b="1" strike="noStrike" noProof="1">
              <a:latin typeface="Times New Roman" panose="02020603050405020304" pitchFamily="18" charset="0"/>
              <a:ea typeface="宋体" pitchFamily="2" charset="-122"/>
            </a:endParaRPr>
          </a:p>
        </p:txBody>
      </p:sp>
      <p:grpSp>
        <p:nvGrpSpPr>
          <p:cNvPr id="10" name="组合 9"/>
          <p:cNvGrpSpPr/>
          <p:nvPr/>
        </p:nvGrpSpPr>
        <p:grpSpPr>
          <a:xfrm>
            <a:off x="1683385" y="2637155"/>
            <a:ext cx="1844040" cy="2733040"/>
            <a:chOff x="1751" y="4177"/>
            <a:chExt cx="2904" cy="4304"/>
          </a:xfrm>
        </p:grpSpPr>
        <p:sp>
          <p:nvSpPr>
            <p:cNvPr id="75802" name="椭圆 60442"/>
            <p:cNvSpPr/>
            <p:nvPr/>
          </p:nvSpPr>
          <p:spPr>
            <a:xfrm>
              <a:off x="2267" y="6122"/>
              <a:ext cx="1521" cy="1643"/>
            </a:xfrm>
            <a:prstGeom prst="ellipse">
              <a:avLst/>
            </a:prstGeom>
            <a:solidFill>
              <a:srgbClr val="CCFFFF"/>
            </a:solidFill>
            <a:ln w="9525" cap="flat" cmpd="sng">
              <a:solidFill>
                <a:srgbClr val="000000"/>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75803" name="直接连接符 60443"/>
            <p:cNvSpPr/>
            <p:nvPr/>
          </p:nvSpPr>
          <p:spPr>
            <a:xfrm flipH="true">
              <a:off x="3100" y="7697"/>
              <a:ext cx="281" cy="95"/>
            </a:xfrm>
            <a:prstGeom prst="line">
              <a:avLst/>
            </a:prstGeom>
            <a:ln w="19050" cap="flat" cmpd="sng">
              <a:solidFill>
                <a:srgbClr val="000000"/>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75804" name="直接连接符 60444"/>
            <p:cNvSpPr/>
            <p:nvPr/>
          </p:nvSpPr>
          <p:spPr>
            <a:xfrm>
              <a:off x="3043" y="4860"/>
              <a:ext cx="0" cy="1262"/>
            </a:xfrm>
            <a:prstGeom prst="line">
              <a:avLst/>
            </a:prstGeom>
            <a:ln w="9525"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75805" name="文本框 60445"/>
            <p:cNvSpPr txBox="true"/>
            <p:nvPr/>
          </p:nvSpPr>
          <p:spPr>
            <a:xfrm>
              <a:off x="1751" y="6229"/>
              <a:ext cx="745" cy="728"/>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2</a:t>
              </a:r>
              <a:endParaRPr lang="en-US" altLang="zh-CN" sz="1600">
                <a:solidFill>
                  <a:schemeClr val="tx1"/>
                </a:solidFill>
                <a:latin typeface="Times New Roman" panose="02020603050405020304" pitchFamily="18" charset="0"/>
                <a:ea typeface="宋体" pitchFamily="2" charset="-122"/>
              </a:endParaRPr>
            </a:p>
          </p:txBody>
        </p:sp>
        <p:sp>
          <p:nvSpPr>
            <p:cNvPr id="75806" name="文本框 60446"/>
            <p:cNvSpPr txBox="true"/>
            <p:nvPr/>
          </p:nvSpPr>
          <p:spPr>
            <a:xfrm>
              <a:off x="3733" y="6250"/>
              <a:ext cx="922" cy="725"/>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3</a:t>
              </a:r>
              <a:endParaRPr lang="en-US" altLang="zh-CN" sz="1600">
                <a:solidFill>
                  <a:schemeClr val="tx1"/>
                </a:solidFill>
                <a:latin typeface="Times New Roman" panose="02020603050405020304" pitchFamily="18" charset="0"/>
                <a:ea typeface="宋体" pitchFamily="2" charset="-122"/>
              </a:endParaRPr>
            </a:p>
          </p:txBody>
        </p:sp>
        <p:sp>
          <p:nvSpPr>
            <p:cNvPr id="75807" name="文本框 60447"/>
            <p:cNvSpPr txBox="true"/>
            <p:nvPr/>
          </p:nvSpPr>
          <p:spPr>
            <a:xfrm>
              <a:off x="2281" y="4985"/>
              <a:ext cx="745" cy="728"/>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1</a:t>
              </a:r>
              <a:endParaRPr lang="en-US" altLang="zh-CN" sz="1600">
                <a:solidFill>
                  <a:schemeClr val="tx1"/>
                </a:solidFill>
                <a:latin typeface="Times New Roman" panose="02020603050405020304" pitchFamily="18" charset="0"/>
                <a:ea typeface="宋体" pitchFamily="2" charset="-122"/>
              </a:endParaRPr>
            </a:p>
          </p:txBody>
        </p:sp>
        <p:grpSp>
          <p:nvGrpSpPr>
            <p:cNvPr id="75808" name="组合 60448"/>
            <p:cNvGrpSpPr/>
            <p:nvPr/>
          </p:nvGrpSpPr>
          <p:grpSpPr>
            <a:xfrm rot="0">
              <a:off x="2665" y="7801"/>
              <a:ext cx="759" cy="680"/>
              <a:chOff x="0" y="0"/>
              <a:chExt cx="265" cy="228"/>
            </a:xfrm>
          </p:grpSpPr>
          <p:sp>
            <p:nvSpPr>
              <p:cNvPr id="75809" name="椭圆 60449"/>
              <p:cNvSpPr/>
              <p:nvPr/>
            </p:nvSpPr>
            <p:spPr>
              <a:xfrm>
                <a:off x="5" y="0"/>
                <a:ext cx="260" cy="228"/>
              </a:xfrm>
              <a:prstGeom prst="ellipse">
                <a:avLst/>
              </a:prstGeom>
              <a:solidFill>
                <a:srgbClr val="CCFFFF"/>
              </a:solidFill>
              <a:ln w="9525" cap="flat" cmpd="sng">
                <a:solidFill>
                  <a:srgbClr val="000000"/>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75810" name="文本框 60450"/>
              <p:cNvSpPr txBox="true"/>
              <p:nvPr/>
            </p:nvSpPr>
            <p:spPr>
              <a:xfrm>
                <a:off x="0" y="3"/>
                <a:ext cx="221" cy="206"/>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f</a:t>
                </a:r>
                <a:endParaRPr lang="en-US" altLang="zh-CN" sz="1600">
                  <a:solidFill>
                    <a:schemeClr val="tx1"/>
                  </a:solidFill>
                  <a:latin typeface="Times New Roman" panose="02020603050405020304" pitchFamily="18" charset="0"/>
                  <a:ea typeface="宋体" pitchFamily="2" charset="-122"/>
                </a:endParaRPr>
              </a:p>
            </p:txBody>
          </p:sp>
        </p:grpSp>
        <p:grpSp>
          <p:nvGrpSpPr>
            <p:cNvPr id="75811" name="组合 60451"/>
            <p:cNvGrpSpPr/>
            <p:nvPr/>
          </p:nvGrpSpPr>
          <p:grpSpPr>
            <a:xfrm rot="0">
              <a:off x="2650" y="4177"/>
              <a:ext cx="747" cy="680"/>
              <a:chOff x="0" y="0"/>
              <a:chExt cx="261" cy="228"/>
            </a:xfrm>
          </p:grpSpPr>
          <p:sp>
            <p:nvSpPr>
              <p:cNvPr id="75812" name="椭圆 60452"/>
              <p:cNvSpPr/>
              <p:nvPr/>
            </p:nvSpPr>
            <p:spPr>
              <a:xfrm>
                <a:off x="0" y="0"/>
                <a:ext cx="261" cy="228"/>
              </a:xfrm>
              <a:prstGeom prst="ellipse">
                <a:avLst/>
              </a:prstGeom>
              <a:solidFill>
                <a:srgbClr val="CCFFFF"/>
              </a:solidFill>
              <a:ln w="9525" cap="flat" cmpd="sng">
                <a:solidFill>
                  <a:srgbClr val="000000"/>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75813" name="文本框 60453"/>
              <p:cNvSpPr txBox="true"/>
              <p:nvPr/>
            </p:nvSpPr>
            <p:spPr>
              <a:xfrm>
                <a:off x="22" y="3"/>
                <a:ext cx="222" cy="187"/>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s</a:t>
                </a:r>
                <a:endParaRPr lang="en-US" altLang="zh-CN" sz="1600">
                  <a:solidFill>
                    <a:schemeClr val="tx1"/>
                  </a:solidFill>
                  <a:latin typeface="Times New Roman" panose="02020603050405020304" pitchFamily="18" charset="0"/>
                  <a:ea typeface="宋体" pitchFamily="2" charset="-122"/>
                </a:endParaRPr>
              </a:p>
            </p:txBody>
          </p:sp>
        </p:grpSp>
        <p:sp>
          <p:nvSpPr>
            <p:cNvPr id="75814" name="直接连接符 60454"/>
            <p:cNvSpPr/>
            <p:nvPr/>
          </p:nvSpPr>
          <p:spPr>
            <a:xfrm>
              <a:off x="2736" y="7694"/>
              <a:ext cx="272" cy="95"/>
            </a:xfrm>
            <a:prstGeom prst="line">
              <a:avLst/>
            </a:prstGeom>
            <a:ln w="19050" cap="flat" cmpd="sng">
              <a:solidFill>
                <a:srgbClr val="000000"/>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grpSp>
      <p:grpSp>
        <p:nvGrpSpPr>
          <p:cNvPr id="75815" name="组合 60455"/>
          <p:cNvGrpSpPr/>
          <p:nvPr/>
        </p:nvGrpSpPr>
        <p:grpSpPr>
          <a:xfrm rot="0">
            <a:off x="4049395" y="2703830"/>
            <a:ext cx="1669415" cy="2844800"/>
            <a:chOff x="0" y="0"/>
            <a:chExt cx="918" cy="1502"/>
          </a:xfrm>
        </p:grpSpPr>
        <p:sp>
          <p:nvSpPr>
            <p:cNvPr id="75816" name="椭圆 60456"/>
            <p:cNvSpPr/>
            <p:nvPr/>
          </p:nvSpPr>
          <p:spPr>
            <a:xfrm>
              <a:off x="171" y="221"/>
              <a:ext cx="531" cy="551"/>
            </a:xfrm>
            <a:prstGeom prst="ellipse">
              <a:avLst/>
            </a:prstGeom>
            <a:solidFill>
              <a:srgbClr val="CCFFFF"/>
            </a:solidFill>
            <a:ln w="9525" cap="flat" cmpd="sng">
              <a:solidFill>
                <a:srgbClr val="000000"/>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75817" name="直接连接符 60457"/>
            <p:cNvSpPr/>
            <p:nvPr/>
          </p:nvSpPr>
          <p:spPr>
            <a:xfrm>
              <a:off x="331" y="749"/>
              <a:ext cx="95" cy="32"/>
            </a:xfrm>
            <a:prstGeom prst="line">
              <a:avLst/>
            </a:prstGeom>
            <a:ln w="19050" cap="flat" cmpd="sng">
              <a:solidFill>
                <a:srgbClr val="000000"/>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75818" name="直接连接符 60458"/>
            <p:cNvSpPr/>
            <p:nvPr/>
          </p:nvSpPr>
          <p:spPr>
            <a:xfrm flipH="true">
              <a:off x="444" y="749"/>
              <a:ext cx="98" cy="32"/>
            </a:xfrm>
            <a:prstGeom prst="line">
              <a:avLst/>
            </a:prstGeom>
            <a:ln w="19050" cap="flat" cmpd="sng">
              <a:solidFill>
                <a:srgbClr val="000000"/>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75819" name="文本框 60459"/>
            <p:cNvSpPr txBox="true"/>
            <p:nvPr/>
          </p:nvSpPr>
          <p:spPr>
            <a:xfrm>
              <a:off x="0" y="284"/>
              <a:ext cx="260" cy="243"/>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1</a:t>
              </a:r>
              <a:endParaRPr lang="en-US" altLang="zh-CN" sz="1600" baseline="-25000">
                <a:solidFill>
                  <a:schemeClr val="tx1"/>
                </a:solidFill>
                <a:latin typeface="Times New Roman" panose="02020603050405020304" pitchFamily="18" charset="0"/>
                <a:ea typeface="宋体" pitchFamily="2" charset="-122"/>
              </a:endParaRPr>
            </a:p>
          </p:txBody>
        </p:sp>
        <p:sp>
          <p:nvSpPr>
            <p:cNvPr id="75820" name="文本框 60460"/>
            <p:cNvSpPr txBox="true"/>
            <p:nvPr/>
          </p:nvSpPr>
          <p:spPr>
            <a:xfrm>
              <a:off x="658" y="290"/>
              <a:ext cx="260" cy="244"/>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2</a:t>
              </a:r>
              <a:endParaRPr lang="en-US" altLang="zh-CN" sz="1600">
                <a:solidFill>
                  <a:schemeClr val="tx1"/>
                </a:solidFill>
                <a:latin typeface="Times New Roman" panose="02020603050405020304" pitchFamily="18" charset="0"/>
                <a:ea typeface="宋体" pitchFamily="2" charset="-122"/>
              </a:endParaRPr>
            </a:p>
          </p:txBody>
        </p:sp>
        <p:sp>
          <p:nvSpPr>
            <p:cNvPr id="75821" name="文本框 60461"/>
            <p:cNvSpPr txBox="true"/>
            <p:nvPr/>
          </p:nvSpPr>
          <p:spPr>
            <a:xfrm>
              <a:off x="442" y="942"/>
              <a:ext cx="260" cy="243"/>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3</a:t>
              </a:r>
              <a:endParaRPr lang="en-US" altLang="zh-CN" sz="1600">
                <a:solidFill>
                  <a:schemeClr val="tx1"/>
                </a:solidFill>
                <a:latin typeface="Times New Roman" panose="02020603050405020304" pitchFamily="18" charset="0"/>
                <a:ea typeface="宋体" pitchFamily="2" charset="-122"/>
              </a:endParaRPr>
            </a:p>
          </p:txBody>
        </p:sp>
        <p:sp>
          <p:nvSpPr>
            <p:cNvPr id="75822" name="直接连接符 60462"/>
            <p:cNvSpPr/>
            <p:nvPr/>
          </p:nvSpPr>
          <p:spPr>
            <a:xfrm>
              <a:off x="442" y="772"/>
              <a:ext cx="0" cy="466"/>
            </a:xfrm>
            <a:prstGeom prst="line">
              <a:avLst/>
            </a:prstGeom>
            <a:ln w="9525"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grpSp>
          <p:nvGrpSpPr>
            <p:cNvPr id="75823" name="组合 60463"/>
            <p:cNvGrpSpPr/>
            <p:nvPr/>
          </p:nvGrpSpPr>
          <p:grpSpPr>
            <a:xfrm>
              <a:off x="301" y="0"/>
              <a:ext cx="261" cy="228"/>
              <a:chOff x="0" y="0"/>
              <a:chExt cx="261" cy="228"/>
            </a:xfrm>
          </p:grpSpPr>
          <p:sp>
            <p:nvSpPr>
              <p:cNvPr id="75824" name="椭圆 60464"/>
              <p:cNvSpPr/>
              <p:nvPr/>
            </p:nvSpPr>
            <p:spPr>
              <a:xfrm>
                <a:off x="0" y="0"/>
                <a:ext cx="261" cy="228"/>
              </a:xfrm>
              <a:prstGeom prst="ellipse">
                <a:avLst/>
              </a:prstGeom>
              <a:solidFill>
                <a:srgbClr val="CCFFFF"/>
              </a:solidFill>
              <a:ln w="9525" cap="flat" cmpd="sng">
                <a:solidFill>
                  <a:srgbClr val="000000"/>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75825" name="文本框 60465"/>
              <p:cNvSpPr txBox="true"/>
              <p:nvPr/>
            </p:nvSpPr>
            <p:spPr>
              <a:xfrm>
                <a:off x="22" y="3"/>
                <a:ext cx="222" cy="187"/>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s</a:t>
                </a:r>
                <a:endParaRPr lang="en-US" altLang="zh-CN" sz="1600">
                  <a:solidFill>
                    <a:schemeClr val="tx1"/>
                  </a:solidFill>
                  <a:latin typeface="Times New Roman" panose="02020603050405020304" pitchFamily="18" charset="0"/>
                  <a:ea typeface="宋体" pitchFamily="2" charset="-122"/>
                </a:endParaRPr>
              </a:p>
            </p:txBody>
          </p:sp>
        </p:grpSp>
        <p:grpSp>
          <p:nvGrpSpPr>
            <p:cNvPr id="75826" name="组合 60466"/>
            <p:cNvGrpSpPr/>
            <p:nvPr/>
          </p:nvGrpSpPr>
          <p:grpSpPr>
            <a:xfrm>
              <a:off x="305" y="1223"/>
              <a:ext cx="261" cy="279"/>
              <a:chOff x="0" y="0"/>
              <a:chExt cx="261" cy="279"/>
            </a:xfrm>
          </p:grpSpPr>
          <p:sp>
            <p:nvSpPr>
              <p:cNvPr id="75827" name="椭圆 60467"/>
              <p:cNvSpPr/>
              <p:nvPr/>
            </p:nvSpPr>
            <p:spPr>
              <a:xfrm>
                <a:off x="0" y="0"/>
                <a:ext cx="261" cy="228"/>
              </a:xfrm>
              <a:prstGeom prst="ellipse">
                <a:avLst/>
              </a:prstGeom>
              <a:solidFill>
                <a:srgbClr val="CCFFFF"/>
              </a:solidFill>
              <a:ln w="9525" cap="flat" cmpd="sng">
                <a:solidFill>
                  <a:srgbClr val="000000"/>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75828" name="文本框 60468"/>
              <p:cNvSpPr txBox="true"/>
              <p:nvPr/>
            </p:nvSpPr>
            <p:spPr>
              <a:xfrm>
                <a:off x="26" y="9"/>
                <a:ext cx="222" cy="270"/>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f</a:t>
                </a:r>
                <a:endParaRPr lang="en-US" altLang="zh-CN" sz="1600">
                  <a:solidFill>
                    <a:schemeClr val="tx1"/>
                  </a:solidFill>
                  <a:latin typeface="Times New Roman" panose="02020603050405020304" pitchFamily="18" charset="0"/>
                  <a:ea typeface="宋体" pitchFamily="2" charset="-122"/>
                </a:endParaRPr>
              </a:p>
            </p:txBody>
          </p:sp>
        </p:grpSp>
      </p:grpSp>
      <p:sp>
        <p:nvSpPr>
          <p:cNvPr id="60470" name="文本框 60469"/>
          <p:cNvSpPr txBox="true"/>
          <p:nvPr/>
        </p:nvSpPr>
        <p:spPr>
          <a:xfrm>
            <a:off x="3624263" y="5757863"/>
            <a:ext cx="1874837" cy="385762"/>
          </a:xfrm>
          <a:prstGeom prst="rect">
            <a:avLst/>
          </a:prstGeom>
          <a:noFill/>
          <a:ln w="9525">
            <a:noFill/>
            <a:miter/>
          </a:ln>
        </p:spPr>
        <p:txBody>
          <a:bodyPr anchor="t">
            <a:spAutoFit/>
          </a:bodyPr>
          <a:p>
            <a:pPr lvl="0" algn="just">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进程流图示例</a:t>
            </a:r>
            <a:endParaRPr lang="zh-CN" altLang="en-US" sz="1600" b="0">
              <a:solidFill>
                <a:schemeClr val="tx1"/>
              </a:solidFill>
              <a:latin typeface="Times New Roman" panose="02020603050405020304" pitchFamily="18" charset="0"/>
              <a:ea typeface="宋体" pitchFamily="2" charset="-122"/>
            </a:endParaRPr>
          </a:p>
        </p:txBody>
      </p:sp>
      <p:sp>
        <p:nvSpPr>
          <p:cNvPr id="60471" name="矩形 60470"/>
          <p:cNvSpPr/>
          <p:nvPr/>
        </p:nvSpPr>
        <p:spPr>
          <a:xfrm>
            <a:off x="381000" y="85725"/>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进程互斥与同步的实现</a:t>
            </a:r>
            <a:endParaRPr lang="zh-CN" altLang="en-US" sz="2400" strike="noStrike" noProof="1">
              <a:ea typeface="宋体" pitchFamily="2" charset="-122"/>
            </a:endParaRPr>
          </a:p>
        </p:txBody>
      </p:sp>
      <p:grpSp>
        <p:nvGrpSpPr>
          <p:cNvPr id="9" name="组合 8"/>
          <p:cNvGrpSpPr/>
          <p:nvPr/>
        </p:nvGrpSpPr>
        <p:grpSpPr>
          <a:xfrm>
            <a:off x="6609080" y="1900555"/>
            <a:ext cx="1899920" cy="3740785"/>
            <a:chOff x="8311" y="4047"/>
            <a:chExt cx="2992" cy="5891"/>
          </a:xfrm>
        </p:grpSpPr>
        <p:sp>
          <p:nvSpPr>
            <p:cNvPr id="75782" name="直接连接符 60422"/>
            <p:cNvSpPr/>
            <p:nvPr/>
          </p:nvSpPr>
          <p:spPr>
            <a:xfrm>
              <a:off x="9769" y="4700"/>
              <a:ext cx="0" cy="743"/>
            </a:xfrm>
            <a:prstGeom prst="line">
              <a:avLst/>
            </a:prstGeom>
            <a:ln w="12700" cap="flat" cmpd="sng">
              <a:solidFill>
                <a:srgbClr val="000000"/>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75783" name="椭圆 60423"/>
            <p:cNvSpPr/>
            <p:nvPr/>
          </p:nvSpPr>
          <p:spPr>
            <a:xfrm>
              <a:off x="8881" y="5437"/>
              <a:ext cx="1776" cy="2088"/>
            </a:xfrm>
            <a:prstGeom prst="ellipse">
              <a:avLst/>
            </a:prstGeom>
            <a:solidFill>
              <a:srgbClr val="CCFFFF"/>
            </a:solidFill>
            <a:ln w="9525" cap="flat" cmpd="sng">
              <a:solidFill>
                <a:srgbClr val="000000"/>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75784" name="矩形 60424"/>
            <p:cNvSpPr/>
            <p:nvPr/>
          </p:nvSpPr>
          <p:spPr>
            <a:xfrm>
              <a:off x="9769" y="5437"/>
              <a:ext cx="1140" cy="2151"/>
            </a:xfrm>
            <a:prstGeom prst="rect">
              <a:avLst/>
            </a:prstGeom>
            <a:noFill/>
            <a:ln w="9525">
              <a:noFill/>
              <a:miter/>
            </a:ln>
          </p:spPr>
          <p:txBody>
            <a:bodyPr anchor="t"/>
            <a:p>
              <a:pPr lvl="0"/>
              <a:endParaRPr lang="zh-CN" altLang="en-US" sz="1600" dirty="0">
                <a:solidFill>
                  <a:srgbClr val="CCECFF"/>
                </a:solidFill>
                <a:latin typeface="Times New Roman" panose="02020603050405020304" pitchFamily="18" charset="0"/>
                <a:ea typeface="宋体" pitchFamily="2" charset="-122"/>
              </a:endParaRPr>
            </a:p>
          </p:txBody>
        </p:sp>
        <p:sp>
          <p:nvSpPr>
            <p:cNvPr id="75785" name="椭圆 60425"/>
            <p:cNvSpPr/>
            <p:nvPr/>
          </p:nvSpPr>
          <p:spPr>
            <a:xfrm>
              <a:off x="9388" y="5437"/>
              <a:ext cx="762" cy="1265"/>
            </a:xfrm>
            <a:prstGeom prst="ellipse">
              <a:avLst/>
            </a:prstGeom>
            <a:solidFill>
              <a:srgbClr val="CCFFFF"/>
            </a:solidFill>
            <a:ln w="9525" cap="flat" cmpd="sng">
              <a:solidFill>
                <a:srgbClr val="000000"/>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75786" name="直接连接符 60426"/>
            <p:cNvSpPr/>
            <p:nvPr/>
          </p:nvSpPr>
          <p:spPr>
            <a:xfrm>
              <a:off x="9591" y="6618"/>
              <a:ext cx="115" cy="110"/>
            </a:xfrm>
            <a:prstGeom prst="line">
              <a:avLst/>
            </a:prstGeom>
            <a:ln w="9525" cap="flat" cmpd="sng">
              <a:solidFill>
                <a:srgbClr val="000000"/>
              </a:solidFill>
              <a:prstDash val="solid"/>
              <a:round/>
              <a:headEnd type="none" w="med" len="med"/>
              <a:tailEnd type="triangle" w="sm" len="sm"/>
            </a:ln>
          </p:spPr>
          <p:txBody>
            <a:bodyPr anchor="t"/>
            <a:p>
              <a:pPr lvl="0"/>
              <a:endParaRPr lang="zh-CN" altLang="en-US">
                <a:latin typeface="Arial" panose="02080604020202020204" pitchFamily="34" charset="0"/>
                <a:ea typeface="宋体" pitchFamily="2" charset="-122"/>
              </a:endParaRPr>
            </a:p>
          </p:txBody>
        </p:sp>
        <p:sp>
          <p:nvSpPr>
            <p:cNvPr id="75787" name="直接连接符 60427"/>
            <p:cNvSpPr/>
            <p:nvPr/>
          </p:nvSpPr>
          <p:spPr>
            <a:xfrm flipH="true">
              <a:off x="9878" y="6576"/>
              <a:ext cx="143" cy="125"/>
            </a:xfrm>
            <a:prstGeom prst="line">
              <a:avLst/>
            </a:prstGeom>
            <a:ln w="9525" cap="flat" cmpd="sng">
              <a:solidFill>
                <a:srgbClr val="000000"/>
              </a:solidFill>
              <a:prstDash val="solid"/>
              <a:round/>
              <a:headEnd type="none" w="med" len="med"/>
              <a:tailEnd type="triangle" w="sm" len="sm"/>
            </a:ln>
          </p:spPr>
          <p:txBody>
            <a:bodyPr anchor="t"/>
            <a:p>
              <a:pPr lvl="0"/>
              <a:endParaRPr lang="zh-CN" altLang="en-US">
                <a:latin typeface="Arial" panose="02080604020202020204" pitchFamily="34" charset="0"/>
                <a:ea typeface="宋体" pitchFamily="2" charset="-122"/>
              </a:endParaRPr>
            </a:p>
          </p:txBody>
        </p:sp>
        <p:sp>
          <p:nvSpPr>
            <p:cNvPr id="75788" name="文本框 60428"/>
            <p:cNvSpPr txBox="true"/>
            <p:nvPr/>
          </p:nvSpPr>
          <p:spPr>
            <a:xfrm>
              <a:off x="8865" y="5766"/>
              <a:ext cx="745" cy="728"/>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3</a:t>
              </a:r>
              <a:endParaRPr lang="en-US" altLang="zh-CN" sz="1600">
                <a:solidFill>
                  <a:schemeClr val="tx1"/>
                </a:solidFill>
                <a:latin typeface="Times New Roman" panose="02020603050405020304" pitchFamily="18" charset="0"/>
                <a:ea typeface="宋体" pitchFamily="2" charset="-122"/>
              </a:endParaRPr>
            </a:p>
          </p:txBody>
        </p:sp>
        <p:grpSp>
          <p:nvGrpSpPr>
            <p:cNvPr id="75789" name="组合 60429"/>
            <p:cNvGrpSpPr/>
            <p:nvPr/>
          </p:nvGrpSpPr>
          <p:grpSpPr>
            <a:xfrm rot="0">
              <a:off x="9402" y="4047"/>
              <a:ext cx="748" cy="680"/>
              <a:chOff x="0" y="0"/>
              <a:chExt cx="261" cy="228"/>
            </a:xfrm>
          </p:grpSpPr>
          <p:sp>
            <p:nvSpPr>
              <p:cNvPr id="75790" name="椭圆 60430"/>
              <p:cNvSpPr/>
              <p:nvPr/>
            </p:nvSpPr>
            <p:spPr>
              <a:xfrm>
                <a:off x="0" y="0"/>
                <a:ext cx="261" cy="228"/>
              </a:xfrm>
              <a:prstGeom prst="ellipse">
                <a:avLst/>
              </a:prstGeom>
              <a:solidFill>
                <a:srgbClr val="CCFFFF"/>
              </a:solidFill>
              <a:ln w="9525" cap="flat" cmpd="sng">
                <a:solidFill>
                  <a:srgbClr val="000000"/>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75791" name="文本框 60431"/>
              <p:cNvSpPr txBox="true"/>
              <p:nvPr/>
            </p:nvSpPr>
            <p:spPr>
              <a:xfrm>
                <a:off x="22" y="3"/>
                <a:ext cx="222" cy="187"/>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s</a:t>
                </a:r>
                <a:endParaRPr lang="en-US" altLang="zh-CN" sz="1600">
                  <a:solidFill>
                    <a:schemeClr val="tx1"/>
                  </a:solidFill>
                  <a:latin typeface="Times New Roman" panose="02020603050405020304" pitchFamily="18" charset="0"/>
                  <a:ea typeface="宋体" pitchFamily="2" charset="-122"/>
                </a:endParaRPr>
              </a:p>
            </p:txBody>
          </p:sp>
        </p:grpSp>
        <p:grpSp>
          <p:nvGrpSpPr>
            <p:cNvPr id="75792" name="组合 60432"/>
            <p:cNvGrpSpPr/>
            <p:nvPr/>
          </p:nvGrpSpPr>
          <p:grpSpPr>
            <a:xfrm rot="0">
              <a:off x="9388" y="9106"/>
              <a:ext cx="748" cy="832"/>
              <a:chOff x="0" y="0"/>
              <a:chExt cx="261" cy="279"/>
            </a:xfrm>
          </p:grpSpPr>
          <p:sp>
            <p:nvSpPr>
              <p:cNvPr id="75793" name="椭圆 60433"/>
              <p:cNvSpPr/>
              <p:nvPr/>
            </p:nvSpPr>
            <p:spPr>
              <a:xfrm>
                <a:off x="0" y="0"/>
                <a:ext cx="261" cy="228"/>
              </a:xfrm>
              <a:prstGeom prst="ellipse">
                <a:avLst/>
              </a:prstGeom>
              <a:solidFill>
                <a:srgbClr val="CCFFFF"/>
              </a:solidFill>
              <a:ln w="9525" cap="flat" cmpd="sng">
                <a:solidFill>
                  <a:srgbClr val="000000"/>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75794" name="文本框 60434"/>
              <p:cNvSpPr txBox="true"/>
              <p:nvPr/>
            </p:nvSpPr>
            <p:spPr>
              <a:xfrm>
                <a:off x="26" y="9"/>
                <a:ext cx="222" cy="270"/>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f</a:t>
                </a:r>
                <a:endParaRPr lang="en-US" altLang="zh-CN" sz="1600">
                  <a:solidFill>
                    <a:schemeClr val="tx1"/>
                  </a:solidFill>
                  <a:latin typeface="Times New Roman" panose="02020603050405020304" pitchFamily="18" charset="0"/>
                  <a:ea typeface="宋体" pitchFamily="2" charset="-122"/>
                </a:endParaRPr>
              </a:p>
            </p:txBody>
          </p:sp>
        </p:grpSp>
        <p:sp>
          <p:nvSpPr>
            <p:cNvPr id="75795" name="文本框 60435"/>
            <p:cNvSpPr txBox="true"/>
            <p:nvPr/>
          </p:nvSpPr>
          <p:spPr>
            <a:xfrm>
              <a:off x="10559" y="6251"/>
              <a:ext cx="745" cy="725"/>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5</a:t>
              </a:r>
              <a:endParaRPr lang="en-US" altLang="zh-CN" sz="1600">
                <a:solidFill>
                  <a:schemeClr val="tx1"/>
                </a:solidFill>
                <a:latin typeface="Times New Roman" panose="02020603050405020304" pitchFamily="18" charset="0"/>
                <a:ea typeface="宋体" pitchFamily="2" charset="-122"/>
              </a:endParaRPr>
            </a:p>
          </p:txBody>
        </p:sp>
        <p:sp>
          <p:nvSpPr>
            <p:cNvPr id="75796" name="文本框 60436"/>
            <p:cNvSpPr txBox="true"/>
            <p:nvPr/>
          </p:nvSpPr>
          <p:spPr>
            <a:xfrm>
              <a:off x="9992" y="4754"/>
              <a:ext cx="745" cy="725"/>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1</a:t>
              </a:r>
              <a:endParaRPr lang="en-US" altLang="zh-CN" sz="1600">
                <a:solidFill>
                  <a:schemeClr val="tx1"/>
                </a:solidFill>
                <a:latin typeface="Times New Roman" panose="02020603050405020304" pitchFamily="18" charset="0"/>
                <a:ea typeface="宋体" pitchFamily="2" charset="-122"/>
              </a:endParaRPr>
            </a:p>
          </p:txBody>
        </p:sp>
        <p:sp>
          <p:nvSpPr>
            <p:cNvPr id="75797" name="文本框 60437"/>
            <p:cNvSpPr txBox="true"/>
            <p:nvPr/>
          </p:nvSpPr>
          <p:spPr>
            <a:xfrm>
              <a:off x="8311" y="6256"/>
              <a:ext cx="745" cy="728"/>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2</a:t>
              </a:r>
              <a:endParaRPr lang="en-US" altLang="zh-CN" sz="1600">
                <a:solidFill>
                  <a:schemeClr val="tx1"/>
                </a:solidFill>
                <a:latin typeface="Times New Roman" panose="02020603050405020304" pitchFamily="18" charset="0"/>
                <a:ea typeface="宋体" pitchFamily="2" charset="-122"/>
              </a:endParaRPr>
            </a:p>
          </p:txBody>
        </p:sp>
        <p:sp>
          <p:nvSpPr>
            <p:cNvPr id="75798" name="文本框 60438"/>
            <p:cNvSpPr txBox="true"/>
            <p:nvPr/>
          </p:nvSpPr>
          <p:spPr>
            <a:xfrm>
              <a:off x="10030" y="5762"/>
              <a:ext cx="745" cy="728"/>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4</a:t>
              </a:r>
              <a:endParaRPr lang="en-US" altLang="zh-CN" sz="1600">
                <a:solidFill>
                  <a:schemeClr val="tx1"/>
                </a:solidFill>
                <a:latin typeface="Times New Roman" panose="02020603050405020304" pitchFamily="18" charset="0"/>
                <a:ea typeface="宋体" pitchFamily="2" charset="-122"/>
              </a:endParaRPr>
            </a:p>
          </p:txBody>
        </p:sp>
        <p:sp>
          <p:nvSpPr>
            <p:cNvPr id="75799" name="直接连接符 60439"/>
            <p:cNvSpPr/>
            <p:nvPr/>
          </p:nvSpPr>
          <p:spPr>
            <a:xfrm>
              <a:off x="9772" y="6690"/>
              <a:ext cx="0" cy="844"/>
            </a:xfrm>
            <a:prstGeom prst="line">
              <a:avLst/>
            </a:prstGeom>
            <a:ln w="12700" cap="flat" cmpd="sng">
              <a:solidFill>
                <a:srgbClr val="000000"/>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75800" name="文本框 60440"/>
            <p:cNvSpPr txBox="true"/>
            <p:nvPr/>
          </p:nvSpPr>
          <p:spPr>
            <a:xfrm>
              <a:off x="9270" y="6758"/>
              <a:ext cx="745" cy="728"/>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6</a:t>
              </a:r>
              <a:endParaRPr lang="en-US" altLang="zh-CN" sz="1600">
                <a:solidFill>
                  <a:schemeClr val="tx1"/>
                </a:solidFill>
                <a:latin typeface="Times New Roman" panose="02020603050405020304" pitchFamily="18" charset="0"/>
                <a:ea typeface="宋体" pitchFamily="2" charset="-122"/>
              </a:endParaRPr>
            </a:p>
          </p:txBody>
        </p:sp>
        <p:sp>
          <p:nvSpPr>
            <p:cNvPr id="2" name="椭圆 60442"/>
            <p:cNvSpPr/>
            <p:nvPr/>
          </p:nvSpPr>
          <p:spPr>
            <a:xfrm>
              <a:off x="8989" y="7546"/>
              <a:ext cx="1548" cy="1522"/>
            </a:xfrm>
            <a:prstGeom prst="ellipse">
              <a:avLst/>
            </a:prstGeom>
            <a:solidFill>
              <a:srgbClr val="CCFFFF"/>
            </a:solidFill>
            <a:ln w="9525" cap="flat" cmpd="sng">
              <a:solidFill>
                <a:srgbClr val="000000"/>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3" name="直接连接符 60454"/>
            <p:cNvSpPr/>
            <p:nvPr/>
          </p:nvSpPr>
          <p:spPr>
            <a:xfrm>
              <a:off x="9465" y="7439"/>
              <a:ext cx="272" cy="95"/>
            </a:xfrm>
            <a:prstGeom prst="line">
              <a:avLst/>
            </a:prstGeom>
            <a:ln w="19050" cap="flat" cmpd="sng">
              <a:solidFill>
                <a:srgbClr val="000000"/>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4" name="直接连接符 60454"/>
            <p:cNvSpPr/>
            <p:nvPr/>
          </p:nvSpPr>
          <p:spPr>
            <a:xfrm>
              <a:off x="9497" y="9009"/>
              <a:ext cx="272" cy="95"/>
            </a:xfrm>
            <a:prstGeom prst="line">
              <a:avLst/>
            </a:prstGeom>
            <a:ln w="19050" cap="flat" cmpd="sng">
              <a:solidFill>
                <a:srgbClr val="000000"/>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5" name="直接连接符 60443"/>
            <p:cNvSpPr/>
            <p:nvPr/>
          </p:nvSpPr>
          <p:spPr>
            <a:xfrm flipH="true">
              <a:off x="9740" y="9009"/>
              <a:ext cx="281" cy="95"/>
            </a:xfrm>
            <a:prstGeom prst="line">
              <a:avLst/>
            </a:prstGeom>
            <a:ln w="19050" cap="flat" cmpd="sng">
              <a:solidFill>
                <a:srgbClr val="000000"/>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6" name="直接连接符 60443"/>
            <p:cNvSpPr/>
            <p:nvPr/>
          </p:nvSpPr>
          <p:spPr>
            <a:xfrm flipH="true">
              <a:off x="9809" y="7439"/>
              <a:ext cx="281" cy="95"/>
            </a:xfrm>
            <a:prstGeom prst="line">
              <a:avLst/>
            </a:prstGeom>
            <a:ln w="19050" cap="flat" cmpd="sng">
              <a:solidFill>
                <a:srgbClr val="000000"/>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7" name="文本框 60437"/>
            <p:cNvSpPr txBox="true"/>
            <p:nvPr/>
          </p:nvSpPr>
          <p:spPr>
            <a:xfrm>
              <a:off x="8427" y="7897"/>
              <a:ext cx="745" cy="728"/>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7</a:t>
              </a:r>
              <a:endParaRPr lang="en-US" altLang="zh-CN" sz="1600" baseline="-25000">
                <a:solidFill>
                  <a:schemeClr val="tx1"/>
                </a:solidFill>
                <a:latin typeface="Times New Roman" panose="02020603050405020304" pitchFamily="18" charset="0"/>
                <a:ea typeface="宋体" pitchFamily="2" charset="-122"/>
              </a:endParaRPr>
            </a:p>
          </p:txBody>
        </p:sp>
        <p:sp>
          <p:nvSpPr>
            <p:cNvPr id="8" name="文本框 60437"/>
            <p:cNvSpPr txBox="true"/>
            <p:nvPr/>
          </p:nvSpPr>
          <p:spPr>
            <a:xfrm>
              <a:off x="10461" y="7878"/>
              <a:ext cx="745" cy="728"/>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8</a:t>
              </a:r>
              <a:endParaRPr lang="en-US" altLang="zh-CN" sz="1600" baseline="-25000">
                <a:solidFill>
                  <a:schemeClr val="tx1"/>
                </a:solidFill>
                <a:latin typeface="Times New Roman" panose="02020603050405020304" pitchFamily="18" charset="0"/>
                <a:ea typeface="宋体" pitchFamily="2" charset="-122"/>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0419">
                                            <p:txEl>
                                              <p:charRg st="0" end="14"/>
                                            </p:txEl>
                                          </p:spTgt>
                                        </p:tgtEl>
                                        <p:attrNameLst>
                                          <p:attrName>style.visibility</p:attrName>
                                        </p:attrNameLst>
                                      </p:cBhvr>
                                      <p:to>
                                        <p:strVal val="visible"/>
                                      </p:to>
                                    </p:set>
                                    <p:anim calcmode="lin" valueType="num">
                                      <p:cBhvr additive="base">
                                        <p:cTn id="7" dur="1000" fill="hold"/>
                                        <p:tgtEl>
                                          <p:spTgt spid="60419">
                                            <p:txEl>
                                              <p:charRg st="0" end="14"/>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60419">
                                            <p:txEl>
                                              <p:charRg st="0" end="1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0419">
                                            <p:txEl>
                                              <p:charRg st="14" end="35"/>
                                            </p:txEl>
                                          </p:spTgt>
                                        </p:tgtEl>
                                        <p:attrNameLst>
                                          <p:attrName>style.visibility</p:attrName>
                                        </p:attrNameLst>
                                      </p:cBhvr>
                                      <p:to>
                                        <p:strVal val="visible"/>
                                      </p:to>
                                    </p:set>
                                    <p:anim calcmode="lin" valueType="num">
                                      <p:cBhvr additive="base">
                                        <p:cTn id="13" dur="1000" fill="hold"/>
                                        <p:tgtEl>
                                          <p:spTgt spid="60419">
                                            <p:txEl>
                                              <p:charRg st="14" end="35"/>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60419">
                                            <p:txEl>
                                              <p:charRg st="14" end="35"/>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0420"/>
                                        </p:tgtEl>
                                        <p:attrNameLst>
                                          <p:attrName>style.visibility</p:attrName>
                                        </p:attrNameLst>
                                      </p:cBhvr>
                                      <p:to>
                                        <p:strVal val="visible"/>
                                      </p:to>
                                    </p:set>
                                    <p:anim calcmode="lin" valueType="num">
                                      <p:cBhvr additive="base">
                                        <p:cTn id="19" dur="500" fill="hold"/>
                                        <p:tgtEl>
                                          <p:spTgt spid="60420"/>
                                        </p:tgtEl>
                                        <p:attrNameLst>
                                          <p:attrName>ppt_x</p:attrName>
                                        </p:attrNameLst>
                                      </p:cBhvr>
                                      <p:tavLst>
                                        <p:tav tm="0">
                                          <p:val>
                                            <p:strVal val="0-#ppt_w/2"/>
                                          </p:val>
                                        </p:tav>
                                        <p:tav tm="100000">
                                          <p:val>
                                            <p:strVal val="#ppt_x"/>
                                          </p:val>
                                        </p:tav>
                                      </p:tavLst>
                                    </p:anim>
                                    <p:anim calcmode="lin" valueType="num">
                                      <p:cBhvr additive="base">
                                        <p:cTn id="20" dur="500" fill="hold"/>
                                        <p:tgtEl>
                                          <p:spTgt spid="60420"/>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childTnLst>
                                    <p:set>
                                      <p:cBhvr>
                                        <p:cTn id="24" dur="1" fill="hold">
                                          <p:stCondLst>
                                            <p:cond delay="0"/>
                                          </p:stCondLst>
                                        </p:cTn>
                                        <p:tgtEl>
                                          <p:spTgt spid="604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build="p"/>
      <p:bldP spid="60420" grpId="0"/>
      <p:bldP spid="60470" grpId="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3" name="矩形 61442"/>
          <p:cNvSpPr/>
          <p:nvPr/>
        </p:nvSpPr>
        <p:spPr>
          <a:xfrm>
            <a:off x="681038" y="573088"/>
            <a:ext cx="8462963" cy="104140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zh-CN" altLang="en-US" sz="2400" b="1" strike="noStrike" noProof="1">
                <a:solidFill>
                  <a:srgbClr val="000099"/>
                </a:solidFill>
                <a:latin typeface="Times New Roman" panose="02020603050405020304" pitchFamily="18" charset="0"/>
                <a:ea typeface="宋体" pitchFamily="2" charset="-122"/>
                <a:cs typeface="+mn-ea"/>
              </a:rPr>
              <a:t>②</a:t>
            </a:r>
            <a:r>
              <a:rPr lang="zh-CN" altLang="en-US" sz="2400" b="1" strike="noStrike" noProof="1">
                <a:solidFill>
                  <a:srgbClr val="000099"/>
                </a:solidFill>
                <a:latin typeface="宋体" pitchFamily="2" charset="-122"/>
                <a:ea typeface="宋体" pitchFamily="2" charset="-122"/>
                <a:cs typeface="+mn-ea"/>
              </a:rPr>
              <a:t> </a:t>
            </a:r>
            <a:r>
              <a:rPr lang="zh-CN" altLang="en-US" sz="2400" b="1" strike="noStrike" noProof="1">
                <a:solidFill>
                  <a:srgbClr val="000099"/>
                </a:solidFill>
                <a:latin typeface="Times New Roman" panose="02020603050405020304" pitchFamily="18" charset="0"/>
                <a:ea typeface="宋体" pitchFamily="2" charset="-122"/>
                <a:cs typeface="+mn-ea"/>
              </a:rPr>
              <a:t>例：</a:t>
            </a:r>
            <a:r>
              <a:rPr lang="en-US" altLang="zh-CN" sz="2400" b="1" strike="noStrike" noProof="1">
                <a:solidFill>
                  <a:srgbClr val="000099"/>
                </a:solidFill>
                <a:latin typeface="Times New Roman" panose="02020603050405020304" pitchFamily="18" charset="0"/>
                <a:ea typeface="宋体" pitchFamily="2" charset="-122"/>
                <a:cs typeface="+mn-ea"/>
              </a:rPr>
              <a:t>pa</a:t>
            </a:r>
            <a:r>
              <a:rPr lang="zh-CN" altLang="en-US" sz="2400" b="1" strike="noStrike" noProof="1">
                <a:solidFill>
                  <a:srgbClr val="000099"/>
                </a:solidFill>
                <a:latin typeface="Times New Roman" panose="02020603050405020304" pitchFamily="18" charset="0"/>
                <a:ea typeface="宋体" pitchFamily="2" charset="-122"/>
                <a:cs typeface="+mn-ea"/>
              </a:rPr>
              <a:t>、</a:t>
            </a:r>
            <a:r>
              <a:rPr lang="en-US" altLang="zh-CN" sz="2400" b="1" strike="noStrike" noProof="1">
                <a:solidFill>
                  <a:srgbClr val="000099"/>
                </a:solidFill>
                <a:latin typeface="Times New Roman" panose="02020603050405020304" pitchFamily="18" charset="0"/>
                <a:ea typeface="宋体" pitchFamily="2" charset="-122"/>
                <a:cs typeface="+mn-ea"/>
              </a:rPr>
              <a:t>pb</a:t>
            </a:r>
            <a:r>
              <a:rPr lang="zh-CN" altLang="en-US" sz="2400" b="1" strike="noStrike" noProof="1">
                <a:solidFill>
                  <a:srgbClr val="000099"/>
                </a:solidFill>
                <a:latin typeface="Times New Roman" panose="02020603050405020304" pitchFamily="18" charset="0"/>
                <a:ea typeface="宋体" pitchFamily="2" charset="-122"/>
                <a:cs typeface="+mn-ea"/>
              </a:rPr>
              <a:t>、</a:t>
            </a:r>
            <a:r>
              <a:rPr lang="en-US" altLang="zh-CN" sz="2400" b="1" strike="noStrike" noProof="1">
                <a:solidFill>
                  <a:srgbClr val="000099"/>
                </a:solidFill>
                <a:latin typeface="Times New Roman" panose="02020603050405020304" pitchFamily="18" charset="0"/>
                <a:ea typeface="宋体" pitchFamily="2" charset="-122"/>
                <a:cs typeface="+mn-ea"/>
              </a:rPr>
              <a:t>pc</a:t>
            </a:r>
            <a:r>
              <a:rPr lang="zh-CN" altLang="en-US" sz="2400" b="1" strike="noStrike" noProof="1">
                <a:solidFill>
                  <a:srgbClr val="000099"/>
                </a:solidFill>
                <a:latin typeface="Times New Roman" panose="02020603050405020304" pitchFamily="18" charset="0"/>
                <a:ea typeface="宋体" pitchFamily="2" charset="-122"/>
                <a:cs typeface="+mn-ea"/>
              </a:rPr>
              <a:t>为一组合作进程，其进程流图如图所示，</a:t>
            </a:r>
            <a:endParaRPr lang="zh-CN" altLang="en-US" sz="2400" b="1" strike="noStrike" noProof="1">
              <a:solidFill>
                <a:srgbClr val="000099"/>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400" b="1" strike="noStrike" noProof="1">
                <a:solidFill>
                  <a:srgbClr val="000099"/>
                </a:solidFill>
                <a:latin typeface="Times New Roman" panose="02020603050405020304" pitchFamily="18" charset="0"/>
                <a:ea typeface="宋体" pitchFamily="2" charset="-122"/>
                <a:cs typeface="+mn-ea"/>
              </a:rPr>
              <a:t>      试用信号灯的</a:t>
            </a:r>
            <a:r>
              <a:rPr lang="en-US" altLang="zh-CN" sz="2400" b="1" strike="noStrike" noProof="1">
                <a:solidFill>
                  <a:srgbClr val="000099"/>
                </a:solidFill>
                <a:latin typeface="Times New Roman" panose="02020603050405020304" pitchFamily="18" charset="0"/>
                <a:ea typeface="宋体" pitchFamily="2" charset="-122"/>
                <a:cs typeface="+mn-ea"/>
              </a:rPr>
              <a:t>p</a:t>
            </a:r>
            <a:r>
              <a:rPr lang="zh-CN" altLang="en-US" sz="2400" b="1" strike="noStrike" noProof="1">
                <a:solidFill>
                  <a:srgbClr val="000099"/>
                </a:solidFill>
                <a:latin typeface="Times New Roman" panose="02020603050405020304" pitchFamily="18" charset="0"/>
                <a:ea typeface="宋体" pitchFamily="2" charset="-122"/>
                <a:cs typeface="+mn-ea"/>
              </a:rPr>
              <a:t>、</a:t>
            </a:r>
            <a:r>
              <a:rPr lang="en-US" altLang="zh-CN" sz="2400" b="1" strike="noStrike" noProof="1">
                <a:solidFill>
                  <a:srgbClr val="000099"/>
                </a:solidFill>
                <a:latin typeface="Times New Roman" panose="02020603050405020304" pitchFamily="18" charset="0"/>
                <a:ea typeface="宋体" pitchFamily="2" charset="-122"/>
                <a:cs typeface="+mn-ea"/>
              </a:rPr>
              <a:t>v</a:t>
            </a:r>
            <a:r>
              <a:rPr lang="zh-CN" altLang="en-US" sz="2400" b="1" strike="noStrike" noProof="1">
                <a:solidFill>
                  <a:srgbClr val="000099"/>
                </a:solidFill>
                <a:latin typeface="Times New Roman" panose="02020603050405020304" pitchFamily="18" charset="0"/>
                <a:ea typeface="宋体" pitchFamily="2" charset="-122"/>
                <a:cs typeface="+mn-ea"/>
              </a:rPr>
              <a:t>操作实现这三个进程的同步。</a:t>
            </a:r>
            <a:endParaRPr lang="zh-CN" altLang="en-US" sz="2400" b="1" strike="noStrike" noProof="1">
              <a:solidFill>
                <a:srgbClr val="000099"/>
              </a:solidFill>
              <a:latin typeface="Times New Roman" panose="02020603050405020304" pitchFamily="18" charset="0"/>
              <a:ea typeface="宋体" pitchFamily="2" charset="-122"/>
            </a:endParaRPr>
          </a:p>
        </p:txBody>
      </p:sp>
      <p:grpSp>
        <p:nvGrpSpPr>
          <p:cNvPr id="61444" name="组合 61443"/>
          <p:cNvGrpSpPr/>
          <p:nvPr/>
        </p:nvGrpSpPr>
        <p:grpSpPr>
          <a:xfrm>
            <a:off x="265113" y="1797050"/>
            <a:ext cx="2047875" cy="2290763"/>
            <a:chOff x="0" y="0"/>
            <a:chExt cx="1076" cy="1443"/>
          </a:xfrm>
        </p:grpSpPr>
        <p:sp>
          <p:nvSpPr>
            <p:cNvPr id="61445" name="椭圆 61444"/>
            <p:cNvSpPr/>
            <p:nvPr/>
          </p:nvSpPr>
          <p:spPr>
            <a:xfrm>
              <a:off x="252" y="652"/>
              <a:ext cx="531" cy="551"/>
            </a:xfrm>
            <a:prstGeom prst="ellipse">
              <a:avLst/>
            </a:prstGeom>
            <a:solidFill>
              <a:srgbClr val="CCFFFF"/>
            </a:solidFill>
            <a:ln w="9525"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76805" name="直接连接符 61445"/>
            <p:cNvSpPr/>
            <p:nvPr/>
          </p:nvSpPr>
          <p:spPr>
            <a:xfrm flipH="true">
              <a:off x="543" y="1180"/>
              <a:ext cx="98" cy="32"/>
            </a:xfrm>
            <a:prstGeom prst="line">
              <a:avLst/>
            </a:prstGeom>
            <a:ln w="19050" cap="flat" cmpd="sng">
              <a:solidFill>
                <a:srgbClr val="000000"/>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76806" name="直接连接符 61446"/>
            <p:cNvSpPr/>
            <p:nvPr/>
          </p:nvSpPr>
          <p:spPr>
            <a:xfrm>
              <a:off x="523" y="229"/>
              <a:ext cx="0" cy="423"/>
            </a:xfrm>
            <a:prstGeom prst="line">
              <a:avLst/>
            </a:prstGeom>
            <a:ln w="9525"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76807" name="文本框 61447"/>
            <p:cNvSpPr txBox="true"/>
            <p:nvPr/>
          </p:nvSpPr>
          <p:spPr>
            <a:xfrm>
              <a:off x="0" y="688"/>
              <a:ext cx="315" cy="244"/>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b</a:t>
              </a:r>
              <a:endParaRPr lang="en-US" altLang="zh-CN" sz="1600">
                <a:solidFill>
                  <a:schemeClr val="tx1"/>
                </a:solidFill>
                <a:latin typeface="Times New Roman" panose="02020603050405020304" pitchFamily="18" charset="0"/>
                <a:ea typeface="宋体" pitchFamily="2" charset="-122"/>
              </a:endParaRPr>
            </a:p>
          </p:txBody>
        </p:sp>
        <p:sp>
          <p:nvSpPr>
            <p:cNvPr id="76808" name="文本框 61448"/>
            <p:cNvSpPr txBox="true"/>
            <p:nvPr/>
          </p:nvSpPr>
          <p:spPr>
            <a:xfrm>
              <a:off x="791" y="695"/>
              <a:ext cx="285" cy="325"/>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c</a:t>
              </a:r>
              <a:endParaRPr lang="en-US" altLang="zh-CN" sz="1600">
                <a:solidFill>
                  <a:schemeClr val="tx1"/>
                </a:solidFill>
                <a:latin typeface="Times New Roman" panose="02020603050405020304" pitchFamily="18" charset="0"/>
                <a:ea typeface="宋体" pitchFamily="2" charset="-122"/>
              </a:endParaRPr>
            </a:p>
          </p:txBody>
        </p:sp>
        <p:sp>
          <p:nvSpPr>
            <p:cNvPr id="76809" name="文本框 61449"/>
            <p:cNvSpPr txBox="true"/>
            <p:nvPr/>
          </p:nvSpPr>
          <p:spPr>
            <a:xfrm>
              <a:off x="257" y="271"/>
              <a:ext cx="260" cy="244"/>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a</a:t>
              </a:r>
              <a:endParaRPr lang="en-US" altLang="zh-CN" sz="1600">
                <a:solidFill>
                  <a:schemeClr val="tx1"/>
                </a:solidFill>
                <a:latin typeface="Times New Roman" panose="02020603050405020304" pitchFamily="18" charset="0"/>
                <a:ea typeface="宋体" pitchFamily="2" charset="-122"/>
              </a:endParaRPr>
            </a:p>
          </p:txBody>
        </p:sp>
        <p:sp>
          <p:nvSpPr>
            <p:cNvPr id="61451" name="椭圆 61450"/>
            <p:cNvSpPr/>
            <p:nvPr/>
          </p:nvSpPr>
          <p:spPr>
            <a:xfrm>
              <a:off x="396" y="1215"/>
              <a:ext cx="260" cy="228"/>
            </a:xfrm>
            <a:prstGeom prst="ellipse">
              <a:avLst/>
            </a:prstGeom>
            <a:solidFill>
              <a:srgbClr val="CCFFFF"/>
            </a:solidFill>
            <a:ln w="9525"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76811" name="文本框 61451"/>
            <p:cNvSpPr txBox="true"/>
            <p:nvPr/>
          </p:nvSpPr>
          <p:spPr>
            <a:xfrm>
              <a:off x="391" y="1218"/>
              <a:ext cx="349" cy="206"/>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f</a:t>
              </a:r>
              <a:endParaRPr lang="en-US" altLang="zh-CN" sz="1600">
                <a:solidFill>
                  <a:schemeClr val="tx1"/>
                </a:solidFill>
                <a:latin typeface="Times New Roman" panose="02020603050405020304" pitchFamily="18" charset="0"/>
                <a:ea typeface="宋体" pitchFamily="2" charset="-122"/>
              </a:endParaRPr>
            </a:p>
          </p:txBody>
        </p:sp>
        <p:grpSp>
          <p:nvGrpSpPr>
            <p:cNvPr id="76812" name="组合 61452"/>
            <p:cNvGrpSpPr/>
            <p:nvPr/>
          </p:nvGrpSpPr>
          <p:grpSpPr>
            <a:xfrm>
              <a:off x="386" y="0"/>
              <a:ext cx="261" cy="228"/>
              <a:chOff x="0" y="0"/>
              <a:chExt cx="261" cy="228"/>
            </a:xfrm>
          </p:grpSpPr>
          <p:sp>
            <p:nvSpPr>
              <p:cNvPr id="76813" name="椭圆 61453"/>
              <p:cNvSpPr/>
              <p:nvPr/>
            </p:nvSpPr>
            <p:spPr>
              <a:xfrm>
                <a:off x="0" y="0"/>
                <a:ext cx="261" cy="228"/>
              </a:xfrm>
              <a:prstGeom prst="ellipse">
                <a:avLst/>
              </a:prstGeom>
              <a:solidFill>
                <a:srgbClr val="CCFFFF"/>
              </a:solidFill>
              <a:ln w="9525" cap="flat" cmpd="sng">
                <a:solidFill>
                  <a:srgbClr val="000000"/>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76814" name="文本框 61454"/>
              <p:cNvSpPr txBox="true"/>
              <p:nvPr/>
            </p:nvSpPr>
            <p:spPr>
              <a:xfrm>
                <a:off x="22" y="3"/>
                <a:ext cx="222" cy="187"/>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s</a:t>
                </a:r>
                <a:endParaRPr lang="en-US" altLang="zh-CN" sz="1600">
                  <a:solidFill>
                    <a:schemeClr val="tx1"/>
                  </a:solidFill>
                  <a:latin typeface="Times New Roman" panose="02020603050405020304" pitchFamily="18" charset="0"/>
                  <a:ea typeface="宋体" pitchFamily="2" charset="-122"/>
                </a:endParaRPr>
              </a:p>
            </p:txBody>
          </p:sp>
        </p:grpSp>
        <p:sp>
          <p:nvSpPr>
            <p:cNvPr id="76815" name="直接连接符 61455"/>
            <p:cNvSpPr/>
            <p:nvPr/>
          </p:nvSpPr>
          <p:spPr>
            <a:xfrm>
              <a:off x="416" y="1179"/>
              <a:ext cx="95" cy="32"/>
            </a:xfrm>
            <a:prstGeom prst="line">
              <a:avLst/>
            </a:prstGeom>
            <a:ln w="19050" cap="flat" cmpd="sng">
              <a:solidFill>
                <a:srgbClr val="000000"/>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grpSp>
      <p:sp>
        <p:nvSpPr>
          <p:cNvPr id="61457" name="矩形 61456"/>
          <p:cNvSpPr/>
          <p:nvPr/>
        </p:nvSpPr>
        <p:spPr>
          <a:xfrm>
            <a:off x="2566988" y="1619250"/>
            <a:ext cx="6577013" cy="1249363"/>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zh-CN" altLang="en-US" sz="2000" b="1" strike="noStrike" noProof="1">
                <a:solidFill>
                  <a:schemeClr val="tx1"/>
                </a:solidFill>
                <a:latin typeface="宋体" pitchFamily="2" charset="-122"/>
                <a:ea typeface="宋体" pitchFamily="2" charset="-122"/>
                <a:cs typeface="+mn-ea"/>
              </a:rPr>
              <a:t> </a:t>
            </a:r>
            <a:r>
              <a:rPr lang="en-US" altLang="zh-CN" sz="2000" b="1" strike="noStrike" noProof="1">
                <a:solidFill>
                  <a:schemeClr val="tx1"/>
                </a:solidFill>
                <a:latin typeface="宋体" pitchFamily="2" charset="-122"/>
                <a:ea typeface="宋体" pitchFamily="2" charset="-122"/>
                <a:cs typeface="+mn-ea"/>
              </a:rPr>
              <a:t>ⅰ </a:t>
            </a:r>
            <a:r>
              <a:rPr lang="zh-CN" altLang="en-US" sz="2000" b="1" strike="noStrike" noProof="1">
                <a:solidFill>
                  <a:schemeClr val="tx1"/>
                </a:solidFill>
                <a:latin typeface="Times New Roman" panose="02020603050405020304" pitchFamily="18" charset="0"/>
                <a:ea typeface="宋体" pitchFamily="2" charset="-122"/>
                <a:cs typeface="+mn-ea"/>
              </a:rPr>
              <a:t>分析任务的同步关系</a:t>
            </a:r>
            <a:endParaRPr lang="zh-CN" altLang="en-US" sz="2000" b="1" strike="noStrike" noProof="1">
              <a:solidFill>
                <a:schemeClr val="tx1"/>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000" strike="noStrike" noProof="1">
                <a:solidFill>
                  <a:schemeClr val="tx1"/>
                </a:solidFill>
                <a:latin typeface="Times New Roman" panose="02020603050405020304" pitchFamily="18" charset="0"/>
                <a:ea typeface="宋体" pitchFamily="2" charset="-122"/>
                <a:cs typeface="+mn-ea"/>
              </a:rPr>
              <a:t>        任务启动后 </a:t>
            </a:r>
            <a:r>
              <a:rPr lang="en-US" altLang="zh-CN" sz="2000" strike="noStrike" noProof="1">
                <a:solidFill>
                  <a:schemeClr val="tx1"/>
                </a:solidFill>
                <a:latin typeface="Times New Roman" panose="02020603050405020304" pitchFamily="18" charset="0"/>
                <a:ea typeface="宋体" pitchFamily="2" charset="-122"/>
                <a:cs typeface="+mn-ea"/>
              </a:rPr>
              <a:t>p</a:t>
            </a:r>
            <a:r>
              <a:rPr lang="en-US" altLang="zh-CN" sz="2000" strike="noStrike" baseline="-25000" noProof="1">
                <a:solidFill>
                  <a:schemeClr val="tx1"/>
                </a:solidFill>
                <a:latin typeface="Times New Roman" panose="02020603050405020304" pitchFamily="18" charset="0"/>
                <a:ea typeface="宋体" pitchFamily="2" charset="-122"/>
                <a:cs typeface="+mn-ea"/>
              </a:rPr>
              <a:t>a</a:t>
            </a:r>
            <a:r>
              <a:rPr lang="zh-CN" altLang="en-US" sz="2000" strike="noStrike" noProof="1">
                <a:solidFill>
                  <a:schemeClr val="tx1"/>
                </a:solidFill>
                <a:latin typeface="Times New Roman" panose="02020603050405020304" pitchFamily="18" charset="0"/>
                <a:ea typeface="宋体" pitchFamily="2" charset="-122"/>
                <a:cs typeface="+mn-ea"/>
              </a:rPr>
              <a:t>先执行，当它结束后，</a:t>
            </a:r>
            <a:r>
              <a:rPr lang="en-US" altLang="zh-CN" sz="2000" strike="noStrike" noProof="1">
                <a:solidFill>
                  <a:schemeClr val="tx1"/>
                </a:solidFill>
                <a:latin typeface="Times New Roman" panose="02020603050405020304" pitchFamily="18" charset="0"/>
                <a:ea typeface="宋体" pitchFamily="2" charset="-122"/>
                <a:cs typeface="+mn-ea"/>
              </a:rPr>
              <a:t>p</a:t>
            </a:r>
            <a:r>
              <a:rPr lang="en-US" altLang="zh-CN" sz="2000" strike="noStrike" baseline="-25000" noProof="1">
                <a:solidFill>
                  <a:schemeClr val="tx1"/>
                </a:solidFill>
                <a:latin typeface="Times New Roman" panose="02020603050405020304" pitchFamily="18" charset="0"/>
                <a:ea typeface="宋体" pitchFamily="2" charset="-122"/>
                <a:cs typeface="+mn-ea"/>
              </a:rPr>
              <a:t>b</a:t>
            </a:r>
            <a:r>
              <a:rPr lang="zh-CN" altLang="en-US" sz="2000" strike="noStrike" noProof="1">
                <a:solidFill>
                  <a:schemeClr val="tx1"/>
                </a:solidFill>
                <a:latin typeface="Times New Roman" panose="02020603050405020304" pitchFamily="18" charset="0"/>
                <a:ea typeface="宋体" pitchFamily="2" charset="-122"/>
                <a:cs typeface="+mn-ea"/>
              </a:rPr>
              <a:t>、</a:t>
            </a:r>
            <a:r>
              <a:rPr lang="en-US" altLang="zh-CN" sz="2000" strike="noStrike" noProof="1">
                <a:solidFill>
                  <a:schemeClr val="tx1"/>
                </a:solidFill>
                <a:latin typeface="Times New Roman" panose="02020603050405020304" pitchFamily="18" charset="0"/>
                <a:ea typeface="宋体" pitchFamily="2" charset="-122"/>
                <a:cs typeface="+mn-ea"/>
              </a:rPr>
              <a:t>p</a:t>
            </a:r>
            <a:r>
              <a:rPr lang="en-US" altLang="zh-CN" sz="2000" strike="noStrike" baseline="-25000" noProof="1">
                <a:solidFill>
                  <a:schemeClr val="tx1"/>
                </a:solidFill>
                <a:latin typeface="Times New Roman" panose="02020603050405020304" pitchFamily="18" charset="0"/>
                <a:ea typeface="宋体" pitchFamily="2" charset="-122"/>
                <a:cs typeface="+mn-ea"/>
              </a:rPr>
              <a:t>c</a:t>
            </a:r>
            <a:r>
              <a:rPr lang="zh-CN" altLang="en-US" sz="2000" strike="noStrike" noProof="1">
                <a:solidFill>
                  <a:schemeClr val="tx1"/>
                </a:solidFill>
                <a:latin typeface="Times New Roman" panose="02020603050405020304" pitchFamily="18" charset="0"/>
                <a:ea typeface="宋体" pitchFamily="2" charset="-122"/>
                <a:cs typeface="+mn-ea"/>
              </a:rPr>
              <a:t>可以 开始执行， </a:t>
            </a:r>
            <a:r>
              <a:rPr lang="en-US" altLang="zh-CN" sz="2000" strike="noStrike" noProof="1">
                <a:solidFill>
                  <a:schemeClr val="tx1"/>
                </a:solidFill>
                <a:latin typeface="Times New Roman" panose="02020603050405020304" pitchFamily="18" charset="0"/>
                <a:ea typeface="宋体" pitchFamily="2" charset="-122"/>
                <a:cs typeface="+mn-ea"/>
              </a:rPr>
              <a:t>p</a:t>
            </a:r>
            <a:r>
              <a:rPr lang="en-US" altLang="zh-CN" sz="2000" strike="noStrike" baseline="-25000" noProof="1">
                <a:solidFill>
                  <a:schemeClr val="tx1"/>
                </a:solidFill>
                <a:latin typeface="Times New Roman" panose="02020603050405020304" pitchFamily="18" charset="0"/>
                <a:ea typeface="宋体" pitchFamily="2" charset="-122"/>
                <a:cs typeface="+mn-ea"/>
              </a:rPr>
              <a:t>b</a:t>
            </a:r>
            <a:r>
              <a:rPr lang="zh-CN" altLang="en-US" sz="2000" strike="noStrike" noProof="1">
                <a:solidFill>
                  <a:schemeClr val="tx1"/>
                </a:solidFill>
                <a:latin typeface="Times New Roman" panose="02020603050405020304" pitchFamily="18" charset="0"/>
                <a:ea typeface="宋体" pitchFamily="2" charset="-122"/>
                <a:cs typeface="+mn-ea"/>
              </a:rPr>
              <a:t>、</a:t>
            </a:r>
            <a:r>
              <a:rPr lang="en-US" altLang="zh-CN" sz="2000" strike="noStrike" noProof="1">
                <a:solidFill>
                  <a:schemeClr val="tx1"/>
                </a:solidFill>
                <a:latin typeface="Times New Roman" panose="02020603050405020304" pitchFamily="18" charset="0"/>
                <a:ea typeface="宋体" pitchFamily="2" charset="-122"/>
                <a:cs typeface="+mn-ea"/>
              </a:rPr>
              <a:t>p</a:t>
            </a:r>
            <a:r>
              <a:rPr lang="en-US" altLang="zh-CN" sz="2000" strike="noStrike" baseline="-25000" noProof="1">
                <a:solidFill>
                  <a:schemeClr val="tx1"/>
                </a:solidFill>
                <a:latin typeface="Times New Roman" panose="02020603050405020304" pitchFamily="18" charset="0"/>
                <a:ea typeface="宋体" pitchFamily="2" charset="-122"/>
                <a:cs typeface="+mn-ea"/>
              </a:rPr>
              <a:t>c</a:t>
            </a:r>
            <a:r>
              <a:rPr lang="en-US" altLang="zh-CN" sz="2000" strike="noStrike" noProof="1">
                <a:solidFill>
                  <a:schemeClr val="tx1"/>
                </a:solidFill>
                <a:latin typeface="Times New Roman" panose="02020603050405020304" pitchFamily="18" charset="0"/>
                <a:ea typeface="宋体" pitchFamily="2" charset="-122"/>
                <a:cs typeface="+mn-ea"/>
              </a:rPr>
              <a:t> </a:t>
            </a:r>
            <a:r>
              <a:rPr lang="zh-CN" altLang="en-US" sz="2000" strike="noStrike" noProof="1">
                <a:solidFill>
                  <a:schemeClr val="tx1"/>
                </a:solidFill>
                <a:latin typeface="Times New Roman" panose="02020603050405020304" pitchFamily="18" charset="0"/>
                <a:ea typeface="宋体" pitchFamily="2" charset="-122"/>
                <a:cs typeface="+mn-ea"/>
              </a:rPr>
              <a:t>都执行完毕后，任务终止。    </a:t>
            </a:r>
            <a:endParaRPr lang="zh-CN" altLang="en-US" sz="2000" strike="noStrike" noProof="1">
              <a:solidFill>
                <a:schemeClr val="tx1"/>
              </a:solidFill>
              <a:latin typeface="Times New Roman" panose="02020603050405020304" pitchFamily="18" charset="0"/>
              <a:ea typeface="宋体" pitchFamily="2" charset="-122"/>
            </a:endParaRPr>
          </a:p>
        </p:txBody>
      </p:sp>
      <p:sp>
        <p:nvSpPr>
          <p:cNvPr id="61458" name="矩形 61457"/>
          <p:cNvSpPr/>
          <p:nvPr/>
        </p:nvSpPr>
        <p:spPr>
          <a:xfrm>
            <a:off x="2711450" y="2978150"/>
            <a:ext cx="6230938" cy="1249363"/>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en-US" altLang="zh-CN" sz="2000" b="1" strike="noStrike" noProof="1">
                <a:solidFill>
                  <a:schemeClr val="tx1"/>
                </a:solidFill>
                <a:latin typeface="宋体" pitchFamily="2" charset="-122"/>
                <a:ea typeface="宋体" pitchFamily="2" charset="-122"/>
                <a:cs typeface="+mn-ea"/>
              </a:rPr>
              <a:t>ⅱ </a:t>
            </a:r>
            <a:r>
              <a:rPr lang="zh-CN" altLang="en-US" sz="2000" b="1" strike="noStrike" noProof="1">
                <a:solidFill>
                  <a:schemeClr val="tx1"/>
                </a:solidFill>
                <a:latin typeface="Times New Roman" panose="02020603050405020304" pitchFamily="18" charset="0"/>
                <a:ea typeface="宋体" pitchFamily="2" charset="-122"/>
                <a:cs typeface="+mn-ea"/>
              </a:rPr>
              <a:t>信号灯设置</a:t>
            </a:r>
            <a:endParaRPr lang="zh-CN" altLang="en-US" sz="2000" b="1" strike="noStrike" noProof="1">
              <a:solidFill>
                <a:schemeClr val="tx1"/>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000" strike="noStrike" noProof="1">
                <a:solidFill>
                  <a:schemeClr val="tx1"/>
                </a:solidFill>
                <a:latin typeface="Times New Roman" panose="02020603050405020304" pitchFamily="18" charset="0"/>
                <a:ea typeface="宋体" pitchFamily="2" charset="-122"/>
                <a:cs typeface="+mn-ea"/>
              </a:rPr>
              <a:t>      设两个同步信号灯</a:t>
            </a:r>
            <a:r>
              <a:rPr lang="en-US" altLang="zh-CN" sz="2000" strike="noStrike" noProof="1">
                <a:solidFill>
                  <a:schemeClr val="tx1"/>
                </a:solidFill>
                <a:latin typeface="Times New Roman" panose="02020603050405020304" pitchFamily="18" charset="0"/>
                <a:ea typeface="宋体" pitchFamily="2" charset="-122"/>
                <a:cs typeface="+mn-ea"/>
              </a:rPr>
              <a:t>s</a:t>
            </a:r>
            <a:r>
              <a:rPr lang="en-US" altLang="zh-CN" sz="2000" strike="noStrike" baseline="-25000" noProof="1">
                <a:solidFill>
                  <a:schemeClr val="tx1"/>
                </a:solidFill>
                <a:latin typeface="Times New Roman" panose="02020603050405020304" pitchFamily="18" charset="0"/>
                <a:ea typeface="宋体" pitchFamily="2" charset="-122"/>
                <a:cs typeface="+mn-ea"/>
              </a:rPr>
              <a:t>b</a:t>
            </a:r>
            <a:r>
              <a:rPr lang="zh-CN" altLang="en-US" sz="2000" strike="noStrike" noProof="1">
                <a:solidFill>
                  <a:schemeClr val="tx1"/>
                </a:solidFill>
                <a:latin typeface="Times New Roman" panose="02020603050405020304" pitchFamily="18" charset="0"/>
                <a:ea typeface="宋体" pitchFamily="2" charset="-122"/>
                <a:cs typeface="+mn-ea"/>
              </a:rPr>
              <a:t>、</a:t>
            </a:r>
            <a:r>
              <a:rPr lang="en-US" altLang="zh-CN" sz="2000" strike="noStrike" noProof="1">
                <a:solidFill>
                  <a:schemeClr val="tx1"/>
                </a:solidFill>
                <a:latin typeface="Times New Roman" panose="02020603050405020304" pitchFamily="18" charset="0"/>
                <a:ea typeface="宋体" pitchFamily="2" charset="-122"/>
                <a:cs typeface="+mn-ea"/>
              </a:rPr>
              <a:t>s</a:t>
            </a:r>
            <a:r>
              <a:rPr lang="en-US" altLang="zh-CN" sz="2000" strike="noStrike" baseline="-25000" noProof="1">
                <a:solidFill>
                  <a:schemeClr val="tx1"/>
                </a:solidFill>
                <a:latin typeface="Times New Roman" panose="02020603050405020304" pitchFamily="18" charset="0"/>
                <a:ea typeface="宋体" pitchFamily="2" charset="-122"/>
                <a:cs typeface="+mn-ea"/>
              </a:rPr>
              <a:t>c</a:t>
            </a:r>
            <a:r>
              <a:rPr lang="zh-CN" altLang="en-US" sz="2000" strike="noStrike" noProof="1">
                <a:solidFill>
                  <a:schemeClr val="tx1"/>
                </a:solidFill>
                <a:latin typeface="Times New Roman" panose="02020603050405020304" pitchFamily="18" charset="0"/>
                <a:ea typeface="宋体" pitchFamily="2" charset="-122"/>
                <a:cs typeface="+mn-ea"/>
              </a:rPr>
              <a:t>分别表示进程</a:t>
            </a:r>
            <a:r>
              <a:rPr lang="en-US" altLang="zh-CN" sz="2000" strike="noStrike" noProof="1">
                <a:solidFill>
                  <a:schemeClr val="tx1"/>
                </a:solidFill>
                <a:latin typeface="Times New Roman" panose="02020603050405020304" pitchFamily="18" charset="0"/>
                <a:ea typeface="宋体" pitchFamily="2" charset="-122"/>
                <a:cs typeface="+mn-ea"/>
              </a:rPr>
              <a:t>p</a:t>
            </a:r>
            <a:r>
              <a:rPr lang="en-US" altLang="zh-CN" sz="2000" strike="noStrike" baseline="-25000" noProof="1">
                <a:solidFill>
                  <a:schemeClr val="tx1"/>
                </a:solidFill>
                <a:latin typeface="Times New Roman" panose="02020603050405020304" pitchFamily="18" charset="0"/>
                <a:ea typeface="宋体" pitchFamily="2" charset="-122"/>
                <a:cs typeface="+mn-ea"/>
              </a:rPr>
              <a:t>b</a:t>
            </a:r>
            <a:r>
              <a:rPr lang="zh-CN" altLang="en-US" sz="2000" strike="noStrike" noProof="1">
                <a:solidFill>
                  <a:schemeClr val="tx1"/>
                </a:solidFill>
                <a:latin typeface="Times New Roman" panose="02020603050405020304" pitchFamily="18" charset="0"/>
                <a:ea typeface="宋体" pitchFamily="2" charset="-122"/>
                <a:cs typeface="+mn-ea"/>
              </a:rPr>
              <a:t>和</a:t>
            </a:r>
            <a:r>
              <a:rPr lang="en-US" altLang="zh-CN" sz="2000" strike="noStrike" noProof="1">
                <a:solidFill>
                  <a:schemeClr val="tx1"/>
                </a:solidFill>
                <a:latin typeface="Times New Roman" panose="02020603050405020304" pitchFamily="18" charset="0"/>
                <a:ea typeface="宋体" pitchFamily="2" charset="-122"/>
                <a:cs typeface="+mn-ea"/>
              </a:rPr>
              <a:t>p</a:t>
            </a:r>
            <a:r>
              <a:rPr lang="en-US" altLang="zh-CN" sz="2000" strike="noStrike" baseline="-25000" noProof="1">
                <a:solidFill>
                  <a:schemeClr val="tx1"/>
                </a:solidFill>
                <a:latin typeface="Times New Roman" panose="02020603050405020304" pitchFamily="18" charset="0"/>
                <a:ea typeface="宋体" pitchFamily="2" charset="-122"/>
                <a:cs typeface="+mn-ea"/>
              </a:rPr>
              <a:t>c</a:t>
            </a:r>
            <a:r>
              <a:rPr lang="zh-CN" altLang="en-US" sz="2000" strike="noStrike" noProof="1">
                <a:solidFill>
                  <a:schemeClr val="tx1"/>
                </a:solidFill>
                <a:latin typeface="Times New Roman" panose="02020603050405020304" pitchFamily="18" charset="0"/>
                <a:ea typeface="宋体" pitchFamily="2" charset="-122"/>
                <a:cs typeface="+mn-ea"/>
              </a:rPr>
              <a:t>能否开始执行，其初值均为</a:t>
            </a:r>
            <a:r>
              <a:rPr lang="en-US" altLang="zh-CN" sz="2000" strike="noStrike" noProof="1">
                <a:solidFill>
                  <a:schemeClr val="tx1"/>
                </a:solidFill>
                <a:latin typeface="Times New Roman" panose="02020603050405020304" pitchFamily="18" charset="0"/>
                <a:ea typeface="宋体" pitchFamily="2" charset="-122"/>
                <a:cs typeface="+mn-ea"/>
              </a:rPr>
              <a:t>0</a:t>
            </a:r>
            <a:r>
              <a:rPr lang="zh-CN" altLang="en-US" sz="2000" strike="noStrike" noProof="1">
                <a:solidFill>
                  <a:schemeClr val="tx1"/>
                </a:solidFill>
                <a:latin typeface="Times New Roman" panose="02020603050405020304" pitchFamily="18" charset="0"/>
                <a:ea typeface="宋体" pitchFamily="2" charset="-122"/>
                <a:cs typeface="+mn-ea"/>
              </a:rPr>
              <a:t>。    </a:t>
            </a:r>
            <a:endParaRPr lang="zh-CN" altLang="en-US" sz="2000" strike="noStrike" noProof="1">
              <a:solidFill>
                <a:schemeClr val="tx1"/>
              </a:solidFill>
              <a:latin typeface="Times New Roman" panose="02020603050405020304" pitchFamily="18" charset="0"/>
              <a:ea typeface="宋体" pitchFamily="2" charset="-122"/>
            </a:endParaRPr>
          </a:p>
        </p:txBody>
      </p:sp>
      <p:sp>
        <p:nvSpPr>
          <p:cNvPr id="61459" name="矩形 61458"/>
          <p:cNvSpPr/>
          <p:nvPr/>
        </p:nvSpPr>
        <p:spPr>
          <a:xfrm>
            <a:off x="2686050" y="4379913"/>
            <a:ext cx="5794375" cy="2011363"/>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en-US" altLang="zh-CN" sz="2000" b="1" strike="noStrike" noProof="1">
                <a:solidFill>
                  <a:schemeClr val="tx1"/>
                </a:solidFill>
                <a:latin typeface="宋体" pitchFamily="2" charset="-122"/>
                <a:ea typeface="宋体" pitchFamily="2" charset="-122"/>
                <a:cs typeface="+mn-ea"/>
              </a:rPr>
              <a:t>ⅲ </a:t>
            </a:r>
            <a:r>
              <a:rPr lang="zh-CN" altLang="en-US" sz="2000" b="1" strike="noStrike" noProof="1">
                <a:solidFill>
                  <a:schemeClr val="tx1"/>
                </a:solidFill>
                <a:latin typeface="Times New Roman" panose="02020603050405020304" pitchFamily="18" charset="0"/>
                <a:ea typeface="宋体" pitchFamily="2" charset="-122"/>
                <a:cs typeface="+mn-ea"/>
              </a:rPr>
              <a:t>同步描述</a:t>
            </a:r>
            <a:endParaRPr lang="zh-CN" altLang="en-US" sz="2000" b="1" strike="noStrike" noProof="1">
              <a:solidFill>
                <a:schemeClr val="tx1"/>
              </a:solidFill>
              <a:latin typeface="Times New Roman" panose="02020603050405020304" pitchFamily="18" charset="0"/>
              <a:ea typeface="宋体" pitchFamily="2" charset="-122"/>
            </a:endParaRPr>
          </a:p>
          <a:p>
            <a:pPr marL="533400" lvl="0" indent="-533400" fontAlgn="base">
              <a:lnSpc>
                <a:spcPct val="120000"/>
              </a:lnSpc>
              <a:buNone/>
            </a:pPr>
            <a:r>
              <a:rPr lang="zh-CN" altLang="en-US" sz="2000" strike="noStrike" noProof="1">
                <a:solidFill>
                  <a:schemeClr val="tx1"/>
                </a:solidFill>
                <a:latin typeface="Times New Roman" panose="02020603050405020304" pitchFamily="18" charset="0"/>
                <a:ea typeface="宋体" pitchFamily="2" charset="-122"/>
                <a:cs typeface="+mn-ea"/>
              </a:rPr>
              <a:t>      </a:t>
            </a:r>
            <a:r>
              <a:rPr lang="en-US" altLang="zh-CN" sz="2000" strike="noStrike" noProof="1">
                <a:solidFill>
                  <a:schemeClr val="tx1"/>
                </a:solidFill>
                <a:latin typeface="Times New Roman" panose="02020603050405020304" pitchFamily="18" charset="0"/>
                <a:ea typeface="宋体" pitchFamily="2" charset="-122"/>
                <a:cs typeface="+mn-ea"/>
              </a:rPr>
              <a:t>p</a:t>
            </a:r>
            <a:r>
              <a:rPr lang="en-US" altLang="zh-CN" sz="2000" strike="noStrike" baseline="-25000" noProof="1">
                <a:solidFill>
                  <a:schemeClr val="tx1"/>
                </a:solidFill>
                <a:latin typeface="Times New Roman" panose="02020603050405020304" pitchFamily="18" charset="0"/>
                <a:ea typeface="宋体" pitchFamily="2" charset="-122"/>
                <a:cs typeface="+mn-ea"/>
              </a:rPr>
              <a:t>a</a:t>
            </a:r>
            <a:r>
              <a:rPr lang="en-US" altLang="zh-CN" sz="2000" strike="noStrike" noProof="1">
                <a:solidFill>
                  <a:schemeClr val="tx1"/>
                </a:solidFill>
                <a:latin typeface="Times New Roman" panose="02020603050405020304" pitchFamily="18" charset="0"/>
                <a:ea typeface="宋体" pitchFamily="2" charset="-122"/>
                <a:cs typeface="+mn-ea"/>
              </a:rPr>
              <a:t>                   p</a:t>
            </a:r>
            <a:r>
              <a:rPr lang="en-US" altLang="zh-CN" sz="2000" strike="noStrike" baseline="-25000" noProof="1">
                <a:solidFill>
                  <a:schemeClr val="tx1"/>
                </a:solidFill>
                <a:latin typeface="Times New Roman" panose="02020603050405020304" pitchFamily="18" charset="0"/>
                <a:ea typeface="宋体" pitchFamily="2" charset="-122"/>
                <a:cs typeface="+mn-ea"/>
              </a:rPr>
              <a:t>b</a:t>
            </a:r>
            <a:r>
              <a:rPr lang="en-US" altLang="zh-CN" sz="2000" strike="noStrike" noProof="1">
                <a:solidFill>
                  <a:schemeClr val="tx1"/>
                </a:solidFill>
                <a:latin typeface="Times New Roman" panose="02020603050405020304" pitchFamily="18" charset="0"/>
                <a:ea typeface="宋体" pitchFamily="2" charset="-122"/>
                <a:cs typeface="+mn-ea"/>
              </a:rPr>
              <a:t>                        p</a:t>
            </a:r>
            <a:r>
              <a:rPr lang="en-US" altLang="zh-CN" sz="2000" strike="noStrike" baseline="-25000" noProof="1">
                <a:solidFill>
                  <a:schemeClr val="tx1"/>
                </a:solidFill>
                <a:latin typeface="Times New Roman" panose="02020603050405020304" pitchFamily="18" charset="0"/>
                <a:ea typeface="宋体" pitchFamily="2" charset="-122"/>
                <a:cs typeface="+mn-ea"/>
              </a:rPr>
              <a:t>c</a:t>
            </a:r>
            <a:endParaRPr lang="en-US" altLang="zh-CN" sz="2000" strike="noStrike" baseline="-25000" noProof="1">
              <a:solidFill>
                <a:schemeClr val="tx1"/>
              </a:solidFill>
              <a:latin typeface="Times New Roman" panose="02020603050405020304" pitchFamily="18" charset="0"/>
              <a:ea typeface="宋体" pitchFamily="2" charset="-122"/>
            </a:endParaRPr>
          </a:p>
          <a:p>
            <a:pPr marL="533400" lvl="0" indent="-533400" algn="just" fontAlgn="base">
              <a:buNone/>
            </a:pPr>
            <a:r>
              <a:rPr lang="en-US" altLang="zh-CN" sz="2000" strike="noStrike" noProof="1">
                <a:solidFill>
                  <a:schemeClr val="tx1"/>
                </a:solidFill>
                <a:latin typeface="Times New Roman" panose="02020603050405020304" pitchFamily="18" charset="0"/>
                <a:ea typeface="宋体" pitchFamily="2" charset="-122"/>
                <a:cs typeface="+mn-ea"/>
                <a:sym typeface="MT Extra" panose="05050102010205020202" pitchFamily="18" charset="2"/>
              </a:rPr>
              <a:t>                       </a:t>
            </a:r>
            <a:r>
              <a:rPr lang="en-US" altLang="zh-CN" sz="2000" strike="noStrike" noProof="1">
                <a:solidFill>
                  <a:schemeClr val="tx1"/>
                </a:solidFill>
                <a:latin typeface="Times New Roman" panose="02020603050405020304" pitchFamily="18" charset="0"/>
                <a:ea typeface="宋体" pitchFamily="2" charset="-122"/>
                <a:cs typeface="+mn-ea"/>
              </a:rPr>
              <a:t>p(s</a:t>
            </a:r>
            <a:r>
              <a:rPr lang="en-US" altLang="zh-CN" sz="2000" strike="noStrike" baseline="-25000" noProof="1">
                <a:solidFill>
                  <a:schemeClr val="tx1"/>
                </a:solidFill>
                <a:latin typeface="Times New Roman" panose="02020603050405020304" pitchFamily="18" charset="0"/>
                <a:ea typeface="宋体" pitchFamily="2" charset="-122"/>
                <a:cs typeface="+mn-ea"/>
              </a:rPr>
              <a:t>b</a:t>
            </a:r>
            <a:r>
              <a:rPr lang="en-US" altLang="zh-CN" sz="2000" strike="noStrike" noProof="1">
                <a:solidFill>
                  <a:schemeClr val="tx1"/>
                </a:solidFill>
                <a:latin typeface="Times New Roman" panose="02020603050405020304" pitchFamily="18" charset="0"/>
                <a:ea typeface="宋体" pitchFamily="2" charset="-122"/>
                <a:cs typeface="+mn-ea"/>
              </a:rPr>
              <a:t> )</a:t>
            </a:r>
            <a:r>
              <a:rPr lang="zh-CN" altLang="en-US" sz="2000" strike="noStrike" noProof="1">
                <a:solidFill>
                  <a:schemeClr val="tx1"/>
                </a:solidFill>
                <a:latin typeface="Times New Roman" panose="02020603050405020304" pitchFamily="18" charset="0"/>
                <a:ea typeface="宋体" pitchFamily="2" charset="-122"/>
                <a:cs typeface="+mn-ea"/>
              </a:rPr>
              <a:t>；               </a:t>
            </a:r>
            <a:r>
              <a:rPr lang="en-US" altLang="zh-CN" sz="2000" strike="noStrike" noProof="1">
                <a:solidFill>
                  <a:schemeClr val="tx1"/>
                </a:solidFill>
                <a:latin typeface="Times New Roman" panose="02020603050405020304" pitchFamily="18" charset="0"/>
                <a:ea typeface="宋体" pitchFamily="2" charset="-122"/>
                <a:cs typeface="+mn-ea"/>
              </a:rPr>
              <a:t>p(s</a:t>
            </a:r>
            <a:r>
              <a:rPr lang="en-US" altLang="zh-CN" sz="2000" strike="noStrike" baseline="-25000" noProof="1">
                <a:solidFill>
                  <a:schemeClr val="tx1"/>
                </a:solidFill>
                <a:latin typeface="Times New Roman" panose="02020603050405020304" pitchFamily="18" charset="0"/>
                <a:ea typeface="宋体" pitchFamily="2" charset="-122"/>
                <a:cs typeface="+mn-ea"/>
              </a:rPr>
              <a:t>c</a:t>
            </a:r>
            <a:r>
              <a:rPr lang="en-US" altLang="zh-CN" sz="2000" strike="noStrike" noProof="1">
                <a:solidFill>
                  <a:schemeClr val="tx1"/>
                </a:solidFill>
                <a:latin typeface="Times New Roman" panose="02020603050405020304" pitchFamily="18" charset="0"/>
                <a:ea typeface="宋体" pitchFamily="2" charset="-122"/>
                <a:cs typeface="+mn-ea"/>
              </a:rPr>
              <a:t> )</a:t>
            </a:r>
            <a:r>
              <a:rPr lang="zh-CN" altLang="en-US" sz="2000" strike="noStrike" noProof="1">
                <a:solidFill>
                  <a:schemeClr val="tx1"/>
                </a:solidFill>
                <a:latin typeface="Times New Roman" panose="02020603050405020304" pitchFamily="18" charset="0"/>
                <a:ea typeface="宋体" pitchFamily="2" charset="-122"/>
                <a:cs typeface="+mn-ea"/>
              </a:rPr>
              <a:t>；</a:t>
            </a:r>
            <a:endParaRPr lang="zh-CN" altLang="en-US" sz="2000" strike="noStrike" noProof="1">
              <a:solidFill>
                <a:schemeClr val="tx1"/>
              </a:solidFill>
              <a:latin typeface="Times New Roman" panose="02020603050405020304" pitchFamily="18" charset="0"/>
              <a:ea typeface="宋体" pitchFamily="2" charset="-122"/>
            </a:endParaRPr>
          </a:p>
          <a:p>
            <a:pPr marL="533400" lvl="0" indent="-533400" algn="just" fontAlgn="base">
              <a:buNone/>
            </a:pPr>
            <a:r>
              <a:rPr lang="zh-CN" altLang="en-US" sz="2000" strike="noStrike" noProof="1">
                <a:solidFill>
                  <a:schemeClr val="tx1"/>
                </a:solidFill>
                <a:latin typeface="Times New Roman" panose="02020603050405020304" pitchFamily="18" charset="0"/>
                <a:ea typeface="宋体" pitchFamily="2" charset="-122"/>
                <a:cs typeface="+mn-ea"/>
              </a:rPr>
              <a:t>    </a:t>
            </a:r>
            <a:r>
              <a:rPr lang="en-US" altLang="zh-CN" sz="2000" strike="noStrike" noProof="1">
                <a:solidFill>
                  <a:schemeClr val="tx1"/>
                </a:solidFill>
                <a:latin typeface="Times New Roman" panose="02020603050405020304" pitchFamily="18" charset="0"/>
                <a:ea typeface="宋体" pitchFamily="2" charset="-122"/>
                <a:cs typeface="+mn-ea"/>
              </a:rPr>
              <a:t>v(s</a:t>
            </a:r>
            <a:r>
              <a:rPr lang="en-US" altLang="zh-CN" sz="2000" strike="noStrike" baseline="-25000" noProof="1">
                <a:solidFill>
                  <a:schemeClr val="tx1"/>
                </a:solidFill>
                <a:latin typeface="Times New Roman" panose="02020603050405020304" pitchFamily="18" charset="0"/>
                <a:ea typeface="宋体" pitchFamily="2" charset="-122"/>
                <a:cs typeface="+mn-ea"/>
              </a:rPr>
              <a:t>b</a:t>
            </a:r>
            <a:r>
              <a:rPr lang="en-US" altLang="zh-CN" sz="2000" strike="noStrike" noProof="1">
                <a:solidFill>
                  <a:schemeClr val="tx1"/>
                </a:solidFill>
                <a:latin typeface="Times New Roman" panose="02020603050405020304" pitchFamily="18" charset="0"/>
                <a:ea typeface="宋体" pitchFamily="2" charset="-122"/>
                <a:cs typeface="+mn-ea"/>
              </a:rPr>
              <a:t> )</a:t>
            </a:r>
            <a:r>
              <a:rPr lang="zh-CN" altLang="en-US" sz="2000" strike="noStrike" noProof="1">
                <a:solidFill>
                  <a:schemeClr val="tx1"/>
                </a:solidFill>
                <a:latin typeface="Times New Roman" panose="02020603050405020304" pitchFamily="18" charset="0"/>
                <a:ea typeface="宋体" pitchFamily="2" charset="-122"/>
                <a:cs typeface="+mn-ea"/>
              </a:rPr>
              <a:t>；              </a:t>
            </a:r>
            <a:r>
              <a:rPr lang="zh-CN" altLang="en-US" sz="2000" strike="noStrike" noProof="1">
                <a:solidFill>
                  <a:schemeClr val="tx1"/>
                </a:solidFill>
                <a:latin typeface="Times New Roman" panose="02020603050405020304" pitchFamily="18" charset="0"/>
                <a:ea typeface="宋体" pitchFamily="2" charset="-122"/>
                <a:cs typeface="+mn-ea"/>
                <a:sym typeface="MT Extra" panose="05050102010205020202" pitchFamily="18" charset="2"/>
              </a:rPr>
              <a:t>                         </a:t>
            </a:r>
            <a:endParaRPr lang="zh-CN" altLang="en-US" sz="2000" strike="noStrike" noProof="1">
              <a:solidFill>
                <a:schemeClr val="tx1"/>
              </a:solidFill>
              <a:latin typeface="Times New Roman" panose="02020603050405020304" pitchFamily="18" charset="0"/>
              <a:ea typeface="宋体" pitchFamily="2" charset="-122"/>
              <a:sym typeface="MT Extra" panose="05050102010205020202" pitchFamily="18" charset="2"/>
            </a:endParaRPr>
          </a:p>
          <a:p>
            <a:pPr marL="533400" lvl="0" indent="-533400" algn="just" fontAlgn="base">
              <a:buNone/>
            </a:pPr>
            <a:r>
              <a:rPr lang="zh-CN" altLang="en-US" sz="2000" strike="noStrike" noProof="1">
                <a:solidFill>
                  <a:schemeClr val="tx1"/>
                </a:solidFill>
                <a:latin typeface="Times New Roman" panose="02020603050405020304" pitchFamily="18" charset="0"/>
                <a:ea typeface="宋体" pitchFamily="2" charset="-122"/>
                <a:cs typeface="+mn-ea"/>
              </a:rPr>
              <a:t>    </a:t>
            </a:r>
            <a:r>
              <a:rPr lang="en-US" altLang="zh-CN" sz="2000" strike="noStrike" noProof="1">
                <a:solidFill>
                  <a:schemeClr val="tx1"/>
                </a:solidFill>
                <a:latin typeface="Times New Roman" panose="02020603050405020304" pitchFamily="18" charset="0"/>
                <a:ea typeface="宋体" pitchFamily="2" charset="-122"/>
                <a:cs typeface="+mn-ea"/>
              </a:rPr>
              <a:t>v(s</a:t>
            </a:r>
            <a:r>
              <a:rPr lang="en-US" altLang="zh-CN" sz="2000" strike="noStrike" baseline="-25000" noProof="1">
                <a:solidFill>
                  <a:schemeClr val="tx1"/>
                </a:solidFill>
                <a:latin typeface="Times New Roman" panose="02020603050405020304" pitchFamily="18" charset="0"/>
                <a:ea typeface="宋体" pitchFamily="2" charset="-122"/>
                <a:cs typeface="+mn-ea"/>
              </a:rPr>
              <a:t>c</a:t>
            </a:r>
            <a:r>
              <a:rPr lang="en-US" altLang="zh-CN" sz="2000" strike="noStrike" noProof="1">
                <a:solidFill>
                  <a:schemeClr val="tx1"/>
                </a:solidFill>
                <a:latin typeface="Times New Roman" panose="02020603050405020304" pitchFamily="18" charset="0"/>
                <a:ea typeface="宋体" pitchFamily="2" charset="-122"/>
                <a:cs typeface="+mn-ea"/>
              </a:rPr>
              <a:t> )</a:t>
            </a:r>
            <a:r>
              <a:rPr lang="zh-CN" altLang="en-US" sz="2000" strike="noStrike" noProof="1">
                <a:solidFill>
                  <a:schemeClr val="tx1"/>
                </a:solidFill>
                <a:latin typeface="Times New Roman" panose="02020603050405020304" pitchFamily="18" charset="0"/>
                <a:ea typeface="宋体" pitchFamily="2" charset="-122"/>
                <a:cs typeface="+mn-ea"/>
              </a:rPr>
              <a:t>；              </a:t>
            </a:r>
            <a:r>
              <a:rPr lang="zh-CN" altLang="en-US" sz="2000" strike="noStrike" noProof="1">
                <a:solidFill>
                  <a:schemeClr val="tx1"/>
                </a:solidFill>
                <a:latin typeface="Times New Roman" panose="02020603050405020304" pitchFamily="18" charset="0"/>
                <a:ea typeface="宋体" pitchFamily="2" charset="-122"/>
                <a:cs typeface="+mn-ea"/>
                <a:sym typeface="MT Extra" panose="05050102010205020202" pitchFamily="18" charset="2"/>
              </a:rPr>
              <a:t>                        </a:t>
            </a:r>
            <a:endParaRPr lang="zh-CN" altLang="en-US" sz="2000" strike="noStrike" noProof="1">
              <a:solidFill>
                <a:schemeClr val="tx1"/>
              </a:solidFill>
              <a:latin typeface="Times New Roman" panose="02020603050405020304" pitchFamily="18" charset="0"/>
              <a:ea typeface="宋体" pitchFamily="2" charset="-122"/>
              <a:sym typeface="MT Extra" panose="05050102010205020202" pitchFamily="18" charset="2"/>
            </a:endParaRPr>
          </a:p>
        </p:txBody>
      </p:sp>
      <p:sp>
        <p:nvSpPr>
          <p:cNvPr id="61460" name="文本框 61459"/>
          <p:cNvSpPr txBox="true"/>
          <p:nvPr/>
        </p:nvSpPr>
        <p:spPr>
          <a:xfrm>
            <a:off x="731838" y="4394200"/>
            <a:ext cx="1512887" cy="679450"/>
          </a:xfrm>
          <a:prstGeom prst="rect">
            <a:avLst/>
          </a:prstGeom>
          <a:noFill/>
          <a:ln w="9525">
            <a:noFill/>
            <a:miter/>
          </a:ln>
        </p:spPr>
        <p:txBody>
          <a:bodyPr anchor="t">
            <a:spAutoFit/>
          </a:bodyPr>
          <a:p>
            <a:pPr lvl="0" algn="just">
              <a:lnSpc>
                <a:spcPct val="120000"/>
              </a:lnSpc>
              <a:buClr>
                <a:schemeClr val="tx2"/>
              </a:buClr>
              <a:buSzPct val="95000"/>
              <a:buFont typeface="Wingdings" panose="05000000000000000000" pitchFamily="2" charset="2"/>
              <a:buNone/>
            </a:pPr>
            <a:r>
              <a:rPr lang="en-US" altLang="zh-CN" sz="1600" b="0">
                <a:solidFill>
                  <a:schemeClr val="tx1"/>
                </a:solidFill>
                <a:latin typeface="Times New Roman" panose="02020603050405020304" pitchFamily="18" charset="0"/>
                <a:ea typeface="宋体" pitchFamily="2" charset="-122"/>
              </a:rPr>
              <a:t>3</a:t>
            </a:r>
            <a:r>
              <a:rPr lang="zh-CN" altLang="en-US" sz="1600" b="0">
                <a:solidFill>
                  <a:schemeClr val="tx1"/>
                </a:solidFill>
                <a:latin typeface="Times New Roman" panose="02020603050405020304" pitchFamily="18" charset="0"/>
                <a:ea typeface="宋体" pitchFamily="2" charset="-122"/>
              </a:rPr>
              <a:t>个合作进程</a:t>
            </a:r>
            <a:endParaRPr lang="zh-CN" altLang="en-US" sz="1600" b="0">
              <a:solidFill>
                <a:schemeClr val="tx1"/>
              </a:solidFill>
              <a:latin typeface="Times New Roman" panose="02020603050405020304" pitchFamily="18" charset="0"/>
              <a:ea typeface="宋体" pitchFamily="2" charset="-122"/>
            </a:endParaRPr>
          </a:p>
          <a:p>
            <a:pPr lvl="0" algn="just">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 的进程流图</a:t>
            </a:r>
            <a:endParaRPr lang="zh-CN" altLang="en-US" sz="1600" b="0">
              <a:solidFill>
                <a:schemeClr val="tx1"/>
              </a:solidFill>
              <a:latin typeface="Times New Roman" panose="02020603050405020304" pitchFamily="18" charset="0"/>
              <a:ea typeface="宋体" pitchFamily="2" charset="-122"/>
            </a:endParaRPr>
          </a:p>
        </p:txBody>
      </p:sp>
      <p:sp>
        <p:nvSpPr>
          <p:cNvPr id="61461" name="矩形 61460"/>
          <p:cNvSpPr/>
          <p:nvPr/>
        </p:nvSpPr>
        <p:spPr>
          <a:xfrm>
            <a:off x="381000" y="85725"/>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进程互斥与同步的实现</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443"/>
                                        </p:tgtEl>
                                        <p:attrNameLst>
                                          <p:attrName>style.visibility</p:attrName>
                                        </p:attrNameLst>
                                      </p:cBhvr>
                                      <p:to>
                                        <p:strVal val="visible"/>
                                      </p:to>
                                    </p:set>
                                    <p:anim calcmode="lin" valueType="num">
                                      <p:cBhvr additive="base">
                                        <p:cTn id="7" dur="500" fill="hold"/>
                                        <p:tgtEl>
                                          <p:spTgt spid="61443"/>
                                        </p:tgtEl>
                                        <p:attrNameLst>
                                          <p:attrName>ppt_x</p:attrName>
                                        </p:attrNameLst>
                                      </p:cBhvr>
                                      <p:tavLst>
                                        <p:tav tm="0">
                                          <p:val>
                                            <p:strVal val="0-#ppt_w/2"/>
                                          </p:val>
                                        </p:tav>
                                        <p:tav tm="100000">
                                          <p:val>
                                            <p:strVal val="#ppt_x"/>
                                          </p:val>
                                        </p:tav>
                                      </p:tavLst>
                                    </p:anim>
                                    <p:anim calcmode="lin" valueType="num">
                                      <p:cBhvr additive="base">
                                        <p:cTn id="8" dur="500" fill="hold"/>
                                        <p:tgtEl>
                                          <p:spTgt spid="6144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1444"/>
                                        </p:tgtEl>
                                        <p:attrNameLst>
                                          <p:attrName>style.visibility</p:attrName>
                                        </p:attrNameLst>
                                      </p:cBhvr>
                                      <p:to>
                                        <p:strVal val="visible"/>
                                      </p:to>
                                    </p:set>
                                    <p:anim calcmode="lin" valueType="num">
                                      <p:cBhvr additive="base">
                                        <p:cTn id="13" dur="500" fill="hold"/>
                                        <p:tgtEl>
                                          <p:spTgt spid="61444"/>
                                        </p:tgtEl>
                                        <p:attrNameLst>
                                          <p:attrName>ppt_x</p:attrName>
                                        </p:attrNameLst>
                                      </p:cBhvr>
                                      <p:tavLst>
                                        <p:tav tm="0">
                                          <p:val>
                                            <p:strVal val="0-#ppt_w/2"/>
                                          </p:val>
                                        </p:tav>
                                        <p:tav tm="100000">
                                          <p:val>
                                            <p:strVal val="#ppt_x"/>
                                          </p:val>
                                        </p:tav>
                                      </p:tavLst>
                                    </p:anim>
                                    <p:anim calcmode="lin" valueType="num">
                                      <p:cBhvr additive="base">
                                        <p:cTn id="14" dur="500" fill="hold"/>
                                        <p:tgtEl>
                                          <p:spTgt spid="6144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46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61457"/>
                                        </p:tgtEl>
                                        <p:attrNameLst>
                                          <p:attrName>style.visibility</p:attrName>
                                        </p:attrNameLst>
                                      </p:cBhvr>
                                      <p:to>
                                        <p:strVal val="visible"/>
                                      </p:to>
                                    </p:set>
                                    <p:anim calcmode="lin" valueType="num">
                                      <p:cBhvr additive="base">
                                        <p:cTn id="23" dur="500" fill="hold"/>
                                        <p:tgtEl>
                                          <p:spTgt spid="61457"/>
                                        </p:tgtEl>
                                        <p:attrNameLst>
                                          <p:attrName>ppt_x</p:attrName>
                                        </p:attrNameLst>
                                      </p:cBhvr>
                                      <p:tavLst>
                                        <p:tav tm="0">
                                          <p:val>
                                            <p:strVal val="#ppt_x"/>
                                          </p:val>
                                        </p:tav>
                                        <p:tav tm="100000">
                                          <p:val>
                                            <p:strVal val="#ppt_x"/>
                                          </p:val>
                                        </p:tav>
                                      </p:tavLst>
                                    </p:anim>
                                    <p:anim calcmode="lin" valueType="num">
                                      <p:cBhvr additive="base">
                                        <p:cTn id="24" dur="500" fill="hold"/>
                                        <p:tgtEl>
                                          <p:spTgt spid="61457"/>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61458"/>
                                        </p:tgtEl>
                                        <p:attrNameLst>
                                          <p:attrName>style.visibility</p:attrName>
                                        </p:attrNameLst>
                                      </p:cBhvr>
                                      <p:to>
                                        <p:strVal val="visible"/>
                                      </p:to>
                                    </p:set>
                                    <p:anim calcmode="lin" valueType="num">
                                      <p:cBhvr additive="base">
                                        <p:cTn id="29" dur="500" fill="hold"/>
                                        <p:tgtEl>
                                          <p:spTgt spid="61458"/>
                                        </p:tgtEl>
                                        <p:attrNameLst>
                                          <p:attrName>ppt_x</p:attrName>
                                        </p:attrNameLst>
                                      </p:cBhvr>
                                      <p:tavLst>
                                        <p:tav tm="0">
                                          <p:val>
                                            <p:strVal val="#ppt_x"/>
                                          </p:val>
                                        </p:tav>
                                        <p:tav tm="100000">
                                          <p:val>
                                            <p:strVal val="#ppt_x"/>
                                          </p:val>
                                        </p:tav>
                                      </p:tavLst>
                                    </p:anim>
                                    <p:anim calcmode="lin" valueType="num">
                                      <p:cBhvr additive="base">
                                        <p:cTn id="30" dur="500" fill="hold"/>
                                        <p:tgtEl>
                                          <p:spTgt spid="61458"/>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61459"/>
                                        </p:tgtEl>
                                        <p:attrNameLst>
                                          <p:attrName>style.visibility</p:attrName>
                                        </p:attrNameLst>
                                      </p:cBhvr>
                                      <p:to>
                                        <p:strVal val="visible"/>
                                      </p:to>
                                    </p:set>
                                    <p:anim calcmode="lin" valueType="num">
                                      <p:cBhvr additive="base">
                                        <p:cTn id="35" dur="500" fill="hold"/>
                                        <p:tgtEl>
                                          <p:spTgt spid="61459"/>
                                        </p:tgtEl>
                                        <p:attrNameLst>
                                          <p:attrName>ppt_x</p:attrName>
                                        </p:attrNameLst>
                                      </p:cBhvr>
                                      <p:tavLst>
                                        <p:tav tm="0">
                                          <p:val>
                                            <p:strVal val="#ppt_x"/>
                                          </p:val>
                                        </p:tav>
                                        <p:tav tm="100000">
                                          <p:val>
                                            <p:strVal val="#ppt_x"/>
                                          </p:val>
                                        </p:tav>
                                      </p:tavLst>
                                    </p:anim>
                                    <p:anim calcmode="lin" valueType="num">
                                      <p:cBhvr additive="base">
                                        <p:cTn id="36" dur="500" fill="hold"/>
                                        <p:tgtEl>
                                          <p:spTgt spid="614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p:bldP spid="61457" grpId="0"/>
      <p:bldP spid="61458" grpId="0"/>
      <p:bldP spid="61459" grpId="0"/>
      <p:bldP spid="61460"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2467" name="组合 62466"/>
          <p:cNvGrpSpPr/>
          <p:nvPr/>
        </p:nvGrpSpPr>
        <p:grpSpPr>
          <a:xfrm>
            <a:off x="6461125" y="1101725"/>
            <a:ext cx="1920875" cy="2289175"/>
            <a:chOff x="0" y="0"/>
            <a:chExt cx="969" cy="1443"/>
          </a:xfrm>
        </p:grpSpPr>
        <p:sp>
          <p:nvSpPr>
            <p:cNvPr id="77827" name="椭圆 62467"/>
            <p:cNvSpPr/>
            <p:nvPr/>
          </p:nvSpPr>
          <p:spPr>
            <a:xfrm>
              <a:off x="180" y="652"/>
              <a:ext cx="531" cy="551"/>
            </a:xfrm>
            <a:prstGeom prst="ellipse">
              <a:avLst/>
            </a:prstGeom>
            <a:solidFill>
              <a:srgbClr val="CCFFFF"/>
            </a:solidFill>
            <a:ln w="9525" cap="flat" cmpd="sng">
              <a:solidFill>
                <a:srgbClr val="000000"/>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77828" name="直接连接符 62468"/>
            <p:cNvSpPr/>
            <p:nvPr/>
          </p:nvSpPr>
          <p:spPr>
            <a:xfrm flipH="true">
              <a:off x="471" y="1180"/>
              <a:ext cx="98" cy="32"/>
            </a:xfrm>
            <a:prstGeom prst="line">
              <a:avLst/>
            </a:prstGeom>
            <a:ln w="19050" cap="flat" cmpd="sng">
              <a:solidFill>
                <a:srgbClr val="000000"/>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77829" name="直接连接符 62469"/>
            <p:cNvSpPr/>
            <p:nvPr/>
          </p:nvSpPr>
          <p:spPr>
            <a:xfrm>
              <a:off x="451" y="229"/>
              <a:ext cx="0" cy="423"/>
            </a:xfrm>
            <a:prstGeom prst="line">
              <a:avLst/>
            </a:prstGeom>
            <a:ln w="9525"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77830" name="文本框 62470"/>
            <p:cNvSpPr txBox="true"/>
            <p:nvPr/>
          </p:nvSpPr>
          <p:spPr>
            <a:xfrm>
              <a:off x="0" y="688"/>
              <a:ext cx="260" cy="244"/>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b</a:t>
              </a:r>
              <a:endParaRPr lang="en-US" altLang="zh-CN" sz="1600">
                <a:solidFill>
                  <a:schemeClr val="tx1"/>
                </a:solidFill>
                <a:latin typeface="Times New Roman" panose="02020603050405020304" pitchFamily="18" charset="0"/>
                <a:ea typeface="宋体" pitchFamily="2" charset="-122"/>
              </a:endParaRPr>
            </a:p>
          </p:txBody>
        </p:sp>
        <p:sp>
          <p:nvSpPr>
            <p:cNvPr id="77831" name="文本框 62471"/>
            <p:cNvSpPr txBox="true"/>
            <p:nvPr/>
          </p:nvSpPr>
          <p:spPr>
            <a:xfrm>
              <a:off x="692" y="695"/>
              <a:ext cx="277" cy="243"/>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c</a:t>
              </a:r>
              <a:endParaRPr lang="en-US" altLang="zh-CN" sz="1600">
                <a:solidFill>
                  <a:schemeClr val="tx1"/>
                </a:solidFill>
                <a:latin typeface="Times New Roman" panose="02020603050405020304" pitchFamily="18" charset="0"/>
                <a:ea typeface="宋体" pitchFamily="2" charset="-122"/>
              </a:endParaRPr>
            </a:p>
          </p:txBody>
        </p:sp>
        <p:sp>
          <p:nvSpPr>
            <p:cNvPr id="77832" name="文本框 62472"/>
            <p:cNvSpPr txBox="true"/>
            <p:nvPr/>
          </p:nvSpPr>
          <p:spPr>
            <a:xfrm>
              <a:off x="185" y="271"/>
              <a:ext cx="260" cy="244"/>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a</a:t>
              </a:r>
              <a:endParaRPr lang="en-US" altLang="zh-CN" sz="1600">
                <a:solidFill>
                  <a:schemeClr val="tx1"/>
                </a:solidFill>
                <a:latin typeface="Times New Roman" panose="02020603050405020304" pitchFamily="18" charset="0"/>
                <a:ea typeface="宋体" pitchFamily="2" charset="-122"/>
              </a:endParaRPr>
            </a:p>
          </p:txBody>
        </p:sp>
        <p:grpSp>
          <p:nvGrpSpPr>
            <p:cNvPr id="77833" name="组合 62473"/>
            <p:cNvGrpSpPr/>
            <p:nvPr/>
          </p:nvGrpSpPr>
          <p:grpSpPr>
            <a:xfrm>
              <a:off x="319" y="1215"/>
              <a:ext cx="265" cy="228"/>
              <a:chOff x="0" y="0"/>
              <a:chExt cx="265" cy="228"/>
            </a:xfrm>
          </p:grpSpPr>
          <p:sp>
            <p:nvSpPr>
              <p:cNvPr id="77834" name="椭圆 62474"/>
              <p:cNvSpPr/>
              <p:nvPr/>
            </p:nvSpPr>
            <p:spPr>
              <a:xfrm>
                <a:off x="5" y="0"/>
                <a:ext cx="260" cy="228"/>
              </a:xfrm>
              <a:prstGeom prst="ellipse">
                <a:avLst/>
              </a:prstGeom>
              <a:solidFill>
                <a:srgbClr val="CCFFFF"/>
              </a:solidFill>
              <a:ln w="9525" cap="flat" cmpd="sng">
                <a:solidFill>
                  <a:srgbClr val="000000"/>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77835" name="文本框 62475"/>
              <p:cNvSpPr txBox="true"/>
              <p:nvPr/>
            </p:nvSpPr>
            <p:spPr>
              <a:xfrm>
                <a:off x="0" y="3"/>
                <a:ext cx="221" cy="206"/>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f</a:t>
                </a:r>
                <a:endParaRPr lang="en-US" altLang="zh-CN" sz="1600">
                  <a:solidFill>
                    <a:schemeClr val="tx1"/>
                  </a:solidFill>
                  <a:latin typeface="Times New Roman" panose="02020603050405020304" pitchFamily="18" charset="0"/>
                  <a:ea typeface="宋体" pitchFamily="2" charset="-122"/>
                </a:endParaRPr>
              </a:p>
            </p:txBody>
          </p:sp>
        </p:grpSp>
        <p:grpSp>
          <p:nvGrpSpPr>
            <p:cNvPr id="77836" name="组合 62476"/>
            <p:cNvGrpSpPr/>
            <p:nvPr/>
          </p:nvGrpSpPr>
          <p:grpSpPr>
            <a:xfrm>
              <a:off x="314" y="0"/>
              <a:ext cx="261" cy="228"/>
              <a:chOff x="0" y="0"/>
              <a:chExt cx="261" cy="228"/>
            </a:xfrm>
          </p:grpSpPr>
          <p:sp>
            <p:nvSpPr>
              <p:cNvPr id="77837" name="椭圆 62477"/>
              <p:cNvSpPr/>
              <p:nvPr/>
            </p:nvSpPr>
            <p:spPr>
              <a:xfrm>
                <a:off x="0" y="0"/>
                <a:ext cx="261" cy="228"/>
              </a:xfrm>
              <a:prstGeom prst="ellipse">
                <a:avLst/>
              </a:prstGeom>
              <a:solidFill>
                <a:srgbClr val="CCFFFF"/>
              </a:solidFill>
              <a:ln w="9525" cap="flat" cmpd="sng">
                <a:solidFill>
                  <a:srgbClr val="000000"/>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77838" name="文本框 62478"/>
              <p:cNvSpPr txBox="true"/>
              <p:nvPr/>
            </p:nvSpPr>
            <p:spPr>
              <a:xfrm>
                <a:off x="22" y="3"/>
                <a:ext cx="222" cy="187"/>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s</a:t>
                </a:r>
                <a:endParaRPr lang="en-US" altLang="zh-CN" sz="1600">
                  <a:solidFill>
                    <a:schemeClr val="tx1"/>
                  </a:solidFill>
                  <a:latin typeface="Times New Roman" panose="02020603050405020304" pitchFamily="18" charset="0"/>
                  <a:ea typeface="宋体" pitchFamily="2" charset="-122"/>
                </a:endParaRPr>
              </a:p>
            </p:txBody>
          </p:sp>
        </p:grpSp>
        <p:sp>
          <p:nvSpPr>
            <p:cNvPr id="77839" name="直接连接符 62479"/>
            <p:cNvSpPr/>
            <p:nvPr/>
          </p:nvSpPr>
          <p:spPr>
            <a:xfrm>
              <a:off x="344" y="1179"/>
              <a:ext cx="95" cy="32"/>
            </a:xfrm>
            <a:prstGeom prst="line">
              <a:avLst/>
            </a:prstGeom>
            <a:ln w="19050" cap="flat" cmpd="sng">
              <a:solidFill>
                <a:srgbClr val="000000"/>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grpSp>
      <p:sp>
        <p:nvSpPr>
          <p:cNvPr id="62481" name="矩形 62480"/>
          <p:cNvSpPr/>
          <p:nvPr/>
        </p:nvSpPr>
        <p:spPr>
          <a:xfrm>
            <a:off x="966788" y="596900"/>
            <a:ext cx="5387975" cy="582930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just" fontAlgn="base">
              <a:lnSpc>
                <a:spcPct val="12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程序  </a:t>
            </a:r>
            <a:r>
              <a:rPr lang="en-US" altLang="zh-CN" sz="1600" b="1" strike="noStrike" noProof="1">
                <a:solidFill>
                  <a:schemeClr val="tx1"/>
                </a:solidFill>
                <a:effectLst/>
                <a:latin typeface="Times New Roman" panose="02020603050405020304" pitchFamily="18" charset="0"/>
                <a:ea typeface="宋体" pitchFamily="2" charset="-122"/>
                <a:cs typeface="+mn-ea"/>
              </a:rPr>
              <a:t>task4                                                  </a:t>
            </a:r>
            <a:endParaRPr lang="en-US" altLang="zh-CN"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    main( )</a:t>
            </a:r>
            <a:endParaRPr lang="en-US" altLang="zh-CN"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    {</a:t>
            </a:r>
            <a:endParaRPr lang="en-US" altLang="zh-CN"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        int  s</a:t>
            </a:r>
            <a:r>
              <a:rPr lang="en-US" altLang="zh-CN" sz="1600" b="1" strike="noStrike" baseline="-25000" noProof="1">
                <a:solidFill>
                  <a:schemeClr val="tx1"/>
                </a:solidFill>
                <a:effectLst/>
                <a:latin typeface="Times New Roman" panose="02020603050405020304" pitchFamily="18" charset="0"/>
                <a:ea typeface="宋体" pitchFamily="2" charset="-122"/>
                <a:cs typeface="+mn-ea"/>
              </a:rPr>
              <a:t>b</a:t>
            </a:r>
            <a:r>
              <a:rPr lang="en-US" altLang="zh-CN" sz="1600" b="1" strike="noStrike" noProof="1">
                <a:solidFill>
                  <a:schemeClr val="tx1"/>
                </a:solidFill>
                <a:effectLst/>
                <a:latin typeface="Times New Roman" panose="02020603050405020304" pitchFamily="18" charset="0"/>
                <a:ea typeface="宋体" pitchFamily="2" charset="-122"/>
                <a:cs typeface="+mn-ea"/>
              </a:rPr>
              <a:t>=0</a:t>
            </a:r>
            <a:r>
              <a:rPr lang="zh-CN" altLang="en-US" sz="1600" b="1" strike="noStrike" noProof="1">
                <a:solidFill>
                  <a:schemeClr val="tx1"/>
                </a:solidFill>
                <a:effectLst/>
                <a:latin typeface="Times New Roman" panose="02020603050405020304" pitchFamily="18" charset="0"/>
                <a:ea typeface="宋体" pitchFamily="2" charset="-122"/>
                <a:cs typeface="+mn-ea"/>
              </a:rPr>
              <a:t>； ∕*表示</a:t>
            </a:r>
            <a:r>
              <a:rPr lang="en-US" altLang="zh-CN" sz="1600" b="1" strike="noStrike" noProof="1">
                <a:solidFill>
                  <a:schemeClr val="tx1"/>
                </a:solidFill>
                <a:effectLst/>
                <a:latin typeface="Times New Roman" panose="02020603050405020304" pitchFamily="18" charset="0"/>
                <a:ea typeface="宋体" pitchFamily="2" charset="-122"/>
                <a:cs typeface="+mn-ea"/>
              </a:rPr>
              <a:t>pb</a:t>
            </a:r>
            <a:r>
              <a:rPr lang="zh-CN" altLang="en-US" sz="1600" b="1" strike="noStrike" noProof="1">
                <a:solidFill>
                  <a:schemeClr val="tx1"/>
                </a:solidFill>
                <a:effectLst/>
                <a:latin typeface="Times New Roman" panose="02020603050405020304" pitchFamily="18" charset="0"/>
                <a:ea typeface="宋体" pitchFamily="2" charset="-122"/>
                <a:cs typeface="+mn-ea"/>
              </a:rPr>
              <a:t>进程能否开始执行*∕</a:t>
            </a:r>
            <a:endParaRPr lang="zh-CN" altLang="en-US"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int  s</a:t>
            </a:r>
            <a:r>
              <a:rPr lang="en-US" altLang="zh-CN" sz="1600" b="1" strike="noStrike" baseline="-25000" noProof="1">
                <a:solidFill>
                  <a:schemeClr val="tx1"/>
                </a:solidFill>
                <a:effectLst/>
                <a:latin typeface="Times New Roman" panose="02020603050405020304" pitchFamily="18" charset="0"/>
                <a:ea typeface="宋体" pitchFamily="2" charset="-122"/>
                <a:cs typeface="+mn-ea"/>
              </a:rPr>
              <a:t>c</a:t>
            </a:r>
            <a:r>
              <a:rPr lang="en-US" altLang="zh-CN" sz="1600" b="1" strike="noStrike" noProof="1">
                <a:solidFill>
                  <a:schemeClr val="tx1"/>
                </a:solidFill>
                <a:effectLst/>
                <a:latin typeface="Times New Roman" panose="02020603050405020304" pitchFamily="18" charset="0"/>
                <a:ea typeface="宋体" pitchFamily="2" charset="-122"/>
                <a:cs typeface="+mn-ea"/>
              </a:rPr>
              <a:t>=0</a:t>
            </a:r>
            <a:r>
              <a:rPr lang="zh-CN" altLang="en-US" sz="1600" b="1" strike="noStrike" noProof="1">
                <a:solidFill>
                  <a:schemeClr val="tx1"/>
                </a:solidFill>
                <a:effectLst/>
                <a:latin typeface="Times New Roman" panose="02020603050405020304" pitchFamily="18" charset="0"/>
                <a:ea typeface="宋体" pitchFamily="2" charset="-122"/>
                <a:cs typeface="+mn-ea"/>
              </a:rPr>
              <a:t>；  ∕*表示</a:t>
            </a:r>
            <a:r>
              <a:rPr lang="en-US" altLang="zh-CN" sz="1600" b="1" strike="noStrike" noProof="1">
                <a:solidFill>
                  <a:schemeClr val="tx1"/>
                </a:solidFill>
                <a:effectLst/>
                <a:latin typeface="Times New Roman" panose="02020603050405020304" pitchFamily="18" charset="0"/>
                <a:ea typeface="宋体" pitchFamily="2" charset="-122"/>
                <a:cs typeface="+mn-ea"/>
              </a:rPr>
              <a:t>pc</a:t>
            </a:r>
            <a:r>
              <a:rPr lang="zh-CN" altLang="en-US" sz="1600" b="1" strike="noStrike" noProof="1">
                <a:solidFill>
                  <a:schemeClr val="tx1"/>
                </a:solidFill>
                <a:effectLst/>
                <a:latin typeface="Times New Roman" panose="02020603050405020304" pitchFamily="18" charset="0"/>
                <a:ea typeface="宋体" pitchFamily="2" charset="-122"/>
                <a:cs typeface="+mn-ea"/>
              </a:rPr>
              <a:t>进程能否开始执行*∕</a:t>
            </a:r>
            <a:endParaRPr lang="zh-CN" altLang="en-US"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cobegin</a:t>
            </a:r>
            <a:endParaRPr lang="en-US" altLang="zh-CN"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            p</a:t>
            </a:r>
            <a:r>
              <a:rPr lang="en-US" altLang="zh-CN" sz="1600" b="1" strike="noStrike" baseline="-25000" noProof="1">
                <a:solidFill>
                  <a:schemeClr val="tx1"/>
                </a:solidFill>
                <a:effectLst/>
                <a:latin typeface="Times New Roman" panose="02020603050405020304" pitchFamily="18" charset="0"/>
                <a:ea typeface="宋体" pitchFamily="2" charset="-122"/>
                <a:cs typeface="+mn-ea"/>
              </a:rPr>
              <a:t>a</a:t>
            </a:r>
            <a:r>
              <a:rPr lang="en-US" altLang="zh-CN" sz="1600" b="1" strike="noStrike" noProof="1">
                <a:solidFill>
                  <a:schemeClr val="tx1"/>
                </a:solidFill>
                <a:effectLst/>
                <a:latin typeface="Times New Roman" panose="02020603050405020304" pitchFamily="18" charset="0"/>
                <a:ea typeface="宋体" pitchFamily="2" charset="-122"/>
                <a:cs typeface="+mn-ea"/>
              </a:rPr>
              <a:t>( )</a:t>
            </a:r>
            <a:r>
              <a:rPr lang="zh-CN" altLang="en-US" sz="1600" b="1" strike="noStrike" noProof="1">
                <a:solidFill>
                  <a:schemeClr val="tx1"/>
                </a:solidFill>
                <a:effectLst/>
                <a:latin typeface="Times New Roman" panose="02020603050405020304" pitchFamily="18" charset="0"/>
                <a:ea typeface="宋体" pitchFamily="2" charset="-122"/>
                <a:cs typeface="+mn-ea"/>
              </a:rPr>
              <a:t>；</a:t>
            </a:r>
            <a:endParaRPr lang="zh-CN" altLang="en-US"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p</a:t>
            </a:r>
            <a:r>
              <a:rPr lang="en-US" altLang="zh-CN" sz="1600" b="1" strike="noStrike" baseline="-25000" noProof="1">
                <a:solidFill>
                  <a:schemeClr val="tx1"/>
                </a:solidFill>
                <a:effectLst/>
                <a:latin typeface="Times New Roman" panose="02020603050405020304" pitchFamily="18" charset="0"/>
                <a:ea typeface="宋体" pitchFamily="2" charset="-122"/>
                <a:cs typeface="+mn-ea"/>
              </a:rPr>
              <a:t>b</a:t>
            </a:r>
            <a:r>
              <a:rPr lang="en-US" altLang="zh-CN" sz="1600" b="1" strike="noStrike" noProof="1">
                <a:solidFill>
                  <a:schemeClr val="tx1"/>
                </a:solidFill>
                <a:effectLst/>
                <a:latin typeface="Times New Roman" panose="02020603050405020304" pitchFamily="18" charset="0"/>
                <a:ea typeface="宋体" pitchFamily="2" charset="-122"/>
                <a:cs typeface="+mn-ea"/>
              </a:rPr>
              <a:t>( )</a:t>
            </a:r>
            <a:r>
              <a:rPr lang="zh-CN" altLang="en-US" sz="1600" b="1" strike="noStrike" noProof="1">
                <a:solidFill>
                  <a:schemeClr val="tx1"/>
                </a:solidFill>
                <a:effectLst/>
                <a:latin typeface="Times New Roman" panose="02020603050405020304" pitchFamily="18" charset="0"/>
                <a:ea typeface="宋体" pitchFamily="2" charset="-122"/>
                <a:cs typeface="+mn-ea"/>
              </a:rPr>
              <a:t>；</a:t>
            </a:r>
            <a:endParaRPr lang="zh-CN" altLang="en-US"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p</a:t>
            </a:r>
            <a:r>
              <a:rPr lang="en-US" altLang="zh-CN" sz="1600" b="1" strike="noStrike" baseline="-25000" noProof="1">
                <a:solidFill>
                  <a:schemeClr val="tx1"/>
                </a:solidFill>
                <a:effectLst/>
                <a:latin typeface="Times New Roman" panose="02020603050405020304" pitchFamily="18" charset="0"/>
                <a:ea typeface="宋体" pitchFamily="2" charset="-122"/>
                <a:cs typeface="+mn-ea"/>
              </a:rPr>
              <a:t>c</a:t>
            </a:r>
            <a:r>
              <a:rPr lang="en-US" altLang="zh-CN" sz="1600" b="1" strike="noStrike" noProof="1">
                <a:solidFill>
                  <a:schemeClr val="tx1"/>
                </a:solidFill>
                <a:effectLst/>
                <a:latin typeface="Times New Roman" panose="02020603050405020304" pitchFamily="18" charset="0"/>
                <a:ea typeface="宋体" pitchFamily="2" charset="-122"/>
                <a:cs typeface="+mn-ea"/>
              </a:rPr>
              <a:t>( )</a:t>
            </a:r>
            <a:r>
              <a:rPr lang="zh-CN" altLang="en-US" sz="1600" b="1" strike="noStrike" noProof="1">
                <a:solidFill>
                  <a:schemeClr val="tx1"/>
                </a:solidFill>
                <a:effectLst/>
                <a:latin typeface="Times New Roman" panose="02020603050405020304" pitchFamily="18" charset="0"/>
                <a:ea typeface="宋体" pitchFamily="2" charset="-122"/>
                <a:cs typeface="+mn-ea"/>
              </a:rPr>
              <a:t>；</a:t>
            </a:r>
            <a:endParaRPr lang="zh-CN" altLang="en-US"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coend     </a:t>
            </a:r>
            <a:endParaRPr lang="en-US" altLang="zh-CN"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    }</a:t>
            </a:r>
            <a:endParaRPr lang="en-US" altLang="zh-CN" sz="1600" b="1" strike="noStrike" noProof="1">
              <a:solidFill>
                <a:schemeClr val="tx1"/>
              </a:solidFill>
              <a:effectLst/>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    p</a:t>
            </a:r>
            <a:r>
              <a:rPr lang="en-US" altLang="zh-CN" sz="1600" b="1" strike="noStrike" baseline="-25000" noProof="1">
                <a:solidFill>
                  <a:schemeClr val="tx1"/>
                </a:solidFill>
                <a:effectLst/>
                <a:latin typeface="Times New Roman" panose="02020603050405020304" pitchFamily="18" charset="0"/>
                <a:ea typeface="宋体" pitchFamily="2" charset="-122"/>
                <a:cs typeface="+mn-ea"/>
              </a:rPr>
              <a:t>a</a:t>
            </a:r>
            <a:r>
              <a:rPr lang="en-US" altLang="zh-CN" sz="1600" b="1" strike="noStrike" noProof="1">
                <a:solidFill>
                  <a:schemeClr val="tx1"/>
                </a:solidFill>
                <a:effectLst/>
                <a:latin typeface="Times New Roman" panose="02020603050405020304" pitchFamily="18" charset="0"/>
                <a:ea typeface="宋体" pitchFamily="2" charset="-122"/>
                <a:cs typeface="+mn-ea"/>
              </a:rPr>
              <a:t>( )                p</a:t>
            </a:r>
            <a:r>
              <a:rPr lang="en-US" altLang="zh-CN" sz="1600" b="1" strike="noStrike" baseline="-25000" noProof="1">
                <a:solidFill>
                  <a:schemeClr val="tx1"/>
                </a:solidFill>
                <a:effectLst/>
                <a:latin typeface="Times New Roman" panose="02020603050405020304" pitchFamily="18" charset="0"/>
                <a:ea typeface="宋体" pitchFamily="2" charset="-122"/>
                <a:cs typeface="+mn-ea"/>
              </a:rPr>
              <a:t>b</a:t>
            </a:r>
            <a:r>
              <a:rPr lang="en-US" altLang="zh-CN" sz="1600" b="1" strike="noStrike" noProof="1">
                <a:solidFill>
                  <a:schemeClr val="tx1"/>
                </a:solidFill>
                <a:effectLst/>
                <a:latin typeface="Times New Roman" panose="02020603050405020304" pitchFamily="18" charset="0"/>
                <a:ea typeface="宋体" pitchFamily="2" charset="-122"/>
                <a:cs typeface="+mn-ea"/>
              </a:rPr>
              <a:t>( )                          p</a:t>
            </a:r>
            <a:r>
              <a:rPr lang="en-US" altLang="zh-CN" sz="1600" b="1" strike="noStrike" baseline="-25000" noProof="1">
                <a:solidFill>
                  <a:schemeClr val="tx1"/>
                </a:solidFill>
                <a:effectLst/>
                <a:latin typeface="Times New Roman" panose="02020603050405020304" pitchFamily="18" charset="0"/>
                <a:ea typeface="宋体" pitchFamily="2" charset="-122"/>
                <a:cs typeface="+mn-ea"/>
              </a:rPr>
              <a:t>c</a:t>
            </a:r>
            <a:r>
              <a:rPr lang="en-US" altLang="zh-CN" sz="1600" b="1" strike="noStrike" noProof="1">
                <a:solidFill>
                  <a:schemeClr val="tx1"/>
                </a:solidFill>
                <a:effectLst/>
                <a:latin typeface="Times New Roman" panose="02020603050405020304" pitchFamily="18" charset="0"/>
                <a:ea typeface="宋体" pitchFamily="2" charset="-122"/>
                <a:cs typeface="+mn-ea"/>
              </a:rPr>
              <a:t>( )</a:t>
            </a:r>
            <a:endParaRPr lang="en-US" altLang="zh-CN"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    {                    {                                {</a:t>
            </a:r>
            <a:endParaRPr lang="en-US" altLang="zh-CN"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sym typeface="MT Extra" panose="05050102010205020202" pitchFamily="18" charset="2"/>
              </a:rPr>
              <a:t>                </a:t>
            </a:r>
            <a:r>
              <a:rPr lang="en-US" altLang="zh-CN" sz="1600" b="1" strike="noStrike" noProof="1">
                <a:solidFill>
                  <a:schemeClr val="tx1"/>
                </a:solidFill>
                <a:effectLst/>
                <a:latin typeface="Times New Roman" panose="02020603050405020304" pitchFamily="18" charset="0"/>
                <a:ea typeface="宋体" pitchFamily="2" charset="-122"/>
                <a:cs typeface="+mn-ea"/>
              </a:rPr>
              <a:t>p(s</a:t>
            </a:r>
            <a:r>
              <a:rPr lang="en-US" altLang="zh-CN" sz="1600" b="1" strike="noStrike" baseline="-25000" noProof="1">
                <a:solidFill>
                  <a:schemeClr val="tx1"/>
                </a:solidFill>
                <a:effectLst/>
                <a:latin typeface="Times New Roman" panose="02020603050405020304" pitchFamily="18" charset="0"/>
                <a:ea typeface="宋体" pitchFamily="2" charset="-122"/>
                <a:cs typeface="+mn-ea"/>
              </a:rPr>
              <a:t>b</a:t>
            </a:r>
            <a:r>
              <a:rPr lang="en-US" altLang="zh-CN" sz="1600" b="1" strike="noStrike" noProof="1">
                <a:solidFill>
                  <a:schemeClr val="tx1"/>
                </a:solidFill>
                <a:effectLst/>
                <a:latin typeface="Times New Roman" panose="02020603050405020304" pitchFamily="18" charset="0"/>
                <a:ea typeface="宋体" pitchFamily="2" charset="-122"/>
                <a:cs typeface="+mn-ea"/>
              </a:rPr>
              <a:t>)</a:t>
            </a: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p(s</a:t>
            </a:r>
            <a:r>
              <a:rPr lang="en-US" altLang="zh-CN" sz="1600" b="1" strike="noStrike" baseline="-25000" noProof="1">
                <a:solidFill>
                  <a:schemeClr val="tx1"/>
                </a:solidFill>
                <a:effectLst/>
                <a:latin typeface="Times New Roman" panose="02020603050405020304" pitchFamily="18" charset="0"/>
                <a:ea typeface="宋体" pitchFamily="2" charset="-122"/>
                <a:cs typeface="+mn-ea"/>
              </a:rPr>
              <a:t>c</a:t>
            </a:r>
            <a:r>
              <a:rPr lang="en-US" altLang="zh-CN" sz="1600" b="1" strike="noStrike" noProof="1">
                <a:solidFill>
                  <a:schemeClr val="tx1"/>
                </a:solidFill>
                <a:effectLst/>
                <a:latin typeface="Times New Roman" panose="02020603050405020304" pitchFamily="18" charset="0"/>
                <a:ea typeface="宋体" pitchFamily="2" charset="-122"/>
                <a:cs typeface="+mn-ea"/>
              </a:rPr>
              <a:t>)</a:t>
            </a:r>
            <a:r>
              <a:rPr lang="zh-CN" altLang="en-US" sz="1600" b="1" strike="noStrike" noProof="1">
                <a:solidFill>
                  <a:schemeClr val="tx1"/>
                </a:solidFill>
                <a:effectLst/>
                <a:latin typeface="Times New Roman" panose="02020603050405020304" pitchFamily="18" charset="0"/>
                <a:ea typeface="宋体" pitchFamily="2" charset="-122"/>
                <a:cs typeface="+mn-ea"/>
              </a:rPr>
              <a:t>；</a:t>
            </a:r>
            <a:endParaRPr lang="zh-CN" altLang="en-US"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v(s</a:t>
            </a:r>
            <a:r>
              <a:rPr lang="en-US" altLang="zh-CN" sz="1600" b="1" strike="noStrike" baseline="-25000" noProof="1">
                <a:solidFill>
                  <a:schemeClr val="tx1"/>
                </a:solidFill>
                <a:effectLst/>
                <a:latin typeface="Times New Roman" panose="02020603050405020304" pitchFamily="18" charset="0"/>
                <a:ea typeface="宋体" pitchFamily="2" charset="-122"/>
                <a:cs typeface="+mn-ea"/>
              </a:rPr>
              <a:t>b</a:t>
            </a:r>
            <a:r>
              <a:rPr lang="en-US" altLang="zh-CN" sz="1600" b="1" strike="noStrike" noProof="1">
                <a:solidFill>
                  <a:schemeClr val="tx1"/>
                </a:solidFill>
                <a:effectLst/>
                <a:latin typeface="Times New Roman" panose="02020603050405020304" pitchFamily="18" charset="0"/>
                <a:ea typeface="宋体" pitchFamily="2" charset="-122"/>
                <a:cs typeface="+mn-ea"/>
              </a:rPr>
              <a:t>)</a:t>
            </a: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zh-CN" altLang="en-US" sz="1600" b="1" strike="noStrike" noProof="1">
                <a:solidFill>
                  <a:schemeClr val="tx1"/>
                </a:solidFill>
                <a:effectLst/>
                <a:latin typeface="Times New Roman" panose="02020603050405020304" pitchFamily="18" charset="0"/>
                <a:ea typeface="宋体" pitchFamily="2" charset="-122"/>
                <a:cs typeface="+mn-ea"/>
                <a:sym typeface="MT Extra" panose="05050102010205020202" pitchFamily="18" charset="2"/>
              </a:rPr>
              <a:t></a:t>
            </a: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zh-CN" altLang="en-US" sz="1600" b="1" strike="noStrike" noProof="1">
                <a:solidFill>
                  <a:schemeClr val="tx1"/>
                </a:solidFill>
                <a:effectLst/>
                <a:latin typeface="Times New Roman" panose="02020603050405020304" pitchFamily="18" charset="0"/>
                <a:ea typeface="宋体" pitchFamily="2" charset="-122"/>
                <a:cs typeface="+mn-ea"/>
                <a:sym typeface="MT Extra" panose="05050102010205020202" pitchFamily="18" charset="2"/>
              </a:rPr>
              <a:t></a:t>
            </a:r>
            <a:endParaRPr lang="zh-CN" altLang="en-US" sz="1600" b="1" strike="noStrike" noProof="1">
              <a:solidFill>
                <a:schemeClr val="tx1"/>
              </a:solidFill>
              <a:effectLst/>
              <a:latin typeface="Times New Roman" panose="02020603050405020304" pitchFamily="18" charset="0"/>
              <a:ea typeface="宋体" pitchFamily="2" charset="-122"/>
              <a:sym typeface="MT Extra" panose="05050102010205020202" pitchFamily="18" charset="2"/>
            </a:endParaRPr>
          </a:p>
          <a:p>
            <a:pPr marL="533400" lvl="0" indent="-533400" algn="just" fontAlgn="base">
              <a:lnSpc>
                <a:spcPct val="12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v(s</a:t>
            </a:r>
            <a:r>
              <a:rPr lang="en-US" altLang="zh-CN" sz="1600" b="1" strike="noStrike" baseline="-25000" noProof="1">
                <a:solidFill>
                  <a:schemeClr val="tx1"/>
                </a:solidFill>
                <a:effectLst/>
                <a:latin typeface="Times New Roman" panose="02020603050405020304" pitchFamily="18" charset="0"/>
                <a:ea typeface="宋体" pitchFamily="2" charset="-122"/>
                <a:cs typeface="+mn-ea"/>
              </a:rPr>
              <a:t>c</a:t>
            </a:r>
            <a:r>
              <a:rPr lang="en-US" altLang="zh-CN" sz="1600" b="1" strike="noStrike" noProof="1">
                <a:solidFill>
                  <a:schemeClr val="tx1"/>
                </a:solidFill>
                <a:effectLst/>
                <a:latin typeface="Times New Roman" panose="02020603050405020304" pitchFamily="18" charset="0"/>
                <a:ea typeface="宋体" pitchFamily="2" charset="-122"/>
                <a:cs typeface="+mn-ea"/>
              </a:rPr>
              <a:t>)</a:t>
            </a: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zh-CN" altLang="en-US" sz="1600" b="1" strike="noStrike" noProof="1">
                <a:solidFill>
                  <a:schemeClr val="tx1"/>
                </a:solidFill>
                <a:effectLst/>
                <a:latin typeface="Times New Roman" panose="02020603050405020304" pitchFamily="18" charset="0"/>
                <a:ea typeface="宋体" pitchFamily="2" charset="-122"/>
                <a:cs typeface="+mn-ea"/>
                <a:sym typeface="MT Extra" panose="05050102010205020202" pitchFamily="18" charset="2"/>
              </a:rPr>
              <a:t>                             </a:t>
            </a:r>
            <a:endParaRPr lang="zh-CN" altLang="en-US" sz="1600" b="1" strike="noStrike" noProof="1">
              <a:solidFill>
                <a:schemeClr val="tx1"/>
              </a:solidFill>
              <a:effectLst/>
              <a:latin typeface="Times New Roman" panose="02020603050405020304" pitchFamily="18" charset="0"/>
              <a:ea typeface="宋体" pitchFamily="2" charset="-122"/>
              <a:sym typeface="MT Extra" panose="05050102010205020202" pitchFamily="18" charset="2"/>
            </a:endParaRPr>
          </a:p>
          <a:p>
            <a:pPr marL="533400" lvl="0" indent="-533400" algn="just" fontAlgn="base">
              <a:lnSpc>
                <a:spcPct val="12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                      }                               }</a:t>
            </a:r>
            <a:r>
              <a:rPr lang="en-US" altLang="zh-CN" sz="1600" strike="noStrike" noProof="1">
                <a:solidFill>
                  <a:schemeClr val="tx1"/>
                </a:solidFill>
                <a:effectLst/>
                <a:latin typeface="Times New Roman" panose="02020603050405020304" pitchFamily="18" charset="0"/>
                <a:ea typeface="宋体" pitchFamily="2" charset="-122"/>
                <a:cs typeface="+mn-ea"/>
              </a:rPr>
              <a:t> </a:t>
            </a:r>
            <a:r>
              <a:rPr lang="en-US" altLang="zh-CN" sz="1600" strike="noStrike" noProof="1">
                <a:solidFill>
                  <a:schemeClr val="tx1"/>
                </a:solidFill>
                <a:latin typeface="Times New Roman" panose="02020603050405020304" pitchFamily="18" charset="0"/>
                <a:ea typeface="宋体" pitchFamily="2" charset="-122"/>
                <a:cs typeface="+mn-ea"/>
              </a:rPr>
              <a:t>      </a:t>
            </a:r>
            <a:endParaRPr lang="en-US" altLang="zh-CN" sz="1600" strike="noStrike" noProof="1">
              <a:solidFill>
                <a:schemeClr val="tx1"/>
              </a:solidFill>
              <a:latin typeface="Times New Roman" panose="02020603050405020304" pitchFamily="18" charset="0"/>
              <a:ea typeface="宋体" pitchFamily="2" charset="-122"/>
            </a:endParaRPr>
          </a:p>
        </p:txBody>
      </p:sp>
      <p:sp>
        <p:nvSpPr>
          <p:cNvPr id="62482" name="文本框 62481"/>
          <p:cNvSpPr txBox="true"/>
          <p:nvPr/>
        </p:nvSpPr>
        <p:spPr>
          <a:xfrm>
            <a:off x="6621463" y="3652838"/>
            <a:ext cx="1512887" cy="679450"/>
          </a:xfrm>
          <a:prstGeom prst="rect">
            <a:avLst/>
          </a:prstGeom>
          <a:noFill/>
          <a:ln w="9525">
            <a:noFill/>
            <a:miter/>
          </a:ln>
        </p:spPr>
        <p:txBody>
          <a:bodyPr anchor="t">
            <a:spAutoFit/>
          </a:bodyPr>
          <a:p>
            <a:pPr lvl="0" algn="just">
              <a:lnSpc>
                <a:spcPct val="120000"/>
              </a:lnSpc>
              <a:buClr>
                <a:schemeClr val="tx2"/>
              </a:buClr>
              <a:buSzPct val="95000"/>
              <a:buFont typeface="Wingdings" panose="05000000000000000000" pitchFamily="2" charset="2"/>
              <a:buNone/>
            </a:pPr>
            <a:r>
              <a:rPr lang="en-US" altLang="zh-CN" sz="1600" b="0">
                <a:solidFill>
                  <a:schemeClr val="tx1"/>
                </a:solidFill>
                <a:latin typeface="Times New Roman" panose="02020603050405020304" pitchFamily="18" charset="0"/>
                <a:ea typeface="宋体" pitchFamily="2" charset="-122"/>
              </a:rPr>
              <a:t>3</a:t>
            </a:r>
            <a:r>
              <a:rPr lang="zh-CN" altLang="en-US" sz="1600" b="0">
                <a:solidFill>
                  <a:schemeClr val="tx1"/>
                </a:solidFill>
                <a:latin typeface="Times New Roman" panose="02020603050405020304" pitchFamily="18" charset="0"/>
                <a:ea typeface="宋体" pitchFamily="2" charset="-122"/>
              </a:rPr>
              <a:t>个合作进程</a:t>
            </a:r>
            <a:endParaRPr lang="zh-CN" altLang="en-US" sz="1600" b="0">
              <a:solidFill>
                <a:schemeClr val="tx1"/>
              </a:solidFill>
              <a:latin typeface="Times New Roman" panose="02020603050405020304" pitchFamily="18" charset="0"/>
              <a:ea typeface="宋体" pitchFamily="2" charset="-122"/>
            </a:endParaRPr>
          </a:p>
          <a:p>
            <a:pPr lvl="0" algn="just">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 的进程流图</a:t>
            </a:r>
            <a:endParaRPr lang="zh-CN" altLang="en-US" sz="1600" b="0">
              <a:solidFill>
                <a:schemeClr val="tx1"/>
              </a:solidFill>
              <a:latin typeface="Times New Roman" panose="02020603050405020304" pitchFamily="18" charset="0"/>
              <a:ea typeface="宋体" pitchFamily="2" charset="-122"/>
            </a:endParaRPr>
          </a:p>
        </p:txBody>
      </p:sp>
      <p:sp>
        <p:nvSpPr>
          <p:cNvPr id="62483" name="矩形 62482"/>
          <p:cNvSpPr/>
          <p:nvPr/>
        </p:nvSpPr>
        <p:spPr>
          <a:xfrm>
            <a:off x="381000" y="85725"/>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进程互斥与同步的实现</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2467"/>
                                        </p:tgtEl>
                                        <p:attrNameLst>
                                          <p:attrName>style.visibility</p:attrName>
                                        </p:attrNameLst>
                                      </p:cBhvr>
                                      <p:to>
                                        <p:strVal val="visible"/>
                                      </p:to>
                                    </p:set>
                                    <p:anim calcmode="lin" valueType="num">
                                      <p:cBhvr additive="base">
                                        <p:cTn id="7" dur="500" fill="hold"/>
                                        <p:tgtEl>
                                          <p:spTgt spid="62467"/>
                                        </p:tgtEl>
                                        <p:attrNameLst>
                                          <p:attrName>ppt_x</p:attrName>
                                        </p:attrNameLst>
                                      </p:cBhvr>
                                      <p:tavLst>
                                        <p:tav tm="0">
                                          <p:val>
                                            <p:strVal val="1+#ppt_w/2"/>
                                          </p:val>
                                        </p:tav>
                                        <p:tav tm="100000">
                                          <p:val>
                                            <p:strVal val="#ppt_x"/>
                                          </p:val>
                                        </p:tav>
                                      </p:tavLst>
                                    </p:anim>
                                    <p:anim calcmode="lin" valueType="num">
                                      <p:cBhvr additive="base">
                                        <p:cTn id="8" dur="500" fill="hold"/>
                                        <p:tgtEl>
                                          <p:spTgt spid="6246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248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62481"/>
                                        </p:tgtEl>
                                        <p:attrNameLst>
                                          <p:attrName>style.visibility</p:attrName>
                                        </p:attrNameLst>
                                      </p:cBhvr>
                                      <p:to>
                                        <p:strVal val="visible"/>
                                      </p:to>
                                    </p:set>
                                    <p:anim calcmode="lin" valueType="num">
                                      <p:cBhvr additive="base">
                                        <p:cTn id="17" dur="500" fill="hold"/>
                                        <p:tgtEl>
                                          <p:spTgt spid="62481"/>
                                        </p:tgtEl>
                                        <p:attrNameLst>
                                          <p:attrName>ppt_x</p:attrName>
                                        </p:attrNameLst>
                                      </p:cBhvr>
                                      <p:tavLst>
                                        <p:tav tm="0">
                                          <p:val>
                                            <p:strVal val="0-#ppt_w/2"/>
                                          </p:val>
                                        </p:tav>
                                        <p:tav tm="100000">
                                          <p:val>
                                            <p:strVal val="#ppt_x"/>
                                          </p:val>
                                        </p:tav>
                                      </p:tavLst>
                                    </p:anim>
                                    <p:anim calcmode="lin" valueType="num">
                                      <p:cBhvr additive="base">
                                        <p:cTn id="18" dur="500" fill="hold"/>
                                        <p:tgtEl>
                                          <p:spTgt spid="6248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81" grpId="0"/>
      <p:bldP spid="62482"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81" name="矩形 62480"/>
          <p:cNvSpPr/>
          <p:nvPr/>
        </p:nvSpPr>
        <p:spPr>
          <a:xfrm>
            <a:off x="454025" y="711835"/>
            <a:ext cx="8039100" cy="460375"/>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just" fontAlgn="base">
              <a:lnSpc>
                <a:spcPct val="120000"/>
              </a:lnSpc>
              <a:spcBef>
                <a:spcPct val="20000"/>
              </a:spcBef>
              <a:buNone/>
            </a:pPr>
            <a:r>
              <a:rPr lang="zh-CN" sz="2000" b="1" strike="noStrike" noProof="1">
                <a:solidFill>
                  <a:schemeClr val="tx1"/>
                </a:solidFill>
                <a:effectLst/>
                <a:latin typeface="Times New Roman" panose="02020603050405020304" pitchFamily="18" charset="0"/>
                <a:ea typeface="宋体" pitchFamily="2" charset="-122"/>
                <a:cs typeface="+mn-ea"/>
              </a:rPr>
              <a:t>习题</a:t>
            </a:r>
            <a:r>
              <a:rPr lang="en-US" altLang="zh-CN" sz="2000" b="1" strike="noStrike" noProof="1">
                <a:solidFill>
                  <a:schemeClr val="tx1"/>
                </a:solidFill>
                <a:effectLst/>
                <a:latin typeface="Times New Roman" panose="02020603050405020304" pitchFamily="18" charset="0"/>
                <a:ea typeface="宋体" pitchFamily="2" charset="-122"/>
                <a:cs typeface="+mn-ea"/>
              </a:rPr>
              <a:t>4-13</a:t>
            </a:r>
            <a:r>
              <a:rPr lang="zh-CN" altLang="en-US" sz="2000" b="1" strike="noStrike" noProof="1">
                <a:solidFill>
                  <a:schemeClr val="tx1"/>
                </a:solidFill>
                <a:effectLst/>
                <a:latin typeface="Times New Roman" panose="02020603050405020304" pitchFamily="18" charset="0"/>
                <a:ea typeface="宋体" pitchFamily="2" charset="-122"/>
                <a:cs typeface="+mn-ea"/>
              </a:rPr>
              <a:t>：用信号灯实现下面两组进程之间的同步，写出程序描述。</a:t>
            </a:r>
            <a:endParaRPr lang="zh-CN" altLang="en-US" sz="2000" b="1" strike="noStrike" noProof="1">
              <a:solidFill>
                <a:schemeClr val="tx1"/>
              </a:solidFill>
              <a:effectLst/>
              <a:latin typeface="Times New Roman" panose="02020603050405020304" pitchFamily="18" charset="0"/>
              <a:ea typeface="宋体" pitchFamily="2" charset="-122"/>
              <a:cs typeface="+mn-ea"/>
            </a:endParaRPr>
          </a:p>
        </p:txBody>
      </p:sp>
      <p:sp>
        <p:nvSpPr>
          <p:cNvPr id="62483" name="矩形 62482"/>
          <p:cNvSpPr/>
          <p:nvPr/>
        </p:nvSpPr>
        <p:spPr>
          <a:xfrm>
            <a:off x="381000" y="85725"/>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进程互斥与同步的实现</a:t>
            </a:r>
            <a:endParaRPr lang="zh-CN" altLang="en-US" sz="2400" strike="noStrike" noProof="1">
              <a:ea typeface="宋体" pitchFamily="2" charset="-122"/>
            </a:endParaRPr>
          </a:p>
        </p:txBody>
      </p:sp>
      <p:grpSp>
        <p:nvGrpSpPr>
          <p:cNvPr id="4" name="组合 3"/>
          <p:cNvGrpSpPr/>
          <p:nvPr/>
        </p:nvGrpSpPr>
        <p:grpSpPr>
          <a:xfrm>
            <a:off x="2062480" y="1942465"/>
            <a:ext cx="1939925" cy="2289175"/>
            <a:chOff x="2088" y="3849"/>
            <a:chExt cx="3055" cy="3605"/>
          </a:xfrm>
        </p:grpSpPr>
        <p:sp>
          <p:nvSpPr>
            <p:cNvPr id="77827" name="椭圆 62467"/>
            <p:cNvSpPr/>
            <p:nvPr/>
          </p:nvSpPr>
          <p:spPr>
            <a:xfrm>
              <a:off x="2682" y="5478"/>
              <a:ext cx="1658" cy="1377"/>
            </a:xfrm>
            <a:prstGeom prst="ellipse">
              <a:avLst/>
            </a:prstGeom>
            <a:solidFill>
              <a:srgbClr val="CCFFFF"/>
            </a:solidFill>
            <a:ln w="9525" cap="flat" cmpd="sng">
              <a:solidFill>
                <a:srgbClr val="000000"/>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77828" name="直接连接符 62468"/>
            <p:cNvSpPr/>
            <p:nvPr/>
          </p:nvSpPr>
          <p:spPr>
            <a:xfrm flipH="true">
              <a:off x="3590" y="6797"/>
              <a:ext cx="306" cy="80"/>
            </a:xfrm>
            <a:prstGeom prst="line">
              <a:avLst/>
            </a:prstGeom>
            <a:ln w="19050" cap="flat" cmpd="sng">
              <a:solidFill>
                <a:srgbClr val="000000"/>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77829" name="直接连接符 62469"/>
            <p:cNvSpPr/>
            <p:nvPr/>
          </p:nvSpPr>
          <p:spPr>
            <a:xfrm>
              <a:off x="3528" y="4421"/>
              <a:ext cx="0" cy="1057"/>
            </a:xfrm>
            <a:prstGeom prst="line">
              <a:avLst/>
            </a:prstGeom>
            <a:ln w="9525"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77830" name="文本框 62470"/>
            <p:cNvSpPr txBox="true"/>
            <p:nvPr/>
          </p:nvSpPr>
          <p:spPr>
            <a:xfrm>
              <a:off x="2088" y="5863"/>
              <a:ext cx="812" cy="610"/>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2</a:t>
              </a:r>
              <a:endParaRPr lang="en-US" altLang="zh-CN" sz="1600">
                <a:solidFill>
                  <a:schemeClr val="tx1"/>
                </a:solidFill>
                <a:latin typeface="Times New Roman" panose="02020603050405020304" pitchFamily="18" charset="0"/>
                <a:ea typeface="宋体" pitchFamily="2" charset="-122"/>
              </a:endParaRPr>
            </a:p>
          </p:txBody>
        </p:sp>
        <p:sp>
          <p:nvSpPr>
            <p:cNvPr id="77831" name="文本框 62471"/>
            <p:cNvSpPr txBox="true"/>
            <p:nvPr/>
          </p:nvSpPr>
          <p:spPr>
            <a:xfrm>
              <a:off x="2960" y="5862"/>
              <a:ext cx="865" cy="607"/>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3</a:t>
              </a:r>
              <a:endParaRPr lang="en-US" altLang="zh-CN" sz="1600">
                <a:solidFill>
                  <a:schemeClr val="tx1"/>
                </a:solidFill>
                <a:latin typeface="Times New Roman" panose="02020603050405020304" pitchFamily="18" charset="0"/>
                <a:ea typeface="宋体" pitchFamily="2" charset="-122"/>
              </a:endParaRPr>
            </a:p>
          </p:txBody>
        </p:sp>
        <p:sp>
          <p:nvSpPr>
            <p:cNvPr id="77832" name="文本框 62472"/>
            <p:cNvSpPr txBox="true"/>
            <p:nvPr/>
          </p:nvSpPr>
          <p:spPr>
            <a:xfrm>
              <a:off x="2960" y="4645"/>
              <a:ext cx="812" cy="610"/>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1</a:t>
              </a:r>
              <a:endParaRPr lang="en-US" altLang="zh-CN" sz="1600">
                <a:solidFill>
                  <a:schemeClr val="tx1"/>
                </a:solidFill>
                <a:latin typeface="Times New Roman" panose="02020603050405020304" pitchFamily="18" charset="0"/>
                <a:ea typeface="宋体" pitchFamily="2" charset="-122"/>
              </a:endParaRPr>
            </a:p>
          </p:txBody>
        </p:sp>
        <p:grpSp>
          <p:nvGrpSpPr>
            <p:cNvPr id="77833" name="组合 62473"/>
            <p:cNvGrpSpPr/>
            <p:nvPr/>
          </p:nvGrpSpPr>
          <p:grpSpPr>
            <a:xfrm rot="0">
              <a:off x="3116" y="6884"/>
              <a:ext cx="827" cy="570"/>
              <a:chOff x="0" y="0"/>
              <a:chExt cx="265" cy="228"/>
            </a:xfrm>
          </p:grpSpPr>
          <p:sp>
            <p:nvSpPr>
              <p:cNvPr id="77834" name="椭圆 62474"/>
              <p:cNvSpPr/>
              <p:nvPr/>
            </p:nvSpPr>
            <p:spPr>
              <a:xfrm>
                <a:off x="5" y="0"/>
                <a:ext cx="260" cy="228"/>
              </a:xfrm>
              <a:prstGeom prst="ellipse">
                <a:avLst/>
              </a:prstGeom>
              <a:solidFill>
                <a:srgbClr val="CCFFFF"/>
              </a:solidFill>
              <a:ln w="9525" cap="flat" cmpd="sng">
                <a:solidFill>
                  <a:srgbClr val="000000"/>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77835" name="文本框 62475"/>
              <p:cNvSpPr txBox="true"/>
              <p:nvPr/>
            </p:nvSpPr>
            <p:spPr>
              <a:xfrm>
                <a:off x="0" y="3"/>
                <a:ext cx="221" cy="206"/>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f</a:t>
                </a:r>
                <a:endParaRPr lang="en-US" altLang="zh-CN" sz="1600">
                  <a:solidFill>
                    <a:schemeClr val="tx1"/>
                  </a:solidFill>
                  <a:latin typeface="Times New Roman" panose="02020603050405020304" pitchFamily="18" charset="0"/>
                  <a:ea typeface="宋体" pitchFamily="2" charset="-122"/>
                </a:endParaRPr>
              </a:p>
            </p:txBody>
          </p:sp>
        </p:grpSp>
        <p:grpSp>
          <p:nvGrpSpPr>
            <p:cNvPr id="77836" name="组合 62476"/>
            <p:cNvGrpSpPr/>
            <p:nvPr/>
          </p:nvGrpSpPr>
          <p:grpSpPr>
            <a:xfrm rot="0">
              <a:off x="3100" y="3849"/>
              <a:ext cx="815" cy="570"/>
              <a:chOff x="0" y="0"/>
              <a:chExt cx="261" cy="228"/>
            </a:xfrm>
          </p:grpSpPr>
          <p:sp>
            <p:nvSpPr>
              <p:cNvPr id="77837" name="椭圆 62477"/>
              <p:cNvSpPr/>
              <p:nvPr/>
            </p:nvSpPr>
            <p:spPr>
              <a:xfrm>
                <a:off x="0" y="0"/>
                <a:ext cx="261" cy="228"/>
              </a:xfrm>
              <a:prstGeom prst="ellipse">
                <a:avLst/>
              </a:prstGeom>
              <a:solidFill>
                <a:srgbClr val="CCFFFF"/>
              </a:solidFill>
              <a:ln w="9525" cap="flat" cmpd="sng">
                <a:solidFill>
                  <a:srgbClr val="000000"/>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77838" name="文本框 62478"/>
              <p:cNvSpPr txBox="true"/>
              <p:nvPr/>
            </p:nvSpPr>
            <p:spPr>
              <a:xfrm>
                <a:off x="22" y="3"/>
                <a:ext cx="222" cy="187"/>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s</a:t>
                </a:r>
                <a:endParaRPr lang="en-US" altLang="zh-CN" sz="1600">
                  <a:solidFill>
                    <a:schemeClr val="tx1"/>
                  </a:solidFill>
                  <a:latin typeface="Times New Roman" panose="02020603050405020304" pitchFamily="18" charset="0"/>
                  <a:ea typeface="宋体" pitchFamily="2" charset="-122"/>
                </a:endParaRPr>
              </a:p>
            </p:txBody>
          </p:sp>
        </p:grpSp>
        <p:sp>
          <p:nvSpPr>
            <p:cNvPr id="77839" name="直接连接符 62479"/>
            <p:cNvSpPr/>
            <p:nvPr/>
          </p:nvSpPr>
          <p:spPr>
            <a:xfrm>
              <a:off x="3194" y="6794"/>
              <a:ext cx="297" cy="80"/>
            </a:xfrm>
            <a:prstGeom prst="line">
              <a:avLst/>
            </a:prstGeom>
            <a:ln w="19050" cap="flat" cmpd="sng">
              <a:solidFill>
                <a:srgbClr val="000000"/>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2" name="直接连接符 62469"/>
            <p:cNvSpPr/>
            <p:nvPr/>
          </p:nvSpPr>
          <p:spPr>
            <a:xfrm flipH="true">
              <a:off x="3510" y="5478"/>
              <a:ext cx="12" cy="1376"/>
            </a:xfrm>
            <a:prstGeom prst="line">
              <a:avLst/>
            </a:prstGeom>
            <a:ln w="9525"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3" name="文本框 62471"/>
            <p:cNvSpPr txBox="true"/>
            <p:nvPr/>
          </p:nvSpPr>
          <p:spPr>
            <a:xfrm>
              <a:off x="4279" y="5863"/>
              <a:ext cx="865" cy="607"/>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4</a:t>
              </a:r>
              <a:endParaRPr lang="en-US" altLang="zh-CN" sz="1600">
                <a:solidFill>
                  <a:schemeClr val="tx1"/>
                </a:solidFill>
                <a:latin typeface="Times New Roman" panose="02020603050405020304" pitchFamily="18" charset="0"/>
                <a:ea typeface="宋体" pitchFamily="2" charset="-122"/>
              </a:endParaRPr>
            </a:p>
          </p:txBody>
        </p:sp>
      </p:grpSp>
      <p:grpSp>
        <p:nvGrpSpPr>
          <p:cNvPr id="21" name="组合 20"/>
          <p:cNvGrpSpPr/>
          <p:nvPr/>
        </p:nvGrpSpPr>
        <p:grpSpPr>
          <a:xfrm>
            <a:off x="4660900" y="1931035"/>
            <a:ext cx="1945640" cy="2279650"/>
            <a:chOff x="7340" y="4169"/>
            <a:chExt cx="3064" cy="3590"/>
          </a:xfrm>
        </p:grpSpPr>
        <p:sp>
          <p:nvSpPr>
            <p:cNvPr id="6" name="椭圆 62467"/>
            <p:cNvSpPr/>
            <p:nvPr/>
          </p:nvSpPr>
          <p:spPr>
            <a:xfrm>
              <a:off x="7934" y="4749"/>
              <a:ext cx="1658" cy="1377"/>
            </a:xfrm>
            <a:prstGeom prst="ellipse">
              <a:avLst/>
            </a:prstGeom>
            <a:solidFill>
              <a:srgbClr val="CCFFFF"/>
            </a:solidFill>
            <a:ln w="9525" cap="flat" cmpd="sng">
              <a:solidFill>
                <a:srgbClr val="000000"/>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7" name="直接连接符 62468"/>
            <p:cNvSpPr/>
            <p:nvPr/>
          </p:nvSpPr>
          <p:spPr>
            <a:xfrm flipH="true">
              <a:off x="8842" y="6068"/>
              <a:ext cx="306" cy="80"/>
            </a:xfrm>
            <a:prstGeom prst="line">
              <a:avLst/>
            </a:prstGeom>
            <a:ln w="19050" cap="flat" cmpd="sng">
              <a:solidFill>
                <a:srgbClr val="000000"/>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8" name="直接连接符 62469"/>
            <p:cNvSpPr/>
            <p:nvPr/>
          </p:nvSpPr>
          <p:spPr>
            <a:xfrm>
              <a:off x="8774" y="6128"/>
              <a:ext cx="0" cy="1057"/>
            </a:xfrm>
            <a:prstGeom prst="line">
              <a:avLst/>
            </a:prstGeom>
            <a:ln w="9525"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9" name="文本框 62470"/>
            <p:cNvSpPr txBox="true"/>
            <p:nvPr/>
          </p:nvSpPr>
          <p:spPr>
            <a:xfrm>
              <a:off x="7340" y="5134"/>
              <a:ext cx="812" cy="610"/>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1</a:t>
              </a:r>
              <a:endParaRPr lang="en-US" altLang="zh-CN" sz="1600">
                <a:solidFill>
                  <a:schemeClr val="tx1"/>
                </a:solidFill>
                <a:latin typeface="Times New Roman" panose="02020603050405020304" pitchFamily="18" charset="0"/>
                <a:ea typeface="宋体" pitchFamily="2" charset="-122"/>
              </a:endParaRPr>
            </a:p>
          </p:txBody>
        </p:sp>
        <p:sp>
          <p:nvSpPr>
            <p:cNvPr id="10" name="文本框 62471"/>
            <p:cNvSpPr txBox="true"/>
            <p:nvPr/>
          </p:nvSpPr>
          <p:spPr>
            <a:xfrm>
              <a:off x="8727" y="6353"/>
              <a:ext cx="865" cy="607"/>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3</a:t>
              </a:r>
              <a:endParaRPr lang="en-US" altLang="zh-CN" sz="1600">
                <a:solidFill>
                  <a:schemeClr val="tx1"/>
                </a:solidFill>
                <a:latin typeface="Times New Roman" panose="02020603050405020304" pitchFamily="18" charset="0"/>
                <a:ea typeface="宋体" pitchFamily="2" charset="-122"/>
              </a:endParaRPr>
            </a:p>
          </p:txBody>
        </p:sp>
        <p:sp>
          <p:nvSpPr>
            <p:cNvPr id="11" name="文本框 62472"/>
            <p:cNvSpPr txBox="true"/>
            <p:nvPr/>
          </p:nvSpPr>
          <p:spPr>
            <a:xfrm>
              <a:off x="9592" y="5134"/>
              <a:ext cx="812" cy="610"/>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2</a:t>
              </a:r>
              <a:endParaRPr lang="en-US" altLang="zh-CN" sz="1600">
                <a:solidFill>
                  <a:schemeClr val="tx1"/>
                </a:solidFill>
                <a:latin typeface="Times New Roman" panose="02020603050405020304" pitchFamily="18" charset="0"/>
                <a:ea typeface="宋体" pitchFamily="2" charset="-122"/>
              </a:endParaRPr>
            </a:p>
          </p:txBody>
        </p:sp>
        <p:grpSp>
          <p:nvGrpSpPr>
            <p:cNvPr id="12" name="组合 62473"/>
            <p:cNvGrpSpPr/>
            <p:nvPr/>
          </p:nvGrpSpPr>
          <p:grpSpPr>
            <a:xfrm rot="0">
              <a:off x="8357" y="7189"/>
              <a:ext cx="827" cy="570"/>
              <a:chOff x="0" y="0"/>
              <a:chExt cx="265" cy="228"/>
            </a:xfrm>
          </p:grpSpPr>
          <p:sp>
            <p:nvSpPr>
              <p:cNvPr id="13" name="椭圆 62474"/>
              <p:cNvSpPr/>
              <p:nvPr/>
            </p:nvSpPr>
            <p:spPr>
              <a:xfrm>
                <a:off x="5" y="0"/>
                <a:ext cx="260" cy="228"/>
              </a:xfrm>
              <a:prstGeom prst="ellipse">
                <a:avLst/>
              </a:prstGeom>
              <a:solidFill>
                <a:srgbClr val="CCFFFF"/>
              </a:solidFill>
              <a:ln w="9525" cap="flat" cmpd="sng">
                <a:solidFill>
                  <a:srgbClr val="000000"/>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14" name="文本框 62475"/>
              <p:cNvSpPr txBox="true"/>
              <p:nvPr/>
            </p:nvSpPr>
            <p:spPr>
              <a:xfrm>
                <a:off x="0" y="3"/>
                <a:ext cx="221" cy="206"/>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f</a:t>
                </a:r>
                <a:endParaRPr lang="en-US" altLang="zh-CN" sz="1600">
                  <a:solidFill>
                    <a:schemeClr val="tx1"/>
                  </a:solidFill>
                  <a:latin typeface="Times New Roman" panose="02020603050405020304" pitchFamily="18" charset="0"/>
                  <a:ea typeface="宋体" pitchFamily="2" charset="-122"/>
                </a:endParaRPr>
              </a:p>
            </p:txBody>
          </p:sp>
        </p:grpSp>
        <p:grpSp>
          <p:nvGrpSpPr>
            <p:cNvPr id="15" name="组合 62476"/>
            <p:cNvGrpSpPr/>
            <p:nvPr/>
          </p:nvGrpSpPr>
          <p:grpSpPr>
            <a:xfrm rot="0">
              <a:off x="8347" y="4169"/>
              <a:ext cx="815" cy="570"/>
              <a:chOff x="0" y="0"/>
              <a:chExt cx="261" cy="228"/>
            </a:xfrm>
          </p:grpSpPr>
          <p:sp>
            <p:nvSpPr>
              <p:cNvPr id="16" name="椭圆 62477"/>
              <p:cNvSpPr/>
              <p:nvPr/>
            </p:nvSpPr>
            <p:spPr>
              <a:xfrm>
                <a:off x="0" y="0"/>
                <a:ext cx="261" cy="228"/>
              </a:xfrm>
              <a:prstGeom prst="ellipse">
                <a:avLst/>
              </a:prstGeom>
              <a:solidFill>
                <a:srgbClr val="CCFFFF"/>
              </a:solidFill>
              <a:ln w="9525" cap="flat" cmpd="sng">
                <a:solidFill>
                  <a:srgbClr val="000000"/>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17" name="文本框 62478"/>
              <p:cNvSpPr txBox="true"/>
              <p:nvPr/>
            </p:nvSpPr>
            <p:spPr>
              <a:xfrm>
                <a:off x="22" y="3"/>
                <a:ext cx="222" cy="187"/>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s</a:t>
                </a:r>
                <a:endParaRPr lang="en-US" altLang="zh-CN" sz="1600">
                  <a:solidFill>
                    <a:schemeClr val="tx1"/>
                  </a:solidFill>
                  <a:latin typeface="Times New Roman" panose="02020603050405020304" pitchFamily="18" charset="0"/>
                  <a:ea typeface="宋体" pitchFamily="2" charset="-122"/>
                </a:endParaRPr>
              </a:p>
            </p:txBody>
          </p:sp>
        </p:grpSp>
        <p:sp>
          <p:nvSpPr>
            <p:cNvPr id="18" name="直接连接符 62479"/>
            <p:cNvSpPr/>
            <p:nvPr/>
          </p:nvSpPr>
          <p:spPr>
            <a:xfrm>
              <a:off x="8446" y="6065"/>
              <a:ext cx="297" cy="80"/>
            </a:xfrm>
            <a:prstGeom prst="line">
              <a:avLst/>
            </a:prstGeom>
            <a:ln w="19050" cap="flat" cmpd="sng">
              <a:solidFill>
                <a:srgbClr val="000000"/>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grpSp>
      <p:sp>
        <p:nvSpPr>
          <p:cNvPr id="22" name="文本框 21"/>
          <p:cNvSpPr txBox="true"/>
          <p:nvPr/>
        </p:nvSpPr>
        <p:spPr>
          <a:xfrm>
            <a:off x="2764790" y="4442460"/>
            <a:ext cx="465455" cy="306705"/>
          </a:xfrm>
          <a:prstGeom prst="rect">
            <a:avLst/>
          </a:prstGeom>
          <a:noFill/>
        </p:spPr>
        <p:txBody>
          <a:bodyPr wrap="none" rtlCol="0" anchor="t">
            <a:spAutoFit/>
          </a:bodyPr>
          <a:p>
            <a:r>
              <a:rPr lang="en-US" altLang="zh-CN">
                <a:solidFill>
                  <a:schemeClr val="tx1"/>
                </a:solidFill>
                <a:effectLst/>
                <a:latin typeface="Times New Roman" panose="02020603050405020304" pitchFamily="18" charset="0"/>
                <a:cs typeface="+mn-ea"/>
                <a:sym typeface="+mn-ea"/>
              </a:rPr>
              <a:t>(a)</a:t>
            </a:r>
            <a:endParaRPr lang="zh-CN" altLang="en-US">
              <a:solidFill>
                <a:schemeClr val="tx1"/>
              </a:solidFill>
              <a:effectLst/>
              <a:latin typeface="Times New Roman" panose="02020603050405020304" pitchFamily="18" charset="0"/>
              <a:cs typeface="+mn-ea"/>
              <a:sym typeface="+mn-ea"/>
            </a:endParaRPr>
          </a:p>
        </p:txBody>
      </p:sp>
      <p:sp>
        <p:nvSpPr>
          <p:cNvPr id="23" name="文本框 22"/>
          <p:cNvSpPr txBox="true"/>
          <p:nvPr/>
        </p:nvSpPr>
        <p:spPr>
          <a:xfrm>
            <a:off x="5328285" y="4442460"/>
            <a:ext cx="472440" cy="306705"/>
          </a:xfrm>
          <a:prstGeom prst="rect">
            <a:avLst/>
          </a:prstGeom>
          <a:noFill/>
        </p:spPr>
        <p:txBody>
          <a:bodyPr wrap="none" rtlCol="0" anchor="t">
            <a:spAutoFit/>
          </a:bodyPr>
          <a:p>
            <a:r>
              <a:rPr lang="en-US" altLang="zh-CN">
                <a:solidFill>
                  <a:schemeClr val="tx1"/>
                </a:solidFill>
                <a:effectLst/>
                <a:latin typeface="Times New Roman" panose="02020603050405020304" pitchFamily="18" charset="0"/>
                <a:cs typeface="+mn-ea"/>
                <a:sym typeface="+mn-ea"/>
              </a:rPr>
              <a:t>(b)</a:t>
            </a:r>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2481"/>
                                        </p:tgtEl>
                                        <p:attrNameLst>
                                          <p:attrName>style.visibility</p:attrName>
                                        </p:attrNameLst>
                                      </p:cBhvr>
                                      <p:to>
                                        <p:strVal val="visible"/>
                                      </p:to>
                                    </p:set>
                                    <p:anim calcmode="lin" valueType="num">
                                      <p:cBhvr additive="base">
                                        <p:cTn id="7" dur="500" fill="hold"/>
                                        <p:tgtEl>
                                          <p:spTgt spid="62481"/>
                                        </p:tgtEl>
                                        <p:attrNameLst>
                                          <p:attrName>ppt_x</p:attrName>
                                        </p:attrNameLst>
                                      </p:cBhvr>
                                      <p:tavLst>
                                        <p:tav tm="0">
                                          <p:val>
                                            <p:strVal val="0-#ppt_w/2"/>
                                          </p:val>
                                        </p:tav>
                                        <p:tav tm="100000">
                                          <p:val>
                                            <p:strVal val="#ppt_x"/>
                                          </p:val>
                                        </p:tav>
                                      </p:tavLst>
                                    </p:anim>
                                    <p:anim calcmode="lin" valueType="num">
                                      <p:cBhvr additive="base">
                                        <p:cTn id="8" dur="500" fill="hold"/>
                                        <p:tgtEl>
                                          <p:spTgt spid="6248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8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7460" name="矩形 147459"/>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进程的引入</a:t>
            </a:r>
            <a:endParaRPr lang="zh-CN" altLang="en-US" sz="2400" strike="noStrike" noProof="1">
              <a:ea typeface="宋体" pitchFamily="2" charset="-122"/>
            </a:endParaRPr>
          </a:p>
        </p:txBody>
      </p:sp>
      <p:grpSp>
        <p:nvGrpSpPr>
          <p:cNvPr id="12291" name="组合 147569"/>
          <p:cNvGrpSpPr/>
          <p:nvPr/>
        </p:nvGrpSpPr>
        <p:grpSpPr>
          <a:xfrm>
            <a:off x="468313" y="2406650"/>
            <a:ext cx="7699375" cy="2554288"/>
            <a:chOff x="295" y="1516"/>
            <a:chExt cx="4850" cy="1609"/>
          </a:xfrm>
        </p:grpSpPr>
        <p:sp>
          <p:nvSpPr>
            <p:cNvPr id="12292" name="文本框 147533"/>
            <p:cNvSpPr txBox="true"/>
            <p:nvPr/>
          </p:nvSpPr>
          <p:spPr>
            <a:xfrm>
              <a:off x="1531" y="1516"/>
              <a:ext cx="224" cy="196"/>
            </a:xfrm>
            <a:prstGeom prst="rect">
              <a:avLst/>
            </a:prstGeom>
            <a:noFill/>
            <a:ln w="9525">
              <a:noFill/>
              <a:miter/>
            </a:ln>
          </p:spPr>
          <p:txBody>
            <a:bodyPr lIns="0" tIns="0" rIns="0" bIns="0" anchor="t"/>
            <a:p>
              <a:pPr lvl="0" algn="ctr" eaLnBrk="0" hangingPunct="0"/>
              <a:r>
                <a:rPr lang="en-US" altLang="zh-CN" sz="1800">
                  <a:solidFill>
                    <a:schemeClr val="tx1"/>
                  </a:solidFill>
                  <a:latin typeface="宋体" pitchFamily="2" charset="-122"/>
                  <a:ea typeface="宋体" pitchFamily="2" charset="-122"/>
                </a:rPr>
                <a:t>78</a:t>
              </a:r>
              <a:endParaRPr lang="en-US" altLang="zh-CN" sz="1800">
                <a:solidFill>
                  <a:schemeClr val="tx1"/>
                </a:solidFill>
                <a:latin typeface="宋体" pitchFamily="2" charset="-122"/>
                <a:ea typeface="宋体" pitchFamily="2" charset="-122"/>
              </a:endParaRPr>
            </a:p>
          </p:txBody>
        </p:sp>
        <p:sp>
          <p:nvSpPr>
            <p:cNvPr id="12293" name="文本框 147534"/>
            <p:cNvSpPr txBox="true"/>
            <p:nvPr/>
          </p:nvSpPr>
          <p:spPr>
            <a:xfrm>
              <a:off x="295" y="1908"/>
              <a:ext cx="673" cy="196"/>
            </a:xfrm>
            <a:prstGeom prst="rect">
              <a:avLst/>
            </a:prstGeom>
            <a:noFill/>
            <a:ln w="9525">
              <a:noFill/>
              <a:miter/>
            </a:ln>
          </p:spPr>
          <p:txBody>
            <a:bodyPr lIns="0" tIns="0" rIns="0" bIns="0" anchor="t"/>
            <a:p>
              <a:pPr lvl="0" algn="ctr" eaLnBrk="0" hangingPunct="0"/>
              <a:r>
                <a:rPr lang="zh-CN" altLang="en-US" sz="2200">
                  <a:solidFill>
                    <a:schemeClr val="tx1"/>
                  </a:solidFill>
                  <a:latin typeface="宋体" pitchFamily="2" charset="-122"/>
                  <a:ea typeface="宋体" pitchFamily="2" charset="-122"/>
                </a:rPr>
                <a:t>输入</a:t>
              </a:r>
              <a:endParaRPr lang="zh-CN" altLang="en-US" sz="2200">
                <a:solidFill>
                  <a:schemeClr val="tx1"/>
                </a:solidFill>
                <a:latin typeface="宋体" pitchFamily="2" charset="-122"/>
                <a:ea typeface="宋体" pitchFamily="2" charset="-122"/>
              </a:endParaRPr>
            </a:p>
          </p:txBody>
        </p:sp>
        <p:sp>
          <p:nvSpPr>
            <p:cNvPr id="12294" name="文本框 147535"/>
            <p:cNvSpPr txBox="true"/>
            <p:nvPr/>
          </p:nvSpPr>
          <p:spPr>
            <a:xfrm>
              <a:off x="295" y="2202"/>
              <a:ext cx="673" cy="196"/>
            </a:xfrm>
            <a:prstGeom prst="rect">
              <a:avLst/>
            </a:prstGeom>
            <a:noFill/>
            <a:ln w="9525">
              <a:noFill/>
              <a:miter/>
            </a:ln>
          </p:spPr>
          <p:txBody>
            <a:bodyPr lIns="0" tIns="0" rIns="0" bIns="0" anchor="t"/>
            <a:p>
              <a:pPr lvl="0" algn="ctr" eaLnBrk="0" hangingPunct="0"/>
              <a:r>
                <a:rPr lang="zh-CN" altLang="en-US" sz="2200">
                  <a:solidFill>
                    <a:schemeClr val="tx1"/>
                  </a:solidFill>
                  <a:latin typeface="宋体" pitchFamily="2" charset="-122"/>
                  <a:ea typeface="宋体" pitchFamily="2" charset="-122"/>
                </a:rPr>
                <a:t>处理器</a:t>
              </a:r>
              <a:endParaRPr lang="zh-CN" altLang="en-US" sz="2200">
                <a:solidFill>
                  <a:schemeClr val="tx1"/>
                </a:solidFill>
                <a:latin typeface="宋体" pitchFamily="2" charset="-122"/>
                <a:ea typeface="宋体" pitchFamily="2" charset="-122"/>
              </a:endParaRPr>
            </a:p>
          </p:txBody>
        </p:sp>
        <p:sp>
          <p:nvSpPr>
            <p:cNvPr id="12295" name="文本框 147536"/>
            <p:cNvSpPr txBox="true"/>
            <p:nvPr/>
          </p:nvSpPr>
          <p:spPr>
            <a:xfrm>
              <a:off x="295" y="2495"/>
              <a:ext cx="673" cy="196"/>
            </a:xfrm>
            <a:prstGeom prst="rect">
              <a:avLst/>
            </a:prstGeom>
            <a:noFill/>
            <a:ln w="9525">
              <a:noFill/>
              <a:miter/>
            </a:ln>
          </p:spPr>
          <p:txBody>
            <a:bodyPr lIns="0" tIns="0" rIns="0" bIns="0" anchor="t"/>
            <a:p>
              <a:pPr lvl="0" algn="ctr" eaLnBrk="0" hangingPunct="0"/>
              <a:r>
                <a:rPr lang="zh-CN" altLang="en-US" sz="2200">
                  <a:solidFill>
                    <a:schemeClr val="tx1"/>
                  </a:solidFill>
                  <a:latin typeface="宋体" pitchFamily="2" charset="-122"/>
                  <a:ea typeface="宋体" pitchFamily="2" charset="-122"/>
                </a:rPr>
                <a:t>打 印</a:t>
              </a:r>
              <a:endParaRPr lang="zh-CN" altLang="en-US" sz="2200">
                <a:solidFill>
                  <a:schemeClr val="tx1"/>
                </a:solidFill>
                <a:latin typeface="宋体" pitchFamily="2" charset="-122"/>
                <a:ea typeface="宋体" pitchFamily="2" charset="-122"/>
              </a:endParaRPr>
            </a:p>
          </p:txBody>
        </p:sp>
        <p:sp>
          <p:nvSpPr>
            <p:cNvPr id="12296" name="直接连接符 147537"/>
            <p:cNvSpPr/>
            <p:nvPr/>
          </p:nvSpPr>
          <p:spPr>
            <a:xfrm>
              <a:off x="969" y="1712"/>
              <a:ext cx="4154" cy="0"/>
            </a:xfrm>
            <a:prstGeom prst="line">
              <a:avLst/>
            </a:prstGeom>
            <a:ln w="2857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grpSp>
          <p:nvGrpSpPr>
            <p:cNvPr id="12297" name="组合 147538"/>
            <p:cNvGrpSpPr/>
            <p:nvPr/>
          </p:nvGrpSpPr>
          <p:grpSpPr>
            <a:xfrm>
              <a:off x="969" y="1712"/>
              <a:ext cx="1348" cy="881"/>
              <a:chOff x="0" y="0"/>
              <a:chExt cx="2160" cy="1404"/>
            </a:xfrm>
          </p:grpSpPr>
          <p:sp>
            <p:nvSpPr>
              <p:cNvPr id="12298" name="直接连接符 147539"/>
              <p:cNvSpPr/>
              <p:nvPr/>
            </p:nvSpPr>
            <p:spPr>
              <a:xfrm>
                <a:off x="0" y="468"/>
                <a:ext cx="1080" cy="0"/>
              </a:xfrm>
              <a:prstGeom prst="line">
                <a:avLst/>
              </a:prstGeom>
              <a:ln w="2857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12299" name="直接连接符 147540"/>
              <p:cNvSpPr/>
              <p:nvPr/>
            </p:nvSpPr>
            <p:spPr>
              <a:xfrm>
                <a:off x="1080" y="936"/>
                <a:ext cx="720" cy="0"/>
              </a:xfrm>
              <a:prstGeom prst="line">
                <a:avLst/>
              </a:prstGeom>
              <a:ln w="2857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12300" name="直接连接符 147541"/>
              <p:cNvSpPr/>
              <p:nvPr/>
            </p:nvSpPr>
            <p:spPr>
              <a:xfrm>
                <a:off x="1800" y="1404"/>
                <a:ext cx="360" cy="0"/>
              </a:xfrm>
              <a:prstGeom prst="line">
                <a:avLst/>
              </a:prstGeom>
              <a:ln w="2857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12301" name="直接连接符 147542"/>
              <p:cNvSpPr/>
              <p:nvPr/>
            </p:nvSpPr>
            <p:spPr>
              <a:xfrm>
                <a:off x="1080" y="0"/>
                <a:ext cx="0" cy="936"/>
              </a:xfrm>
              <a:prstGeom prst="line">
                <a:avLst/>
              </a:prstGeom>
              <a:ln w="28575" cap="flat" cmpd="sng">
                <a:solidFill>
                  <a:schemeClr val="tx1"/>
                </a:solidFill>
                <a:prstDash val="dash"/>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12302" name="直接连接符 147543"/>
              <p:cNvSpPr/>
              <p:nvPr/>
            </p:nvSpPr>
            <p:spPr>
              <a:xfrm>
                <a:off x="1800" y="0"/>
                <a:ext cx="0" cy="1404"/>
              </a:xfrm>
              <a:prstGeom prst="line">
                <a:avLst/>
              </a:prstGeom>
              <a:ln w="28575" cap="flat" cmpd="sng">
                <a:solidFill>
                  <a:schemeClr val="tx1"/>
                </a:solidFill>
                <a:prstDash val="dash"/>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12303" name="直接连接符 147544"/>
              <p:cNvSpPr/>
              <p:nvPr/>
            </p:nvSpPr>
            <p:spPr>
              <a:xfrm>
                <a:off x="2160" y="0"/>
                <a:ext cx="0" cy="1404"/>
              </a:xfrm>
              <a:prstGeom prst="line">
                <a:avLst/>
              </a:prstGeom>
              <a:ln w="28575" cap="flat" cmpd="sng">
                <a:solidFill>
                  <a:schemeClr val="tx1"/>
                </a:solidFill>
                <a:prstDash val="dash"/>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grpSp>
        <p:grpSp>
          <p:nvGrpSpPr>
            <p:cNvPr id="12304" name="组合 147545"/>
            <p:cNvGrpSpPr/>
            <p:nvPr/>
          </p:nvGrpSpPr>
          <p:grpSpPr>
            <a:xfrm>
              <a:off x="2317" y="1712"/>
              <a:ext cx="1347" cy="881"/>
              <a:chOff x="0" y="0"/>
              <a:chExt cx="2160" cy="1404"/>
            </a:xfrm>
          </p:grpSpPr>
          <p:sp>
            <p:nvSpPr>
              <p:cNvPr id="12305" name="直接连接符 147546"/>
              <p:cNvSpPr/>
              <p:nvPr/>
            </p:nvSpPr>
            <p:spPr>
              <a:xfrm>
                <a:off x="0" y="468"/>
                <a:ext cx="1080" cy="0"/>
              </a:xfrm>
              <a:prstGeom prst="line">
                <a:avLst/>
              </a:prstGeom>
              <a:ln w="2857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12306" name="直接连接符 147547"/>
              <p:cNvSpPr/>
              <p:nvPr/>
            </p:nvSpPr>
            <p:spPr>
              <a:xfrm>
                <a:off x="1080" y="936"/>
                <a:ext cx="720" cy="0"/>
              </a:xfrm>
              <a:prstGeom prst="line">
                <a:avLst/>
              </a:prstGeom>
              <a:ln w="2857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12307" name="直接连接符 147548"/>
              <p:cNvSpPr/>
              <p:nvPr/>
            </p:nvSpPr>
            <p:spPr>
              <a:xfrm>
                <a:off x="1800" y="1404"/>
                <a:ext cx="360" cy="0"/>
              </a:xfrm>
              <a:prstGeom prst="line">
                <a:avLst/>
              </a:prstGeom>
              <a:ln w="2857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12308" name="直接连接符 147549"/>
              <p:cNvSpPr/>
              <p:nvPr/>
            </p:nvSpPr>
            <p:spPr>
              <a:xfrm>
                <a:off x="1080" y="0"/>
                <a:ext cx="0" cy="936"/>
              </a:xfrm>
              <a:prstGeom prst="line">
                <a:avLst/>
              </a:prstGeom>
              <a:ln w="28575" cap="flat" cmpd="sng">
                <a:solidFill>
                  <a:schemeClr val="tx1"/>
                </a:solidFill>
                <a:prstDash val="dash"/>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12309" name="直接连接符 147550"/>
              <p:cNvSpPr/>
              <p:nvPr/>
            </p:nvSpPr>
            <p:spPr>
              <a:xfrm>
                <a:off x="1800" y="0"/>
                <a:ext cx="0" cy="1404"/>
              </a:xfrm>
              <a:prstGeom prst="line">
                <a:avLst/>
              </a:prstGeom>
              <a:ln w="28575" cap="flat" cmpd="sng">
                <a:solidFill>
                  <a:schemeClr val="tx1"/>
                </a:solidFill>
                <a:prstDash val="dash"/>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12310" name="直接连接符 147551"/>
              <p:cNvSpPr/>
              <p:nvPr/>
            </p:nvSpPr>
            <p:spPr>
              <a:xfrm>
                <a:off x="2160" y="0"/>
                <a:ext cx="0" cy="1404"/>
              </a:xfrm>
              <a:prstGeom prst="line">
                <a:avLst/>
              </a:prstGeom>
              <a:ln w="28575" cap="flat" cmpd="sng">
                <a:solidFill>
                  <a:schemeClr val="tx1"/>
                </a:solidFill>
                <a:prstDash val="dash"/>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grpSp>
        <p:grpSp>
          <p:nvGrpSpPr>
            <p:cNvPr id="12311" name="组合 147552"/>
            <p:cNvGrpSpPr/>
            <p:nvPr/>
          </p:nvGrpSpPr>
          <p:grpSpPr>
            <a:xfrm>
              <a:off x="3664" y="1712"/>
              <a:ext cx="1346" cy="881"/>
              <a:chOff x="0" y="0"/>
              <a:chExt cx="2160" cy="1404"/>
            </a:xfrm>
          </p:grpSpPr>
          <p:sp>
            <p:nvSpPr>
              <p:cNvPr id="12312" name="直接连接符 147553"/>
              <p:cNvSpPr/>
              <p:nvPr/>
            </p:nvSpPr>
            <p:spPr>
              <a:xfrm>
                <a:off x="0" y="468"/>
                <a:ext cx="1080" cy="0"/>
              </a:xfrm>
              <a:prstGeom prst="line">
                <a:avLst/>
              </a:prstGeom>
              <a:ln w="2857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12313" name="直接连接符 147554"/>
              <p:cNvSpPr/>
              <p:nvPr/>
            </p:nvSpPr>
            <p:spPr>
              <a:xfrm>
                <a:off x="1080" y="936"/>
                <a:ext cx="720" cy="0"/>
              </a:xfrm>
              <a:prstGeom prst="line">
                <a:avLst/>
              </a:prstGeom>
              <a:ln w="2857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12314" name="直接连接符 147555"/>
              <p:cNvSpPr/>
              <p:nvPr/>
            </p:nvSpPr>
            <p:spPr>
              <a:xfrm>
                <a:off x="1800" y="1404"/>
                <a:ext cx="360" cy="0"/>
              </a:xfrm>
              <a:prstGeom prst="line">
                <a:avLst/>
              </a:prstGeom>
              <a:ln w="2857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12315" name="直接连接符 147556"/>
              <p:cNvSpPr/>
              <p:nvPr/>
            </p:nvSpPr>
            <p:spPr>
              <a:xfrm>
                <a:off x="1080" y="0"/>
                <a:ext cx="0" cy="936"/>
              </a:xfrm>
              <a:prstGeom prst="line">
                <a:avLst/>
              </a:prstGeom>
              <a:ln w="28575" cap="flat" cmpd="sng">
                <a:solidFill>
                  <a:schemeClr val="tx1"/>
                </a:solidFill>
                <a:prstDash val="dash"/>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12316" name="直接连接符 147557"/>
              <p:cNvSpPr/>
              <p:nvPr/>
            </p:nvSpPr>
            <p:spPr>
              <a:xfrm>
                <a:off x="1800" y="0"/>
                <a:ext cx="0" cy="1404"/>
              </a:xfrm>
              <a:prstGeom prst="line">
                <a:avLst/>
              </a:prstGeom>
              <a:ln w="28575" cap="flat" cmpd="sng">
                <a:solidFill>
                  <a:schemeClr val="tx1"/>
                </a:solidFill>
                <a:prstDash val="dash"/>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12317" name="直接连接符 147558"/>
              <p:cNvSpPr/>
              <p:nvPr/>
            </p:nvSpPr>
            <p:spPr>
              <a:xfrm>
                <a:off x="2160" y="0"/>
                <a:ext cx="0" cy="1404"/>
              </a:xfrm>
              <a:prstGeom prst="line">
                <a:avLst/>
              </a:prstGeom>
              <a:ln w="28575" cap="flat" cmpd="sng">
                <a:solidFill>
                  <a:schemeClr val="tx1"/>
                </a:solidFill>
                <a:prstDash val="dash"/>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grpSp>
        <p:sp>
          <p:nvSpPr>
            <p:cNvPr id="12318" name="文本框 147559"/>
            <p:cNvSpPr txBox="true"/>
            <p:nvPr/>
          </p:nvSpPr>
          <p:spPr>
            <a:xfrm>
              <a:off x="1884" y="1516"/>
              <a:ext cx="267" cy="196"/>
            </a:xfrm>
            <a:prstGeom prst="rect">
              <a:avLst/>
            </a:prstGeom>
            <a:noFill/>
            <a:ln w="9525">
              <a:noFill/>
              <a:miter/>
            </a:ln>
          </p:spPr>
          <p:txBody>
            <a:bodyPr lIns="0" tIns="0" rIns="0" bIns="0" anchor="t"/>
            <a:p>
              <a:pPr lvl="0" algn="ctr" eaLnBrk="0" hangingPunct="0"/>
              <a:r>
                <a:rPr lang="en-US" altLang="zh-CN" sz="1800">
                  <a:solidFill>
                    <a:schemeClr val="tx1"/>
                  </a:solidFill>
                  <a:latin typeface="宋体" pitchFamily="2" charset="-122"/>
                  <a:ea typeface="宋体" pitchFamily="2" charset="-122"/>
                </a:rPr>
                <a:t>130</a:t>
              </a:r>
              <a:endParaRPr lang="en-US" altLang="zh-CN" sz="1800">
                <a:solidFill>
                  <a:schemeClr val="tx1"/>
                </a:solidFill>
                <a:latin typeface="宋体" pitchFamily="2" charset="-122"/>
                <a:ea typeface="宋体" pitchFamily="2" charset="-122"/>
              </a:endParaRPr>
            </a:p>
          </p:txBody>
        </p:sp>
        <p:sp>
          <p:nvSpPr>
            <p:cNvPr id="12319" name="文本框 147560"/>
            <p:cNvSpPr txBox="true"/>
            <p:nvPr/>
          </p:nvSpPr>
          <p:spPr>
            <a:xfrm>
              <a:off x="2202" y="1516"/>
              <a:ext cx="268" cy="196"/>
            </a:xfrm>
            <a:prstGeom prst="rect">
              <a:avLst/>
            </a:prstGeom>
            <a:noFill/>
            <a:ln w="9525">
              <a:noFill/>
              <a:miter/>
            </a:ln>
          </p:spPr>
          <p:txBody>
            <a:bodyPr lIns="0" tIns="0" rIns="0" bIns="0" anchor="t"/>
            <a:p>
              <a:pPr lvl="0" algn="ctr" eaLnBrk="0" hangingPunct="0"/>
              <a:r>
                <a:rPr lang="en-US" altLang="zh-CN" sz="1800">
                  <a:solidFill>
                    <a:schemeClr val="tx1"/>
                  </a:solidFill>
                  <a:latin typeface="宋体" pitchFamily="2" charset="-122"/>
                  <a:ea typeface="宋体" pitchFamily="2" charset="-122"/>
                </a:rPr>
                <a:t>150</a:t>
              </a:r>
              <a:endParaRPr lang="en-US" altLang="zh-CN" sz="1800">
                <a:solidFill>
                  <a:schemeClr val="tx1"/>
                </a:solidFill>
                <a:latin typeface="宋体" pitchFamily="2" charset="-122"/>
                <a:ea typeface="宋体" pitchFamily="2" charset="-122"/>
              </a:endParaRPr>
            </a:p>
          </p:txBody>
        </p:sp>
        <p:sp>
          <p:nvSpPr>
            <p:cNvPr id="12320" name="文本框 147561"/>
            <p:cNvSpPr txBox="true"/>
            <p:nvPr/>
          </p:nvSpPr>
          <p:spPr>
            <a:xfrm>
              <a:off x="2781" y="1516"/>
              <a:ext cx="321" cy="196"/>
            </a:xfrm>
            <a:prstGeom prst="rect">
              <a:avLst/>
            </a:prstGeom>
            <a:noFill/>
            <a:ln w="9525">
              <a:noFill/>
              <a:miter/>
            </a:ln>
          </p:spPr>
          <p:txBody>
            <a:bodyPr lIns="0" tIns="0" rIns="0" bIns="0" anchor="t"/>
            <a:p>
              <a:pPr lvl="0" algn="ctr" eaLnBrk="0" hangingPunct="0"/>
              <a:r>
                <a:rPr lang="en-US" altLang="zh-CN" sz="1800">
                  <a:solidFill>
                    <a:schemeClr val="tx1"/>
                  </a:solidFill>
                  <a:latin typeface="宋体" pitchFamily="2" charset="-122"/>
                  <a:ea typeface="宋体" pitchFamily="2" charset="-122"/>
                </a:rPr>
                <a:t>228</a:t>
              </a:r>
              <a:endParaRPr lang="en-US" altLang="zh-CN" sz="1800">
                <a:solidFill>
                  <a:schemeClr val="tx1"/>
                </a:solidFill>
                <a:latin typeface="宋体" pitchFamily="2" charset="-122"/>
                <a:ea typeface="宋体" pitchFamily="2" charset="-122"/>
              </a:endParaRPr>
            </a:p>
          </p:txBody>
        </p:sp>
        <p:sp>
          <p:nvSpPr>
            <p:cNvPr id="12321" name="文本框 147562"/>
            <p:cNvSpPr txBox="true"/>
            <p:nvPr/>
          </p:nvSpPr>
          <p:spPr>
            <a:xfrm>
              <a:off x="3236" y="1516"/>
              <a:ext cx="278" cy="196"/>
            </a:xfrm>
            <a:prstGeom prst="rect">
              <a:avLst/>
            </a:prstGeom>
            <a:noFill/>
            <a:ln w="9525">
              <a:noFill/>
              <a:miter/>
            </a:ln>
          </p:spPr>
          <p:txBody>
            <a:bodyPr lIns="0" tIns="0" rIns="0" bIns="0" anchor="t"/>
            <a:p>
              <a:pPr lvl="0" algn="ctr" eaLnBrk="0" hangingPunct="0"/>
              <a:r>
                <a:rPr lang="en-US" altLang="zh-CN" sz="1800">
                  <a:solidFill>
                    <a:schemeClr val="tx1"/>
                  </a:solidFill>
                  <a:latin typeface="宋体" pitchFamily="2" charset="-122"/>
                  <a:ea typeface="宋体" pitchFamily="2" charset="-122"/>
                </a:rPr>
                <a:t>280</a:t>
              </a:r>
              <a:endParaRPr lang="en-US" altLang="zh-CN" sz="1800">
                <a:solidFill>
                  <a:schemeClr val="tx1"/>
                </a:solidFill>
                <a:latin typeface="宋体" pitchFamily="2" charset="-122"/>
                <a:ea typeface="宋体" pitchFamily="2" charset="-122"/>
              </a:endParaRPr>
            </a:p>
          </p:txBody>
        </p:sp>
        <p:sp>
          <p:nvSpPr>
            <p:cNvPr id="12322" name="文本框 147563"/>
            <p:cNvSpPr txBox="true"/>
            <p:nvPr/>
          </p:nvSpPr>
          <p:spPr>
            <a:xfrm>
              <a:off x="3528" y="1516"/>
              <a:ext cx="304" cy="196"/>
            </a:xfrm>
            <a:prstGeom prst="rect">
              <a:avLst/>
            </a:prstGeom>
            <a:noFill/>
            <a:ln w="9525">
              <a:noFill/>
              <a:miter/>
            </a:ln>
          </p:spPr>
          <p:txBody>
            <a:bodyPr lIns="0" tIns="0" rIns="0" bIns="0" anchor="t"/>
            <a:p>
              <a:pPr lvl="0" algn="ctr" eaLnBrk="0" hangingPunct="0"/>
              <a:r>
                <a:rPr lang="en-US" altLang="zh-CN" sz="1800">
                  <a:solidFill>
                    <a:schemeClr val="tx1"/>
                  </a:solidFill>
                  <a:latin typeface="宋体" pitchFamily="2" charset="-122"/>
                  <a:ea typeface="宋体" pitchFamily="2" charset="-122"/>
                </a:rPr>
                <a:t>300</a:t>
              </a:r>
              <a:endParaRPr lang="en-US" altLang="zh-CN" sz="1800">
                <a:solidFill>
                  <a:schemeClr val="tx1"/>
                </a:solidFill>
                <a:latin typeface="宋体" pitchFamily="2" charset="-122"/>
                <a:ea typeface="宋体" pitchFamily="2" charset="-122"/>
              </a:endParaRPr>
            </a:p>
          </p:txBody>
        </p:sp>
        <p:sp>
          <p:nvSpPr>
            <p:cNvPr id="12323" name="文本框 147564"/>
            <p:cNvSpPr txBox="true"/>
            <p:nvPr/>
          </p:nvSpPr>
          <p:spPr>
            <a:xfrm>
              <a:off x="4139" y="1516"/>
              <a:ext cx="312" cy="196"/>
            </a:xfrm>
            <a:prstGeom prst="rect">
              <a:avLst/>
            </a:prstGeom>
            <a:noFill/>
            <a:ln w="9525">
              <a:noFill/>
              <a:miter/>
            </a:ln>
          </p:spPr>
          <p:txBody>
            <a:bodyPr lIns="0" tIns="0" rIns="0" bIns="0" anchor="t"/>
            <a:p>
              <a:pPr lvl="0" algn="ctr" eaLnBrk="0" hangingPunct="0"/>
              <a:r>
                <a:rPr lang="en-US" altLang="zh-CN" sz="1800">
                  <a:solidFill>
                    <a:schemeClr val="tx1"/>
                  </a:solidFill>
                  <a:latin typeface="宋体" pitchFamily="2" charset="-122"/>
                  <a:ea typeface="宋体" pitchFamily="2" charset="-122"/>
                </a:rPr>
                <a:t>378</a:t>
              </a:r>
              <a:endParaRPr lang="en-US" altLang="zh-CN" sz="1800">
                <a:solidFill>
                  <a:schemeClr val="tx1"/>
                </a:solidFill>
                <a:latin typeface="宋体" pitchFamily="2" charset="-122"/>
                <a:ea typeface="宋体" pitchFamily="2" charset="-122"/>
              </a:endParaRPr>
            </a:p>
          </p:txBody>
        </p:sp>
        <p:sp>
          <p:nvSpPr>
            <p:cNvPr id="12324" name="文本框 147565"/>
            <p:cNvSpPr txBox="true"/>
            <p:nvPr/>
          </p:nvSpPr>
          <p:spPr>
            <a:xfrm>
              <a:off x="4517" y="1516"/>
              <a:ext cx="312" cy="196"/>
            </a:xfrm>
            <a:prstGeom prst="rect">
              <a:avLst/>
            </a:prstGeom>
            <a:noFill/>
            <a:ln w="9525">
              <a:noFill/>
              <a:miter/>
            </a:ln>
          </p:spPr>
          <p:txBody>
            <a:bodyPr lIns="0" tIns="0" rIns="0" bIns="0" anchor="t"/>
            <a:p>
              <a:pPr lvl="0" algn="ctr" eaLnBrk="0" hangingPunct="0"/>
              <a:r>
                <a:rPr lang="en-US" altLang="zh-CN" sz="1800">
                  <a:solidFill>
                    <a:schemeClr val="tx1"/>
                  </a:solidFill>
                  <a:latin typeface="宋体" pitchFamily="2" charset="-122"/>
                  <a:ea typeface="宋体" pitchFamily="2" charset="-122"/>
                </a:rPr>
                <a:t>430</a:t>
              </a:r>
              <a:endParaRPr lang="en-US" altLang="zh-CN" sz="1800">
                <a:solidFill>
                  <a:schemeClr val="tx1"/>
                </a:solidFill>
                <a:latin typeface="宋体" pitchFamily="2" charset="-122"/>
                <a:ea typeface="宋体" pitchFamily="2" charset="-122"/>
              </a:endParaRPr>
            </a:p>
          </p:txBody>
        </p:sp>
        <p:sp>
          <p:nvSpPr>
            <p:cNvPr id="12325" name="文本框 147566"/>
            <p:cNvSpPr txBox="true"/>
            <p:nvPr/>
          </p:nvSpPr>
          <p:spPr>
            <a:xfrm>
              <a:off x="4869" y="1516"/>
              <a:ext cx="276" cy="196"/>
            </a:xfrm>
            <a:prstGeom prst="rect">
              <a:avLst/>
            </a:prstGeom>
            <a:noFill/>
            <a:ln w="9525">
              <a:noFill/>
              <a:miter/>
            </a:ln>
          </p:spPr>
          <p:txBody>
            <a:bodyPr lIns="0" tIns="0" rIns="0" bIns="0" anchor="t"/>
            <a:p>
              <a:pPr lvl="0" algn="ctr" eaLnBrk="0" hangingPunct="0"/>
              <a:r>
                <a:rPr lang="en-US" altLang="zh-CN" sz="1800">
                  <a:solidFill>
                    <a:schemeClr val="tx1"/>
                  </a:solidFill>
                  <a:latin typeface="宋体" pitchFamily="2" charset="-122"/>
                  <a:ea typeface="宋体" pitchFamily="2" charset="-122"/>
                </a:rPr>
                <a:t>450</a:t>
              </a:r>
              <a:endParaRPr lang="en-US" altLang="zh-CN" sz="1800">
                <a:solidFill>
                  <a:schemeClr val="tx1"/>
                </a:solidFill>
                <a:latin typeface="宋体" pitchFamily="2" charset="-122"/>
                <a:ea typeface="宋体" pitchFamily="2" charset="-122"/>
              </a:endParaRPr>
            </a:p>
          </p:txBody>
        </p:sp>
        <p:sp>
          <p:nvSpPr>
            <p:cNvPr id="12326" name="文本框 147567"/>
            <p:cNvSpPr txBox="true"/>
            <p:nvPr/>
          </p:nvSpPr>
          <p:spPr>
            <a:xfrm>
              <a:off x="295" y="1614"/>
              <a:ext cx="673" cy="196"/>
            </a:xfrm>
            <a:prstGeom prst="rect">
              <a:avLst/>
            </a:prstGeom>
            <a:noFill/>
            <a:ln w="9525">
              <a:noFill/>
              <a:miter/>
            </a:ln>
          </p:spPr>
          <p:txBody>
            <a:bodyPr lIns="0" tIns="0" rIns="0" bIns="0" anchor="t"/>
            <a:p>
              <a:pPr lvl="0" algn="ctr" eaLnBrk="0" hangingPunct="0"/>
              <a:r>
                <a:rPr lang="zh-CN" altLang="en-US" sz="2200">
                  <a:solidFill>
                    <a:schemeClr val="tx1"/>
                  </a:solidFill>
                  <a:latin typeface="宋体" pitchFamily="2" charset="-122"/>
                  <a:ea typeface="宋体" pitchFamily="2" charset="-122"/>
                </a:rPr>
                <a:t>时  间</a:t>
              </a:r>
              <a:endParaRPr lang="zh-CN" altLang="en-US" sz="2200">
                <a:solidFill>
                  <a:schemeClr val="tx1"/>
                </a:solidFill>
                <a:latin typeface="宋体" pitchFamily="2" charset="-122"/>
                <a:ea typeface="宋体" pitchFamily="2" charset="-122"/>
              </a:endParaRPr>
            </a:p>
          </p:txBody>
        </p:sp>
        <p:sp>
          <p:nvSpPr>
            <p:cNvPr id="12327" name="文本框 147568"/>
            <p:cNvSpPr txBox="true"/>
            <p:nvPr/>
          </p:nvSpPr>
          <p:spPr>
            <a:xfrm>
              <a:off x="433" y="2703"/>
              <a:ext cx="4617" cy="422"/>
            </a:xfrm>
            <a:prstGeom prst="rect">
              <a:avLst/>
            </a:prstGeom>
            <a:noFill/>
            <a:ln w="9525">
              <a:noFill/>
              <a:miter/>
            </a:ln>
          </p:spPr>
          <p:txBody>
            <a:bodyPr tIns="0" anchor="t">
              <a:spAutoFit/>
            </a:bodyPr>
            <a:p>
              <a:pPr lvl="0" algn="ctr" eaLnBrk="0" hangingPunct="0">
                <a:lnSpc>
                  <a:spcPct val="128000"/>
                </a:lnSpc>
              </a:pPr>
              <a:r>
                <a:rPr lang="zh-CN" altLang="en-US" sz="3200">
                  <a:solidFill>
                    <a:schemeClr val="tx1"/>
                  </a:solidFill>
                  <a:latin typeface="宋体" pitchFamily="2" charset="-122"/>
                  <a:ea typeface="宋体" pitchFamily="2" charset="-122"/>
                </a:rPr>
                <a:t>处理器利用率：</a:t>
              </a:r>
              <a:r>
                <a:rPr lang="en-US" altLang="zh-CN" sz="2800">
                  <a:solidFill>
                    <a:schemeClr val="tx1"/>
                  </a:solidFill>
                  <a:latin typeface="宋体" pitchFamily="2" charset="-122"/>
                  <a:ea typeface="宋体" pitchFamily="2" charset="-122"/>
                </a:rPr>
                <a:t>52/(78+52+20)≈35%</a:t>
              </a:r>
              <a:endParaRPr lang="en-US" altLang="zh-CN" sz="3200">
                <a:solidFill>
                  <a:schemeClr val="tx1"/>
                </a:solidFill>
                <a:latin typeface="宋体" pitchFamily="2" charset="-122"/>
                <a:ea typeface="宋体" pitchFamily="2" charset="-122"/>
              </a:endParaRPr>
            </a:p>
          </p:txBody>
        </p:sp>
      </p:grpSp>
    </p:spTree>
  </p:cSld>
  <p:clrMapOvr>
    <a:masterClrMapping/>
  </p:clrMapOvr>
  <p:transition>
    <p:fade/>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83" name="矩形 62482"/>
          <p:cNvSpPr/>
          <p:nvPr/>
        </p:nvSpPr>
        <p:spPr>
          <a:xfrm>
            <a:off x="381000" y="85725"/>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进程互斥与同步的实现</a:t>
            </a:r>
            <a:endParaRPr lang="zh-CN" altLang="en-US" sz="2400" strike="noStrike" noProof="1">
              <a:ea typeface="宋体" pitchFamily="2" charset="-122"/>
            </a:endParaRPr>
          </a:p>
        </p:txBody>
      </p:sp>
      <p:grpSp>
        <p:nvGrpSpPr>
          <p:cNvPr id="4" name="组合 3"/>
          <p:cNvGrpSpPr/>
          <p:nvPr/>
        </p:nvGrpSpPr>
        <p:grpSpPr>
          <a:xfrm>
            <a:off x="7070725" y="951865"/>
            <a:ext cx="1939925" cy="2289175"/>
            <a:chOff x="2088" y="3849"/>
            <a:chExt cx="3055" cy="3605"/>
          </a:xfrm>
        </p:grpSpPr>
        <p:sp>
          <p:nvSpPr>
            <p:cNvPr id="77827" name="椭圆 62467"/>
            <p:cNvSpPr/>
            <p:nvPr/>
          </p:nvSpPr>
          <p:spPr>
            <a:xfrm>
              <a:off x="2682" y="5478"/>
              <a:ext cx="1658" cy="1377"/>
            </a:xfrm>
            <a:prstGeom prst="ellipse">
              <a:avLst/>
            </a:prstGeom>
            <a:solidFill>
              <a:srgbClr val="CCFFFF"/>
            </a:solidFill>
            <a:ln w="9525" cap="flat" cmpd="sng">
              <a:solidFill>
                <a:srgbClr val="000000"/>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77828" name="直接连接符 62468"/>
            <p:cNvSpPr/>
            <p:nvPr/>
          </p:nvSpPr>
          <p:spPr>
            <a:xfrm flipH="true">
              <a:off x="3590" y="6797"/>
              <a:ext cx="306" cy="80"/>
            </a:xfrm>
            <a:prstGeom prst="line">
              <a:avLst/>
            </a:prstGeom>
            <a:ln w="19050" cap="flat" cmpd="sng">
              <a:solidFill>
                <a:srgbClr val="000000"/>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77829" name="直接连接符 62469"/>
            <p:cNvSpPr/>
            <p:nvPr/>
          </p:nvSpPr>
          <p:spPr>
            <a:xfrm>
              <a:off x="3528" y="4421"/>
              <a:ext cx="0" cy="1057"/>
            </a:xfrm>
            <a:prstGeom prst="line">
              <a:avLst/>
            </a:prstGeom>
            <a:ln w="9525"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77830" name="文本框 62470"/>
            <p:cNvSpPr txBox="true"/>
            <p:nvPr/>
          </p:nvSpPr>
          <p:spPr>
            <a:xfrm>
              <a:off x="2088" y="5863"/>
              <a:ext cx="812" cy="610"/>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2</a:t>
              </a:r>
              <a:endParaRPr lang="en-US" altLang="zh-CN" sz="1600">
                <a:solidFill>
                  <a:schemeClr val="tx1"/>
                </a:solidFill>
                <a:latin typeface="Times New Roman" panose="02020603050405020304" pitchFamily="18" charset="0"/>
                <a:ea typeface="宋体" pitchFamily="2" charset="-122"/>
              </a:endParaRPr>
            </a:p>
          </p:txBody>
        </p:sp>
        <p:sp>
          <p:nvSpPr>
            <p:cNvPr id="77831" name="文本框 62471"/>
            <p:cNvSpPr txBox="true"/>
            <p:nvPr/>
          </p:nvSpPr>
          <p:spPr>
            <a:xfrm>
              <a:off x="2960" y="5862"/>
              <a:ext cx="865" cy="607"/>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3</a:t>
              </a:r>
              <a:endParaRPr lang="en-US" altLang="zh-CN" sz="1600">
                <a:solidFill>
                  <a:schemeClr val="tx1"/>
                </a:solidFill>
                <a:latin typeface="Times New Roman" panose="02020603050405020304" pitchFamily="18" charset="0"/>
                <a:ea typeface="宋体" pitchFamily="2" charset="-122"/>
              </a:endParaRPr>
            </a:p>
          </p:txBody>
        </p:sp>
        <p:sp>
          <p:nvSpPr>
            <p:cNvPr id="77832" name="文本框 62472"/>
            <p:cNvSpPr txBox="true"/>
            <p:nvPr/>
          </p:nvSpPr>
          <p:spPr>
            <a:xfrm>
              <a:off x="2960" y="4645"/>
              <a:ext cx="812" cy="610"/>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1</a:t>
              </a:r>
              <a:endParaRPr lang="en-US" altLang="zh-CN" sz="1600">
                <a:solidFill>
                  <a:schemeClr val="tx1"/>
                </a:solidFill>
                <a:latin typeface="Times New Roman" panose="02020603050405020304" pitchFamily="18" charset="0"/>
                <a:ea typeface="宋体" pitchFamily="2" charset="-122"/>
              </a:endParaRPr>
            </a:p>
          </p:txBody>
        </p:sp>
        <p:grpSp>
          <p:nvGrpSpPr>
            <p:cNvPr id="77833" name="组合 62473"/>
            <p:cNvGrpSpPr/>
            <p:nvPr/>
          </p:nvGrpSpPr>
          <p:grpSpPr>
            <a:xfrm rot="0">
              <a:off x="3116" y="6884"/>
              <a:ext cx="827" cy="570"/>
              <a:chOff x="0" y="0"/>
              <a:chExt cx="265" cy="228"/>
            </a:xfrm>
          </p:grpSpPr>
          <p:sp>
            <p:nvSpPr>
              <p:cNvPr id="77834" name="椭圆 62474"/>
              <p:cNvSpPr/>
              <p:nvPr/>
            </p:nvSpPr>
            <p:spPr>
              <a:xfrm>
                <a:off x="5" y="0"/>
                <a:ext cx="260" cy="228"/>
              </a:xfrm>
              <a:prstGeom prst="ellipse">
                <a:avLst/>
              </a:prstGeom>
              <a:solidFill>
                <a:srgbClr val="CCFFFF"/>
              </a:solidFill>
              <a:ln w="9525" cap="flat" cmpd="sng">
                <a:solidFill>
                  <a:srgbClr val="000000"/>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77835" name="文本框 62475"/>
              <p:cNvSpPr txBox="true"/>
              <p:nvPr/>
            </p:nvSpPr>
            <p:spPr>
              <a:xfrm>
                <a:off x="0" y="3"/>
                <a:ext cx="221" cy="206"/>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f</a:t>
                </a:r>
                <a:endParaRPr lang="en-US" altLang="zh-CN" sz="1600">
                  <a:solidFill>
                    <a:schemeClr val="tx1"/>
                  </a:solidFill>
                  <a:latin typeface="Times New Roman" panose="02020603050405020304" pitchFamily="18" charset="0"/>
                  <a:ea typeface="宋体" pitchFamily="2" charset="-122"/>
                </a:endParaRPr>
              </a:p>
            </p:txBody>
          </p:sp>
        </p:grpSp>
        <p:grpSp>
          <p:nvGrpSpPr>
            <p:cNvPr id="77836" name="组合 62476"/>
            <p:cNvGrpSpPr/>
            <p:nvPr/>
          </p:nvGrpSpPr>
          <p:grpSpPr>
            <a:xfrm rot="0">
              <a:off x="3100" y="3849"/>
              <a:ext cx="815" cy="570"/>
              <a:chOff x="0" y="0"/>
              <a:chExt cx="261" cy="228"/>
            </a:xfrm>
          </p:grpSpPr>
          <p:sp>
            <p:nvSpPr>
              <p:cNvPr id="77837" name="椭圆 62477"/>
              <p:cNvSpPr/>
              <p:nvPr/>
            </p:nvSpPr>
            <p:spPr>
              <a:xfrm>
                <a:off x="0" y="0"/>
                <a:ext cx="261" cy="228"/>
              </a:xfrm>
              <a:prstGeom prst="ellipse">
                <a:avLst/>
              </a:prstGeom>
              <a:solidFill>
                <a:srgbClr val="CCFFFF"/>
              </a:solidFill>
              <a:ln w="9525" cap="flat" cmpd="sng">
                <a:solidFill>
                  <a:srgbClr val="000000"/>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77838" name="文本框 62478"/>
              <p:cNvSpPr txBox="true"/>
              <p:nvPr/>
            </p:nvSpPr>
            <p:spPr>
              <a:xfrm>
                <a:off x="22" y="3"/>
                <a:ext cx="222" cy="187"/>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s</a:t>
                </a:r>
                <a:endParaRPr lang="en-US" altLang="zh-CN" sz="1600">
                  <a:solidFill>
                    <a:schemeClr val="tx1"/>
                  </a:solidFill>
                  <a:latin typeface="Times New Roman" panose="02020603050405020304" pitchFamily="18" charset="0"/>
                  <a:ea typeface="宋体" pitchFamily="2" charset="-122"/>
                </a:endParaRPr>
              </a:p>
            </p:txBody>
          </p:sp>
        </p:grpSp>
        <p:sp>
          <p:nvSpPr>
            <p:cNvPr id="77839" name="直接连接符 62479"/>
            <p:cNvSpPr/>
            <p:nvPr/>
          </p:nvSpPr>
          <p:spPr>
            <a:xfrm>
              <a:off x="3194" y="6794"/>
              <a:ext cx="297" cy="80"/>
            </a:xfrm>
            <a:prstGeom prst="line">
              <a:avLst/>
            </a:prstGeom>
            <a:ln w="19050" cap="flat" cmpd="sng">
              <a:solidFill>
                <a:srgbClr val="000000"/>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2" name="直接连接符 62469"/>
            <p:cNvSpPr/>
            <p:nvPr/>
          </p:nvSpPr>
          <p:spPr>
            <a:xfrm flipH="true">
              <a:off x="3510" y="5478"/>
              <a:ext cx="12" cy="1376"/>
            </a:xfrm>
            <a:prstGeom prst="line">
              <a:avLst/>
            </a:prstGeom>
            <a:ln w="9525"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3" name="文本框 62471"/>
            <p:cNvSpPr txBox="true"/>
            <p:nvPr/>
          </p:nvSpPr>
          <p:spPr>
            <a:xfrm>
              <a:off x="4279" y="5863"/>
              <a:ext cx="865" cy="607"/>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4</a:t>
              </a:r>
              <a:endParaRPr lang="en-US" altLang="zh-CN" sz="1600">
                <a:solidFill>
                  <a:schemeClr val="tx1"/>
                </a:solidFill>
                <a:latin typeface="Times New Roman" panose="02020603050405020304" pitchFamily="18" charset="0"/>
                <a:ea typeface="宋体" pitchFamily="2" charset="-122"/>
              </a:endParaRPr>
            </a:p>
          </p:txBody>
        </p:sp>
      </p:grpSp>
      <p:sp>
        <p:nvSpPr>
          <p:cNvPr id="22" name="文本框 21"/>
          <p:cNvSpPr txBox="true"/>
          <p:nvPr/>
        </p:nvSpPr>
        <p:spPr>
          <a:xfrm>
            <a:off x="7773035" y="3451860"/>
            <a:ext cx="465455" cy="306705"/>
          </a:xfrm>
          <a:prstGeom prst="rect">
            <a:avLst/>
          </a:prstGeom>
          <a:noFill/>
        </p:spPr>
        <p:txBody>
          <a:bodyPr wrap="none" rtlCol="0" anchor="t">
            <a:spAutoFit/>
          </a:bodyPr>
          <a:p>
            <a:r>
              <a:rPr lang="en-US" altLang="zh-CN">
                <a:solidFill>
                  <a:schemeClr val="tx1"/>
                </a:solidFill>
                <a:effectLst/>
                <a:latin typeface="Times New Roman" panose="02020603050405020304" pitchFamily="18" charset="0"/>
                <a:cs typeface="+mn-ea"/>
                <a:sym typeface="+mn-ea"/>
              </a:rPr>
              <a:t>(a)</a:t>
            </a:r>
            <a:endParaRPr lang="zh-CN" altLang="en-US">
              <a:solidFill>
                <a:schemeClr val="tx1"/>
              </a:solidFill>
              <a:effectLst/>
              <a:latin typeface="Times New Roman" panose="02020603050405020304" pitchFamily="18" charset="0"/>
              <a:cs typeface="+mn-ea"/>
              <a:sym typeface="+mn-ea"/>
            </a:endParaRPr>
          </a:p>
        </p:txBody>
      </p:sp>
      <p:sp>
        <p:nvSpPr>
          <p:cNvPr id="5" name="矩形 4"/>
          <p:cNvSpPr/>
          <p:nvPr/>
        </p:nvSpPr>
        <p:spPr>
          <a:xfrm>
            <a:off x="786130" y="596900"/>
            <a:ext cx="7041515" cy="5885180"/>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just" fontAlgn="base">
              <a:lnSpc>
                <a:spcPct val="12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习题</a:t>
            </a:r>
            <a:r>
              <a:rPr lang="en-US" altLang="zh-CN" sz="1600" b="1" strike="noStrike" noProof="1">
                <a:solidFill>
                  <a:schemeClr val="tx1"/>
                </a:solidFill>
                <a:effectLst/>
                <a:latin typeface="Times New Roman" panose="02020603050405020304" pitchFamily="18" charset="0"/>
                <a:ea typeface="宋体" pitchFamily="2" charset="-122"/>
                <a:cs typeface="+mn-ea"/>
              </a:rPr>
              <a:t>4-13 (a)</a:t>
            </a:r>
            <a:endParaRPr lang="en-US" altLang="zh-CN" sz="1600" b="1" strike="noStrike" noProof="1">
              <a:solidFill>
                <a:schemeClr val="tx1"/>
              </a:solidFill>
              <a:effectLst/>
              <a:latin typeface="Times New Roman" panose="02020603050405020304" pitchFamily="18" charset="0"/>
              <a:ea typeface="宋体" pitchFamily="2" charset="-122"/>
              <a:cs typeface="+mn-ea"/>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main( )</a:t>
            </a:r>
            <a:endParaRPr lang="en-US" altLang="zh-CN"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a:t>
            </a:r>
            <a:endParaRPr lang="en-US" altLang="zh-CN"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        int  s</a:t>
            </a:r>
            <a:r>
              <a:rPr lang="en-US" altLang="zh-CN" sz="1600" b="1" strike="noStrike" baseline="-25000" noProof="1">
                <a:solidFill>
                  <a:schemeClr val="tx1"/>
                </a:solidFill>
                <a:effectLst/>
                <a:latin typeface="Times New Roman" panose="02020603050405020304" pitchFamily="18" charset="0"/>
                <a:ea typeface="宋体" pitchFamily="2" charset="-122"/>
                <a:cs typeface="+mn-ea"/>
              </a:rPr>
              <a:t>2</a:t>
            </a:r>
            <a:r>
              <a:rPr lang="en-US" altLang="zh-CN" sz="1600" b="1" strike="noStrike" noProof="1">
                <a:solidFill>
                  <a:schemeClr val="tx1"/>
                </a:solidFill>
                <a:effectLst/>
                <a:latin typeface="Times New Roman" panose="02020603050405020304" pitchFamily="18" charset="0"/>
                <a:ea typeface="宋体" pitchFamily="2" charset="-122"/>
                <a:cs typeface="+mn-ea"/>
              </a:rPr>
              <a:t>=0</a:t>
            </a:r>
            <a:r>
              <a:rPr lang="zh-CN" altLang="en-US" sz="1600" b="1" strike="noStrike" noProof="1">
                <a:solidFill>
                  <a:schemeClr val="tx1"/>
                </a:solidFill>
                <a:effectLst/>
                <a:latin typeface="Times New Roman" panose="02020603050405020304" pitchFamily="18" charset="0"/>
                <a:ea typeface="宋体" pitchFamily="2" charset="-122"/>
                <a:cs typeface="+mn-ea"/>
              </a:rPr>
              <a:t>；  ∕*表示</a:t>
            </a:r>
            <a:r>
              <a:rPr lang="en-US" altLang="zh-CN" sz="1600" b="1" strike="noStrike" noProof="1">
                <a:solidFill>
                  <a:schemeClr val="tx1"/>
                </a:solidFill>
                <a:effectLst/>
                <a:latin typeface="Times New Roman" panose="02020603050405020304" pitchFamily="18" charset="0"/>
                <a:ea typeface="宋体" pitchFamily="2" charset="-122"/>
                <a:cs typeface="+mn-ea"/>
              </a:rPr>
              <a:t>p2</a:t>
            </a:r>
            <a:r>
              <a:rPr lang="zh-CN" altLang="en-US" sz="1600" b="1" strike="noStrike" noProof="1">
                <a:solidFill>
                  <a:schemeClr val="tx1"/>
                </a:solidFill>
                <a:effectLst/>
                <a:latin typeface="Times New Roman" panose="02020603050405020304" pitchFamily="18" charset="0"/>
                <a:ea typeface="宋体" pitchFamily="2" charset="-122"/>
                <a:cs typeface="+mn-ea"/>
              </a:rPr>
              <a:t>进程能否开始执行*∕</a:t>
            </a:r>
            <a:endParaRPr lang="zh-CN" altLang="en-US"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int  s</a:t>
            </a:r>
            <a:r>
              <a:rPr lang="en-US" altLang="zh-CN" sz="1600" b="1" strike="noStrike" baseline="-25000" noProof="1">
                <a:solidFill>
                  <a:schemeClr val="tx1"/>
                </a:solidFill>
                <a:effectLst/>
                <a:latin typeface="Times New Roman" panose="02020603050405020304" pitchFamily="18" charset="0"/>
                <a:ea typeface="宋体" pitchFamily="2" charset="-122"/>
                <a:cs typeface="+mn-ea"/>
              </a:rPr>
              <a:t>3</a:t>
            </a:r>
            <a:r>
              <a:rPr lang="en-US" altLang="zh-CN" sz="1600" b="1" strike="noStrike" noProof="1">
                <a:solidFill>
                  <a:schemeClr val="tx1"/>
                </a:solidFill>
                <a:effectLst/>
                <a:latin typeface="Times New Roman" panose="02020603050405020304" pitchFamily="18" charset="0"/>
                <a:ea typeface="宋体" pitchFamily="2" charset="-122"/>
                <a:cs typeface="+mn-ea"/>
              </a:rPr>
              <a:t>=0</a:t>
            </a:r>
            <a:r>
              <a:rPr lang="zh-CN" altLang="en-US" sz="1600" b="1" strike="noStrike" noProof="1">
                <a:solidFill>
                  <a:schemeClr val="tx1"/>
                </a:solidFill>
                <a:effectLst/>
                <a:latin typeface="Times New Roman" panose="02020603050405020304" pitchFamily="18" charset="0"/>
                <a:ea typeface="宋体" pitchFamily="2" charset="-122"/>
                <a:cs typeface="+mn-ea"/>
              </a:rPr>
              <a:t>；  ∕*表示</a:t>
            </a:r>
            <a:r>
              <a:rPr lang="en-US" altLang="zh-CN" sz="1600" b="1" strike="noStrike" noProof="1">
                <a:solidFill>
                  <a:schemeClr val="tx1"/>
                </a:solidFill>
                <a:effectLst/>
                <a:latin typeface="Times New Roman" panose="02020603050405020304" pitchFamily="18" charset="0"/>
                <a:ea typeface="宋体" pitchFamily="2" charset="-122"/>
                <a:cs typeface="+mn-ea"/>
              </a:rPr>
              <a:t>p3</a:t>
            </a:r>
            <a:r>
              <a:rPr lang="zh-CN" altLang="en-US" sz="1600" b="1" strike="noStrike" noProof="1">
                <a:solidFill>
                  <a:schemeClr val="tx1"/>
                </a:solidFill>
                <a:effectLst/>
                <a:latin typeface="Times New Roman" panose="02020603050405020304" pitchFamily="18" charset="0"/>
                <a:ea typeface="宋体" pitchFamily="2" charset="-122"/>
                <a:cs typeface="+mn-ea"/>
              </a:rPr>
              <a:t>进程能否开始执行*∕</a:t>
            </a:r>
            <a:endParaRPr lang="zh-CN" altLang="en-US"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zh-CN" altLang="en-US" sz="1600" b="1">
                <a:solidFill>
                  <a:schemeClr val="tx1"/>
                </a:solidFill>
                <a:effectLst/>
                <a:latin typeface="Times New Roman" panose="02020603050405020304" pitchFamily="18" charset="0"/>
                <a:cs typeface="+mn-ea"/>
                <a:sym typeface="+mn-ea"/>
              </a:rPr>
              <a:t>        </a:t>
            </a:r>
            <a:r>
              <a:rPr lang="en-US" altLang="zh-CN" sz="1600" b="1">
                <a:solidFill>
                  <a:schemeClr val="tx1"/>
                </a:solidFill>
                <a:effectLst/>
                <a:latin typeface="Times New Roman" panose="02020603050405020304" pitchFamily="18" charset="0"/>
                <a:cs typeface="+mn-ea"/>
                <a:sym typeface="+mn-ea"/>
              </a:rPr>
              <a:t>int  s</a:t>
            </a:r>
            <a:r>
              <a:rPr lang="en-US" altLang="zh-CN" sz="1600" b="1" baseline="-25000">
                <a:solidFill>
                  <a:schemeClr val="tx1"/>
                </a:solidFill>
                <a:effectLst/>
                <a:latin typeface="Times New Roman" panose="02020603050405020304" pitchFamily="18" charset="0"/>
                <a:cs typeface="+mn-ea"/>
                <a:sym typeface="+mn-ea"/>
              </a:rPr>
              <a:t>4</a:t>
            </a:r>
            <a:r>
              <a:rPr lang="en-US" altLang="zh-CN" sz="1600" b="1">
                <a:solidFill>
                  <a:schemeClr val="tx1"/>
                </a:solidFill>
                <a:effectLst/>
                <a:latin typeface="Times New Roman" panose="02020603050405020304" pitchFamily="18" charset="0"/>
                <a:cs typeface="+mn-ea"/>
                <a:sym typeface="+mn-ea"/>
              </a:rPr>
              <a:t>=0</a:t>
            </a:r>
            <a:r>
              <a:rPr lang="zh-CN" altLang="en-US" sz="1600" b="1">
                <a:solidFill>
                  <a:schemeClr val="tx1"/>
                </a:solidFill>
                <a:effectLst/>
                <a:latin typeface="Times New Roman" panose="02020603050405020304" pitchFamily="18" charset="0"/>
                <a:cs typeface="+mn-ea"/>
                <a:sym typeface="+mn-ea"/>
              </a:rPr>
              <a:t>；  ∕*表示</a:t>
            </a:r>
            <a:r>
              <a:rPr lang="en-US" altLang="zh-CN" sz="1600" b="1">
                <a:solidFill>
                  <a:schemeClr val="tx1"/>
                </a:solidFill>
                <a:effectLst/>
                <a:latin typeface="Times New Roman" panose="02020603050405020304" pitchFamily="18" charset="0"/>
                <a:cs typeface="+mn-ea"/>
                <a:sym typeface="+mn-ea"/>
              </a:rPr>
              <a:t>p4</a:t>
            </a:r>
            <a:r>
              <a:rPr lang="zh-CN" altLang="en-US" sz="1600" b="1">
                <a:solidFill>
                  <a:schemeClr val="tx1"/>
                </a:solidFill>
                <a:effectLst/>
                <a:latin typeface="Times New Roman" panose="02020603050405020304" pitchFamily="18" charset="0"/>
                <a:cs typeface="+mn-ea"/>
                <a:sym typeface="+mn-ea"/>
              </a:rPr>
              <a:t>进程能否开始执行*∕</a:t>
            </a:r>
            <a:endParaRPr lang="zh-CN" altLang="en-US"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cobegin</a:t>
            </a:r>
            <a:endParaRPr lang="en-US" altLang="zh-CN"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            p</a:t>
            </a:r>
            <a:r>
              <a:rPr lang="en-US" altLang="zh-CN" sz="1600" b="1" strike="noStrike" baseline="-25000" noProof="1">
                <a:solidFill>
                  <a:schemeClr val="tx1"/>
                </a:solidFill>
                <a:effectLst/>
                <a:latin typeface="Times New Roman" panose="02020603050405020304" pitchFamily="18" charset="0"/>
                <a:ea typeface="宋体" pitchFamily="2" charset="-122"/>
                <a:cs typeface="+mn-ea"/>
              </a:rPr>
              <a:t>1</a:t>
            </a:r>
            <a:r>
              <a:rPr lang="en-US" altLang="zh-CN" sz="1600" b="1" strike="noStrike" noProof="1">
                <a:solidFill>
                  <a:schemeClr val="tx1"/>
                </a:solidFill>
                <a:effectLst/>
                <a:latin typeface="Times New Roman" panose="02020603050405020304" pitchFamily="18" charset="0"/>
                <a:ea typeface="宋体" pitchFamily="2" charset="-122"/>
                <a:cs typeface="+mn-ea"/>
              </a:rPr>
              <a:t>( )</a:t>
            </a:r>
            <a:r>
              <a:rPr lang="zh-CN" altLang="en-US" sz="1600" b="1" strike="noStrike" noProof="1">
                <a:solidFill>
                  <a:schemeClr val="tx1"/>
                </a:solidFill>
                <a:effectLst/>
                <a:latin typeface="Times New Roman" panose="02020603050405020304" pitchFamily="18" charset="0"/>
                <a:ea typeface="宋体" pitchFamily="2" charset="-122"/>
                <a:cs typeface="+mn-ea"/>
              </a:rPr>
              <a:t>；</a:t>
            </a:r>
            <a:r>
              <a:rPr lang="en-US" altLang="zh-CN" sz="1600" b="1" strike="noStrike" noProof="1">
                <a:solidFill>
                  <a:schemeClr val="tx1"/>
                </a:solidFill>
                <a:effectLst/>
                <a:latin typeface="Times New Roman" panose="02020603050405020304" pitchFamily="18" charset="0"/>
                <a:ea typeface="宋体" pitchFamily="2" charset="-122"/>
                <a:cs typeface="+mn-ea"/>
              </a:rPr>
              <a:t>p</a:t>
            </a:r>
            <a:r>
              <a:rPr lang="en-US" altLang="zh-CN" sz="1600" b="1" strike="noStrike" baseline="-25000" noProof="1">
                <a:solidFill>
                  <a:schemeClr val="tx1"/>
                </a:solidFill>
                <a:effectLst/>
                <a:latin typeface="Times New Roman" panose="02020603050405020304" pitchFamily="18" charset="0"/>
                <a:ea typeface="宋体" pitchFamily="2" charset="-122"/>
                <a:cs typeface="+mn-ea"/>
              </a:rPr>
              <a:t>2</a:t>
            </a:r>
            <a:r>
              <a:rPr lang="en-US" altLang="zh-CN" sz="1600" b="1" strike="noStrike" noProof="1">
                <a:solidFill>
                  <a:schemeClr val="tx1"/>
                </a:solidFill>
                <a:effectLst/>
                <a:latin typeface="Times New Roman" panose="02020603050405020304" pitchFamily="18" charset="0"/>
                <a:ea typeface="宋体" pitchFamily="2" charset="-122"/>
                <a:cs typeface="+mn-ea"/>
              </a:rPr>
              <a:t>( )</a:t>
            </a:r>
            <a:r>
              <a:rPr lang="zh-CN" altLang="en-US" sz="1600" b="1" strike="noStrike" noProof="1">
                <a:solidFill>
                  <a:schemeClr val="tx1"/>
                </a:solidFill>
                <a:effectLst/>
                <a:latin typeface="Times New Roman" panose="02020603050405020304" pitchFamily="18" charset="0"/>
                <a:ea typeface="宋体" pitchFamily="2" charset="-122"/>
                <a:cs typeface="+mn-ea"/>
              </a:rPr>
              <a:t>；</a:t>
            </a:r>
            <a:r>
              <a:rPr lang="en-US" altLang="zh-CN" sz="1600" b="1" strike="noStrike" noProof="1">
                <a:solidFill>
                  <a:schemeClr val="tx1"/>
                </a:solidFill>
                <a:effectLst/>
                <a:latin typeface="Times New Roman" panose="02020603050405020304" pitchFamily="18" charset="0"/>
                <a:ea typeface="宋体" pitchFamily="2" charset="-122"/>
                <a:cs typeface="+mn-ea"/>
              </a:rPr>
              <a:t>p</a:t>
            </a:r>
            <a:r>
              <a:rPr lang="en-US" altLang="zh-CN" sz="1600" b="1" strike="noStrike" baseline="-25000" noProof="1">
                <a:solidFill>
                  <a:schemeClr val="tx1"/>
                </a:solidFill>
                <a:effectLst/>
                <a:latin typeface="Times New Roman" panose="02020603050405020304" pitchFamily="18" charset="0"/>
                <a:ea typeface="宋体" pitchFamily="2" charset="-122"/>
                <a:cs typeface="+mn-ea"/>
              </a:rPr>
              <a:t>3</a:t>
            </a:r>
            <a:r>
              <a:rPr lang="en-US" altLang="zh-CN" sz="1600" b="1" strike="noStrike" noProof="1">
                <a:solidFill>
                  <a:schemeClr val="tx1"/>
                </a:solidFill>
                <a:effectLst/>
                <a:latin typeface="Times New Roman" panose="02020603050405020304" pitchFamily="18" charset="0"/>
                <a:ea typeface="宋体" pitchFamily="2" charset="-122"/>
                <a:cs typeface="+mn-ea"/>
              </a:rPr>
              <a:t>( )</a:t>
            </a:r>
            <a:r>
              <a:rPr lang="zh-CN" altLang="en-US" sz="1600" b="1" strike="noStrike" noProof="1">
                <a:solidFill>
                  <a:schemeClr val="tx1"/>
                </a:solidFill>
                <a:effectLst/>
                <a:latin typeface="Times New Roman" panose="02020603050405020304" pitchFamily="18" charset="0"/>
                <a:ea typeface="宋体" pitchFamily="2" charset="-122"/>
                <a:cs typeface="+mn-ea"/>
              </a:rPr>
              <a:t>；</a:t>
            </a:r>
            <a:r>
              <a:rPr lang="en-US" altLang="zh-CN" sz="1600" b="1">
                <a:solidFill>
                  <a:schemeClr val="tx1"/>
                </a:solidFill>
                <a:effectLst/>
                <a:latin typeface="Times New Roman" panose="02020603050405020304" pitchFamily="18" charset="0"/>
                <a:cs typeface="+mn-ea"/>
                <a:sym typeface="+mn-ea"/>
              </a:rPr>
              <a:t>p</a:t>
            </a:r>
            <a:r>
              <a:rPr lang="en-US" altLang="zh-CN" sz="1600" b="1" baseline="-25000">
                <a:solidFill>
                  <a:schemeClr val="tx1"/>
                </a:solidFill>
                <a:effectLst/>
                <a:latin typeface="Times New Roman" panose="02020603050405020304" pitchFamily="18" charset="0"/>
                <a:cs typeface="+mn-ea"/>
                <a:sym typeface="+mn-ea"/>
              </a:rPr>
              <a:t>4</a:t>
            </a:r>
            <a:r>
              <a:rPr lang="en-US" altLang="zh-CN" sz="1600" b="1">
                <a:solidFill>
                  <a:schemeClr val="tx1"/>
                </a:solidFill>
                <a:effectLst/>
                <a:latin typeface="Times New Roman" panose="02020603050405020304" pitchFamily="18" charset="0"/>
                <a:cs typeface="+mn-ea"/>
                <a:sym typeface="+mn-ea"/>
              </a:rPr>
              <a:t>( )</a:t>
            </a:r>
            <a:r>
              <a:rPr lang="zh-CN" altLang="en-US" sz="1600" b="1">
                <a:solidFill>
                  <a:schemeClr val="tx1"/>
                </a:solidFill>
                <a:effectLst/>
                <a:latin typeface="Times New Roman" panose="02020603050405020304" pitchFamily="18" charset="0"/>
                <a:cs typeface="+mn-ea"/>
                <a:sym typeface="+mn-ea"/>
              </a:rPr>
              <a:t>；</a:t>
            </a:r>
            <a:endParaRPr lang="zh-CN" altLang="en-US"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coend     </a:t>
            </a:r>
            <a:endParaRPr lang="en-US" altLang="zh-CN"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a:t>
            </a:r>
            <a:endParaRPr lang="en-US" altLang="zh-CN" sz="1600" b="1" strike="noStrike" noProof="1">
              <a:solidFill>
                <a:schemeClr val="tx1"/>
              </a:solidFill>
              <a:effectLst/>
              <a:latin typeface="Times New Roman" panose="02020603050405020304" pitchFamily="18" charset="0"/>
              <a:ea typeface="宋体" pitchFamily="2" charset="-122"/>
              <a:cs typeface="+mn-ea"/>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p</a:t>
            </a:r>
            <a:r>
              <a:rPr lang="en-US" altLang="zh-CN" sz="1600" b="1" strike="noStrike" baseline="-25000" noProof="1">
                <a:solidFill>
                  <a:schemeClr val="tx1"/>
                </a:solidFill>
                <a:effectLst/>
                <a:latin typeface="Times New Roman" panose="02020603050405020304" pitchFamily="18" charset="0"/>
                <a:ea typeface="宋体" pitchFamily="2" charset="-122"/>
                <a:cs typeface="+mn-ea"/>
              </a:rPr>
              <a:t>1</a:t>
            </a:r>
            <a:r>
              <a:rPr lang="en-US" altLang="zh-CN" sz="1600" b="1" strike="noStrike" noProof="1">
                <a:solidFill>
                  <a:schemeClr val="tx1"/>
                </a:solidFill>
                <a:effectLst/>
                <a:latin typeface="Times New Roman" panose="02020603050405020304" pitchFamily="18" charset="0"/>
                <a:ea typeface="宋体" pitchFamily="2" charset="-122"/>
                <a:cs typeface="+mn-ea"/>
              </a:rPr>
              <a:t>( )                   p</a:t>
            </a:r>
            <a:r>
              <a:rPr lang="en-US" altLang="zh-CN" sz="1600" b="1" strike="noStrike" baseline="-25000" noProof="1">
                <a:solidFill>
                  <a:schemeClr val="tx1"/>
                </a:solidFill>
                <a:effectLst/>
                <a:latin typeface="Times New Roman" panose="02020603050405020304" pitchFamily="18" charset="0"/>
                <a:ea typeface="宋体" pitchFamily="2" charset="-122"/>
                <a:cs typeface="+mn-ea"/>
              </a:rPr>
              <a:t>2</a:t>
            </a:r>
            <a:r>
              <a:rPr lang="en-US" altLang="zh-CN" sz="1600" b="1" strike="noStrike" noProof="1">
                <a:solidFill>
                  <a:schemeClr val="tx1"/>
                </a:solidFill>
                <a:effectLst/>
                <a:latin typeface="Times New Roman" panose="02020603050405020304" pitchFamily="18" charset="0"/>
                <a:ea typeface="宋体" pitchFamily="2" charset="-122"/>
                <a:cs typeface="+mn-ea"/>
              </a:rPr>
              <a:t>( )                  p</a:t>
            </a:r>
            <a:r>
              <a:rPr lang="en-US" altLang="zh-CN" sz="1600" b="1" strike="noStrike" baseline="-25000" noProof="1">
                <a:solidFill>
                  <a:schemeClr val="tx1"/>
                </a:solidFill>
                <a:effectLst/>
                <a:latin typeface="Times New Roman" panose="02020603050405020304" pitchFamily="18" charset="0"/>
                <a:ea typeface="宋体" pitchFamily="2" charset="-122"/>
                <a:cs typeface="+mn-ea"/>
              </a:rPr>
              <a:t>3</a:t>
            </a:r>
            <a:r>
              <a:rPr lang="en-US" altLang="zh-CN" sz="1600" b="1" strike="noStrike" noProof="1">
                <a:solidFill>
                  <a:schemeClr val="tx1"/>
                </a:solidFill>
                <a:effectLst/>
                <a:latin typeface="Times New Roman" panose="02020603050405020304" pitchFamily="18" charset="0"/>
                <a:ea typeface="宋体" pitchFamily="2" charset="-122"/>
                <a:cs typeface="+mn-ea"/>
              </a:rPr>
              <a:t>( )                   </a:t>
            </a:r>
            <a:r>
              <a:rPr lang="en-US" altLang="zh-CN" sz="1600" b="1">
                <a:solidFill>
                  <a:schemeClr val="tx1"/>
                </a:solidFill>
                <a:effectLst/>
                <a:latin typeface="Times New Roman" panose="02020603050405020304" pitchFamily="18" charset="0"/>
                <a:cs typeface="+mn-ea"/>
                <a:sym typeface="+mn-ea"/>
              </a:rPr>
              <a:t>p</a:t>
            </a:r>
            <a:r>
              <a:rPr lang="en-US" altLang="zh-CN" sz="1600" b="1" baseline="-25000">
                <a:solidFill>
                  <a:schemeClr val="tx1"/>
                </a:solidFill>
                <a:effectLst/>
                <a:latin typeface="Times New Roman" panose="02020603050405020304" pitchFamily="18" charset="0"/>
                <a:cs typeface="+mn-ea"/>
                <a:sym typeface="+mn-ea"/>
              </a:rPr>
              <a:t>4</a:t>
            </a:r>
            <a:r>
              <a:rPr lang="en-US" altLang="zh-CN" sz="1600" b="1">
                <a:solidFill>
                  <a:schemeClr val="tx1"/>
                </a:solidFill>
                <a:effectLst/>
                <a:latin typeface="Times New Roman" panose="02020603050405020304" pitchFamily="18" charset="0"/>
                <a:cs typeface="+mn-ea"/>
                <a:sym typeface="+mn-ea"/>
              </a:rPr>
              <a:t>( )</a:t>
            </a:r>
            <a:endParaRPr lang="en-US" altLang="zh-CN"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                       {                       {                        {</a:t>
            </a:r>
            <a:endParaRPr lang="en-US" altLang="zh-CN"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sym typeface="MT Extra" panose="05050102010205020202" pitchFamily="18" charset="2"/>
              </a:rPr>
              <a:t>                    </a:t>
            </a:r>
            <a:r>
              <a:rPr lang="en-US" altLang="zh-CN" sz="1600" b="1" strike="noStrike" noProof="1">
                <a:solidFill>
                  <a:schemeClr val="tx1"/>
                </a:solidFill>
                <a:effectLst/>
                <a:latin typeface="Times New Roman" panose="02020603050405020304" pitchFamily="18" charset="0"/>
                <a:ea typeface="宋体" pitchFamily="2" charset="-122"/>
                <a:cs typeface="+mn-ea"/>
              </a:rPr>
              <a:t>p(s</a:t>
            </a:r>
            <a:r>
              <a:rPr lang="en-US" altLang="zh-CN" sz="1600" b="1" strike="noStrike" baseline="-25000" noProof="1">
                <a:solidFill>
                  <a:schemeClr val="tx1"/>
                </a:solidFill>
                <a:effectLst/>
                <a:latin typeface="Times New Roman" panose="02020603050405020304" pitchFamily="18" charset="0"/>
                <a:ea typeface="宋体" pitchFamily="2" charset="-122"/>
                <a:cs typeface="+mn-ea"/>
              </a:rPr>
              <a:t>2</a:t>
            </a:r>
            <a:r>
              <a:rPr lang="en-US" altLang="zh-CN" sz="1600" b="1" strike="noStrike" noProof="1">
                <a:solidFill>
                  <a:schemeClr val="tx1"/>
                </a:solidFill>
                <a:effectLst/>
                <a:latin typeface="Times New Roman" panose="02020603050405020304" pitchFamily="18" charset="0"/>
                <a:ea typeface="宋体" pitchFamily="2" charset="-122"/>
                <a:cs typeface="+mn-ea"/>
              </a:rPr>
              <a:t>)</a:t>
            </a: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p(s</a:t>
            </a:r>
            <a:r>
              <a:rPr lang="en-US" altLang="zh-CN" sz="1600" b="1" strike="noStrike" baseline="-25000" noProof="1">
                <a:solidFill>
                  <a:schemeClr val="tx1"/>
                </a:solidFill>
                <a:effectLst/>
                <a:latin typeface="Times New Roman" panose="02020603050405020304" pitchFamily="18" charset="0"/>
                <a:ea typeface="宋体" pitchFamily="2" charset="-122"/>
                <a:cs typeface="+mn-ea"/>
              </a:rPr>
              <a:t>3</a:t>
            </a:r>
            <a:r>
              <a:rPr lang="en-US" altLang="zh-CN" sz="1600" b="1" strike="noStrike" noProof="1">
                <a:solidFill>
                  <a:schemeClr val="tx1"/>
                </a:solidFill>
                <a:effectLst/>
                <a:latin typeface="Times New Roman" panose="02020603050405020304" pitchFamily="18" charset="0"/>
                <a:ea typeface="宋体" pitchFamily="2" charset="-122"/>
                <a:cs typeface="+mn-ea"/>
              </a:rPr>
              <a:t>)</a:t>
            </a: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a:solidFill>
                  <a:schemeClr val="tx1"/>
                </a:solidFill>
                <a:effectLst/>
                <a:latin typeface="Times New Roman" panose="02020603050405020304" pitchFamily="18" charset="0"/>
                <a:cs typeface="+mn-ea"/>
                <a:sym typeface="+mn-ea"/>
              </a:rPr>
              <a:t>p(s</a:t>
            </a:r>
            <a:r>
              <a:rPr lang="en-US" altLang="zh-CN" sz="1600" b="1" baseline="-25000">
                <a:solidFill>
                  <a:schemeClr val="tx1"/>
                </a:solidFill>
                <a:effectLst/>
                <a:latin typeface="Times New Roman" panose="02020603050405020304" pitchFamily="18" charset="0"/>
                <a:cs typeface="+mn-ea"/>
                <a:sym typeface="+mn-ea"/>
              </a:rPr>
              <a:t>4</a:t>
            </a:r>
            <a:r>
              <a:rPr lang="en-US" altLang="zh-CN" sz="1600" b="1">
                <a:solidFill>
                  <a:schemeClr val="tx1"/>
                </a:solidFill>
                <a:effectLst/>
                <a:latin typeface="Times New Roman" panose="02020603050405020304" pitchFamily="18" charset="0"/>
                <a:cs typeface="+mn-ea"/>
                <a:sym typeface="+mn-ea"/>
              </a:rPr>
              <a:t>)</a:t>
            </a:r>
            <a:r>
              <a:rPr lang="zh-CN" altLang="en-US" sz="1600" b="1">
                <a:solidFill>
                  <a:schemeClr val="tx1"/>
                </a:solidFill>
                <a:effectLst/>
                <a:latin typeface="Times New Roman" panose="02020603050405020304" pitchFamily="18" charset="0"/>
                <a:cs typeface="+mn-ea"/>
                <a:sym typeface="+mn-ea"/>
              </a:rPr>
              <a:t>；</a:t>
            </a:r>
            <a:endParaRPr lang="zh-CN" altLang="en-US"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v(s</a:t>
            </a:r>
            <a:r>
              <a:rPr lang="en-US" altLang="zh-CN" sz="1600" b="1" strike="noStrike" baseline="-25000" noProof="1">
                <a:solidFill>
                  <a:schemeClr val="tx1"/>
                </a:solidFill>
                <a:effectLst/>
                <a:latin typeface="Times New Roman" panose="02020603050405020304" pitchFamily="18" charset="0"/>
                <a:ea typeface="宋体" pitchFamily="2" charset="-122"/>
                <a:cs typeface="+mn-ea"/>
              </a:rPr>
              <a:t>2</a:t>
            </a:r>
            <a:r>
              <a:rPr lang="en-US" altLang="zh-CN" sz="1600" b="1" strike="noStrike" noProof="1">
                <a:solidFill>
                  <a:schemeClr val="tx1"/>
                </a:solidFill>
                <a:effectLst/>
                <a:latin typeface="Times New Roman" panose="02020603050405020304" pitchFamily="18" charset="0"/>
                <a:ea typeface="宋体" pitchFamily="2" charset="-122"/>
                <a:cs typeface="+mn-ea"/>
              </a:rPr>
              <a:t>)</a:t>
            </a: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a:t>
            </a: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a:t>
            </a: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a:solidFill>
                  <a:schemeClr val="tx1"/>
                </a:solidFill>
                <a:effectLst/>
                <a:latin typeface="Times New Roman" panose="02020603050405020304" pitchFamily="18" charset="0"/>
                <a:cs typeface="+mn-ea"/>
                <a:sym typeface="+mn-ea"/>
              </a:rPr>
              <a:t>...</a:t>
            </a:r>
            <a:endParaRPr lang="zh-CN" altLang="en-US" sz="1600" b="1" strike="noStrike" noProof="1">
              <a:solidFill>
                <a:schemeClr val="tx1"/>
              </a:solidFill>
              <a:effectLst/>
              <a:latin typeface="Times New Roman" panose="02020603050405020304" pitchFamily="18" charset="0"/>
              <a:ea typeface="宋体" pitchFamily="2" charset="-122"/>
              <a:sym typeface="MT Extra" panose="05050102010205020202" pitchFamily="18" charset="2"/>
            </a:endParaRPr>
          </a:p>
          <a:p>
            <a:pPr marL="533400" lvl="0" indent="-533400" algn="just" fontAlgn="base">
              <a:lnSpc>
                <a:spcPct val="12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v(s</a:t>
            </a:r>
            <a:r>
              <a:rPr lang="en-US" altLang="zh-CN" sz="1600" b="1" strike="noStrike" baseline="-25000" noProof="1">
                <a:solidFill>
                  <a:schemeClr val="tx1"/>
                </a:solidFill>
                <a:effectLst/>
                <a:latin typeface="Times New Roman" panose="02020603050405020304" pitchFamily="18" charset="0"/>
                <a:ea typeface="宋体" pitchFamily="2" charset="-122"/>
                <a:cs typeface="+mn-ea"/>
              </a:rPr>
              <a:t>3</a:t>
            </a:r>
            <a:r>
              <a:rPr lang="en-US" altLang="zh-CN" sz="1600" b="1" strike="noStrike" noProof="1">
                <a:solidFill>
                  <a:schemeClr val="tx1"/>
                </a:solidFill>
                <a:effectLst/>
                <a:latin typeface="Times New Roman" panose="02020603050405020304" pitchFamily="18" charset="0"/>
                <a:ea typeface="宋体" pitchFamily="2" charset="-122"/>
                <a:cs typeface="+mn-ea"/>
              </a:rPr>
              <a:t>)</a:t>
            </a: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                       }                        }</a:t>
            </a:r>
            <a:endParaRPr lang="zh-CN" altLang="en-US" sz="1600" b="1" strike="noStrike" noProof="1">
              <a:solidFill>
                <a:schemeClr val="tx1"/>
              </a:solidFill>
              <a:effectLst/>
              <a:latin typeface="Times New Roman" panose="02020603050405020304" pitchFamily="18" charset="0"/>
              <a:ea typeface="宋体" pitchFamily="2" charset="-122"/>
              <a:sym typeface="MT Extra" panose="05050102010205020202" pitchFamily="18" charset="2"/>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a:solidFill>
                  <a:schemeClr val="tx1"/>
                </a:solidFill>
                <a:effectLst/>
                <a:latin typeface="Times New Roman" panose="02020603050405020304" pitchFamily="18" charset="0"/>
                <a:cs typeface="+mn-ea"/>
                <a:sym typeface="+mn-ea"/>
              </a:rPr>
              <a:t>v(s</a:t>
            </a:r>
            <a:r>
              <a:rPr lang="en-US" altLang="zh-CN" sz="1600" b="1" baseline="-25000">
                <a:solidFill>
                  <a:schemeClr val="tx1"/>
                </a:solidFill>
                <a:effectLst/>
                <a:latin typeface="Times New Roman" panose="02020603050405020304" pitchFamily="18" charset="0"/>
                <a:cs typeface="+mn-ea"/>
                <a:sym typeface="+mn-ea"/>
              </a:rPr>
              <a:t>4</a:t>
            </a:r>
            <a:r>
              <a:rPr lang="en-US" altLang="zh-CN" sz="1600" b="1">
                <a:solidFill>
                  <a:schemeClr val="tx1"/>
                </a:solidFill>
                <a:effectLst/>
                <a:latin typeface="Times New Roman" panose="02020603050405020304" pitchFamily="18" charset="0"/>
                <a:cs typeface="+mn-ea"/>
                <a:sym typeface="+mn-ea"/>
              </a:rPr>
              <a:t>)</a:t>
            </a:r>
            <a:r>
              <a:rPr lang="zh-CN" altLang="en-US" sz="1600" b="1">
                <a:solidFill>
                  <a:schemeClr val="tx1"/>
                </a:solidFill>
                <a:effectLst/>
                <a:latin typeface="Times New Roman" panose="02020603050405020304" pitchFamily="18" charset="0"/>
                <a:cs typeface="+mn-ea"/>
                <a:sym typeface="+mn-ea"/>
              </a:rPr>
              <a:t>；</a:t>
            </a:r>
            <a:endParaRPr lang="en-US" altLang="zh-CN" sz="1600" b="1" strike="noStrike" noProof="1">
              <a:solidFill>
                <a:schemeClr val="tx1"/>
              </a:solidFill>
              <a:effectLst/>
              <a:latin typeface="Times New Roman" panose="02020603050405020304" pitchFamily="18" charset="0"/>
              <a:ea typeface="宋体" pitchFamily="2" charset="-122"/>
              <a:cs typeface="+mn-ea"/>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a:t>
            </a:r>
            <a:r>
              <a:rPr lang="en-US" altLang="zh-CN" sz="1600" strike="noStrike" noProof="1">
                <a:solidFill>
                  <a:schemeClr val="tx1"/>
                </a:solidFill>
                <a:latin typeface="Times New Roman" panose="02020603050405020304" pitchFamily="18" charset="0"/>
                <a:ea typeface="宋体" pitchFamily="2" charset="-122"/>
                <a:cs typeface="+mn-ea"/>
              </a:rPr>
              <a:t> </a:t>
            </a:r>
            <a:endParaRPr lang="en-US" altLang="zh-CN" sz="1600" strike="noStrike" noProof="1">
              <a:solidFill>
                <a:schemeClr val="tx1"/>
              </a:solidFill>
              <a:latin typeface="Times New Roman" panose="02020603050405020304"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83" name="矩形 62482"/>
          <p:cNvSpPr/>
          <p:nvPr/>
        </p:nvSpPr>
        <p:spPr>
          <a:xfrm>
            <a:off x="381000" y="85725"/>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进程互斥与同步的实现</a:t>
            </a:r>
            <a:endParaRPr lang="zh-CN" altLang="en-US" sz="2400" strike="noStrike" noProof="1">
              <a:ea typeface="宋体" pitchFamily="2" charset="-122"/>
            </a:endParaRPr>
          </a:p>
        </p:txBody>
      </p:sp>
      <p:sp>
        <p:nvSpPr>
          <p:cNvPr id="5" name="矩形 4"/>
          <p:cNvSpPr/>
          <p:nvPr/>
        </p:nvSpPr>
        <p:spPr>
          <a:xfrm>
            <a:off x="1137920" y="596900"/>
            <a:ext cx="5615940" cy="5198110"/>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just" fontAlgn="base">
              <a:lnSpc>
                <a:spcPct val="12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习题</a:t>
            </a:r>
            <a:r>
              <a:rPr lang="en-US" altLang="zh-CN" sz="1600" b="1" strike="noStrike" noProof="1">
                <a:solidFill>
                  <a:schemeClr val="tx1"/>
                </a:solidFill>
                <a:effectLst/>
                <a:latin typeface="Times New Roman" panose="02020603050405020304" pitchFamily="18" charset="0"/>
                <a:ea typeface="宋体" pitchFamily="2" charset="-122"/>
                <a:cs typeface="+mn-ea"/>
              </a:rPr>
              <a:t>4-13 (b)</a:t>
            </a:r>
            <a:endParaRPr lang="en-US" altLang="zh-CN" sz="1600" b="1" strike="noStrike" noProof="1">
              <a:solidFill>
                <a:schemeClr val="tx1"/>
              </a:solidFill>
              <a:effectLst/>
              <a:latin typeface="Times New Roman" panose="02020603050405020304" pitchFamily="18" charset="0"/>
              <a:ea typeface="宋体" pitchFamily="2" charset="-122"/>
              <a:cs typeface="+mn-ea"/>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main( )</a:t>
            </a:r>
            <a:endParaRPr lang="en-US" altLang="zh-CN"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a:t>
            </a:r>
            <a:endParaRPr lang="en-US" altLang="zh-CN"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        int  s</a:t>
            </a:r>
            <a:r>
              <a:rPr lang="en-US" altLang="zh-CN" sz="1600" b="1" strike="noStrike" baseline="-25000" noProof="1">
                <a:solidFill>
                  <a:schemeClr val="tx1"/>
                </a:solidFill>
                <a:effectLst/>
                <a:latin typeface="Times New Roman" panose="02020603050405020304" pitchFamily="18" charset="0"/>
                <a:ea typeface="宋体" pitchFamily="2" charset="-122"/>
                <a:cs typeface="+mn-ea"/>
              </a:rPr>
              <a:t>1</a:t>
            </a:r>
            <a:r>
              <a:rPr lang="en-US" altLang="zh-CN" sz="1600" b="1" strike="noStrike" noProof="1">
                <a:solidFill>
                  <a:schemeClr val="tx1"/>
                </a:solidFill>
                <a:effectLst/>
                <a:latin typeface="Times New Roman" panose="02020603050405020304" pitchFamily="18" charset="0"/>
                <a:ea typeface="宋体" pitchFamily="2" charset="-122"/>
                <a:cs typeface="+mn-ea"/>
              </a:rPr>
              <a:t>=0</a:t>
            </a:r>
            <a:r>
              <a:rPr lang="zh-CN" altLang="en-US" sz="1600" b="1" strike="noStrike" noProof="1">
                <a:solidFill>
                  <a:schemeClr val="tx1"/>
                </a:solidFill>
                <a:effectLst/>
                <a:latin typeface="Times New Roman" panose="02020603050405020304" pitchFamily="18" charset="0"/>
                <a:ea typeface="宋体" pitchFamily="2" charset="-122"/>
                <a:cs typeface="+mn-ea"/>
              </a:rPr>
              <a:t>； ∕*表示</a:t>
            </a:r>
            <a:r>
              <a:rPr lang="en-US" altLang="zh-CN" sz="1600" b="1" strike="noStrike" noProof="1">
                <a:solidFill>
                  <a:schemeClr val="tx1"/>
                </a:solidFill>
                <a:effectLst/>
                <a:latin typeface="Times New Roman" panose="02020603050405020304" pitchFamily="18" charset="0"/>
                <a:ea typeface="宋体" pitchFamily="2" charset="-122"/>
                <a:cs typeface="+mn-ea"/>
              </a:rPr>
              <a:t>p1</a:t>
            </a:r>
            <a:r>
              <a:rPr lang="zh-CN" altLang="en-US" sz="1600" b="1" strike="noStrike" noProof="1">
                <a:solidFill>
                  <a:schemeClr val="tx1"/>
                </a:solidFill>
                <a:effectLst/>
                <a:latin typeface="Times New Roman" panose="02020603050405020304" pitchFamily="18" charset="0"/>
                <a:ea typeface="宋体" pitchFamily="2" charset="-122"/>
                <a:cs typeface="+mn-ea"/>
              </a:rPr>
              <a:t>进程能否执行完*∕</a:t>
            </a:r>
            <a:endParaRPr lang="zh-CN" altLang="en-US"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int  s</a:t>
            </a:r>
            <a:r>
              <a:rPr lang="en-US" altLang="zh-CN" sz="1600" b="1" strike="noStrike" baseline="-25000" noProof="1">
                <a:solidFill>
                  <a:schemeClr val="tx1"/>
                </a:solidFill>
                <a:effectLst/>
                <a:latin typeface="Times New Roman" panose="02020603050405020304" pitchFamily="18" charset="0"/>
                <a:ea typeface="宋体" pitchFamily="2" charset="-122"/>
                <a:cs typeface="+mn-ea"/>
              </a:rPr>
              <a:t>2</a:t>
            </a:r>
            <a:r>
              <a:rPr lang="en-US" altLang="zh-CN" sz="1600" b="1" strike="noStrike" noProof="1">
                <a:solidFill>
                  <a:schemeClr val="tx1"/>
                </a:solidFill>
                <a:effectLst/>
                <a:latin typeface="Times New Roman" panose="02020603050405020304" pitchFamily="18" charset="0"/>
                <a:ea typeface="宋体" pitchFamily="2" charset="-122"/>
                <a:cs typeface="+mn-ea"/>
              </a:rPr>
              <a:t>=0</a:t>
            </a:r>
            <a:r>
              <a:rPr lang="zh-CN" altLang="en-US" sz="1600" b="1" strike="noStrike" noProof="1">
                <a:solidFill>
                  <a:schemeClr val="tx1"/>
                </a:solidFill>
                <a:effectLst/>
                <a:latin typeface="Times New Roman" panose="02020603050405020304" pitchFamily="18" charset="0"/>
                <a:ea typeface="宋体" pitchFamily="2" charset="-122"/>
                <a:cs typeface="+mn-ea"/>
              </a:rPr>
              <a:t>； ∕*表示</a:t>
            </a:r>
            <a:r>
              <a:rPr lang="en-US" altLang="zh-CN" sz="1600" b="1" strike="noStrike" noProof="1">
                <a:solidFill>
                  <a:schemeClr val="tx1"/>
                </a:solidFill>
                <a:effectLst/>
                <a:latin typeface="Times New Roman" panose="02020603050405020304" pitchFamily="18" charset="0"/>
                <a:ea typeface="宋体" pitchFamily="2" charset="-122"/>
                <a:cs typeface="+mn-ea"/>
              </a:rPr>
              <a:t>p2</a:t>
            </a:r>
            <a:r>
              <a:rPr lang="zh-CN" altLang="en-US" sz="1600" b="1" strike="noStrike" noProof="1">
                <a:solidFill>
                  <a:schemeClr val="tx1"/>
                </a:solidFill>
                <a:effectLst/>
                <a:latin typeface="Times New Roman" panose="02020603050405020304" pitchFamily="18" charset="0"/>
                <a:ea typeface="宋体" pitchFamily="2" charset="-122"/>
                <a:cs typeface="+mn-ea"/>
              </a:rPr>
              <a:t>进程能否执行完*∕</a:t>
            </a:r>
            <a:endParaRPr lang="zh-CN" altLang="en-US"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cobegin</a:t>
            </a:r>
            <a:endParaRPr lang="en-US" altLang="zh-CN"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            p</a:t>
            </a:r>
            <a:r>
              <a:rPr lang="en-US" altLang="zh-CN" sz="1600" b="1" strike="noStrike" baseline="-25000" noProof="1">
                <a:solidFill>
                  <a:schemeClr val="tx1"/>
                </a:solidFill>
                <a:effectLst/>
                <a:latin typeface="Times New Roman" panose="02020603050405020304" pitchFamily="18" charset="0"/>
                <a:ea typeface="宋体" pitchFamily="2" charset="-122"/>
                <a:cs typeface="+mn-ea"/>
              </a:rPr>
              <a:t>1</a:t>
            </a:r>
            <a:r>
              <a:rPr lang="en-US" altLang="zh-CN" sz="1600" b="1" strike="noStrike" noProof="1">
                <a:solidFill>
                  <a:schemeClr val="tx1"/>
                </a:solidFill>
                <a:effectLst/>
                <a:latin typeface="Times New Roman" panose="02020603050405020304" pitchFamily="18" charset="0"/>
                <a:ea typeface="宋体" pitchFamily="2" charset="-122"/>
                <a:cs typeface="+mn-ea"/>
              </a:rPr>
              <a:t>( )</a:t>
            </a:r>
            <a:r>
              <a:rPr lang="zh-CN" altLang="en-US" sz="1600" b="1" strike="noStrike" noProof="1">
                <a:solidFill>
                  <a:schemeClr val="tx1"/>
                </a:solidFill>
                <a:effectLst/>
                <a:latin typeface="Times New Roman" panose="02020603050405020304" pitchFamily="18" charset="0"/>
                <a:ea typeface="宋体" pitchFamily="2" charset="-122"/>
                <a:cs typeface="+mn-ea"/>
              </a:rPr>
              <a:t>；</a:t>
            </a:r>
            <a:r>
              <a:rPr lang="en-US" altLang="zh-CN" sz="1600" b="1" strike="noStrike" noProof="1">
                <a:solidFill>
                  <a:schemeClr val="tx1"/>
                </a:solidFill>
                <a:effectLst/>
                <a:latin typeface="Times New Roman" panose="02020603050405020304" pitchFamily="18" charset="0"/>
                <a:ea typeface="宋体" pitchFamily="2" charset="-122"/>
                <a:cs typeface="+mn-ea"/>
              </a:rPr>
              <a:t>p</a:t>
            </a:r>
            <a:r>
              <a:rPr lang="en-US" altLang="zh-CN" sz="1600" b="1" strike="noStrike" baseline="-25000" noProof="1">
                <a:solidFill>
                  <a:schemeClr val="tx1"/>
                </a:solidFill>
                <a:effectLst/>
                <a:latin typeface="Times New Roman" panose="02020603050405020304" pitchFamily="18" charset="0"/>
                <a:ea typeface="宋体" pitchFamily="2" charset="-122"/>
                <a:cs typeface="+mn-ea"/>
              </a:rPr>
              <a:t>2</a:t>
            </a:r>
            <a:r>
              <a:rPr lang="en-US" altLang="zh-CN" sz="1600" b="1" strike="noStrike" noProof="1">
                <a:solidFill>
                  <a:schemeClr val="tx1"/>
                </a:solidFill>
                <a:effectLst/>
                <a:latin typeface="Times New Roman" panose="02020603050405020304" pitchFamily="18" charset="0"/>
                <a:ea typeface="宋体" pitchFamily="2" charset="-122"/>
                <a:cs typeface="+mn-ea"/>
              </a:rPr>
              <a:t>( )</a:t>
            </a:r>
            <a:r>
              <a:rPr lang="zh-CN" altLang="en-US" sz="1600" b="1" strike="noStrike" noProof="1">
                <a:solidFill>
                  <a:schemeClr val="tx1"/>
                </a:solidFill>
                <a:effectLst/>
                <a:latin typeface="Times New Roman" panose="02020603050405020304" pitchFamily="18" charset="0"/>
                <a:ea typeface="宋体" pitchFamily="2" charset="-122"/>
                <a:cs typeface="+mn-ea"/>
              </a:rPr>
              <a:t>；</a:t>
            </a:r>
            <a:r>
              <a:rPr lang="en-US" altLang="zh-CN" sz="1600" b="1" strike="noStrike" noProof="1">
                <a:solidFill>
                  <a:schemeClr val="tx1"/>
                </a:solidFill>
                <a:effectLst/>
                <a:latin typeface="Times New Roman" panose="02020603050405020304" pitchFamily="18" charset="0"/>
                <a:ea typeface="宋体" pitchFamily="2" charset="-122"/>
                <a:cs typeface="+mn-ea"/>
              </a:rPr>
              <a:t>p</a:t>
            </a:r>
            <a:r>
              <a:rPr lang="en-US" altLang="zh-CN" sz="1600" b="1" strike="noStrike" baseline="-25000" noProof="1">
                <a:solidFill>
                  <a:schemeClr val="tx1"/>
                </a:solidFill>
                <a:effectLst/>
                <a:latin typeface="Times New Roman" panose="02020603050405020304" pitchFamily="18" charset="0"/>
                <a:ea typeface="宋体" pitchFamily="2" charset="-122"/>
                <a:cs typeface="+mn-ea"/>
              </a:rPr>
              <a:t>3</a:t>
            </a:r>
            <a:r>
              <a:rPr lang="en-US" altLang="zh-CN" sz="1600" b="1" strike="noStrike" noProof="1">
                <a:solidFill>
                  <a:schemeClr val="tx1"/>
                </a:solidFill>
                <a:effectLst/>
                <a:latin typeface="Times New Roman" panose="02020603050405020304" pitchFamily="18" charset="0"/>
                <a:ea typeface="宋体" pitchFamily="2" charset="-122"/>
                <a:cs typeface="+mn-ea"/>
              </a:rPr>
              <a:t>( )</a:t>
            </a:r>
            <a:r>
              <a:rPr lang="zh-CN" altLang="en-US" sz="1600" b="1" strike="noStrike" noProof="1">
                <a:solidFill>
                  <a:schemeClr val="tx1"/>
                </a:solidFill>
                <a:effectLst/>
                <a:latin typeface="Times New Roman" panose="02020603050405020304" pitchFamily="18" charset="0"/>
                <a:ea typeface="宋体" pitchFamily="2" charset="-122"/>
                <a:cs typeface="+mn-ea"/>
              </a:rPr>
              <a:t>；</a:t>
            </a:r>
            <a:endParaRPr lang="zh-CN" altLang="en-US"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coend     </a:t>
            </a:r>
            <a:endParaRPr lang="en-US" altLang="zh-CN"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a:t>
            </a:r>
            <a:endParaRPr lang="en-US" altLang="zh-CN" sz="1600" b="1" strike="noStrike" noProof="1">
              <a:solidFill>
                <a:schemeClr val="tx1"/>
              </a:solidFill>
              <a:effectLst/>
              <a:latin typeface="Times New Roman" panose="02020603050405020304" pitchFamily="18" charset="0"/>
              <a:ea typeface="宋体" pitchFamily="2" charset="-122"/>
              <a:cs typeface="+mn-ea"/>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p</a:t>
            </a:r>
            <a:r>
              <a:rPr lang="en-US" altLang="zh-CN" sz="1600" b="1" strike="noStrike" baseline="-25000" noProof="1">
                <a:solidFill>
                  <a:schemeClr val="tx1"/>
                </a:solidFill>
                <a:effectLst/>
                <a:latin typeface="Times New Roman" panose="02020603050405020304" pitchFamily="18" charset="0"/>
                <a:ea typeface="宋体" pitchFamily="2" charset="-122"/>
                <a:cs typeface="+mn-ea"/>
              </a:rPr>
              <a:t>1</a:t>
            </a:r>
            <a:r>
              <a:rPr lang="en-US" altLang="zh-CN" sz="1600" b="1" strike="noStrike" noProof="1">
                <a:solidFill>
                  <a:schemeClr val="tx1"/>
                </a:solidFill>
                <a:effectLst/>
                <a:latin typeface="Times New Roman" panose="02020603050405020304" pitchFamily="18" charset="0"/>
                <a:ea typeface="宋体" pitchFamily="2" charset="-122"/>
                <a:cs typeface="+mn-ea"/>
              </a:rPr>
              <a:t>( )                      p</a:t>
            </a:r>
            <a:r>
              <a:rPr lang="en-US" altLang="zh-CN" sz="1600" b="1" strike="noStrike" baseline="-25000" noProof="1">
                <a:solidFill>
                  <a:schemeClr val="tx1"/>
                </a:solidFill>
                <a:effectLst/>
                <a:latin typeface="Times New Roman" panose="02020603050405020304" pitchFamily="18" charset="0"/>
                <a:ea typeface="宋体" pitchFamily="2" charset="-122"/>
                <a:cs typeface="+mn-ea"/>
              </a:rPr>
              <a:t>2</a:t>
            </a:r>
            <a:r>
              <a:rPr lang="en-US" altLang="zh-CN" sz="1600" b="1" strike="noStrike" noProof="1">
                <a:solidFill>
                  <a:schemeClr val="tx1"/>
                </a:solidFill>
                <a:effectLst/>
                <a:latin typeface="Times New Roman" panose="02020603050405020304" pitchFamily="18" charset="0"/>
                <a:ea typeface="宋体" pitchFamily="2" charset="-122"/>
                <a:cs typeface="+mn-ea"/>
              </a:rPr>
              <a:t>( )                     p</a:t>
            </a:r>
            <a:r>
              <a:rPr lang="en-US" altLang="zh-CN" sz="1600" b="1" strike="noStrike" baseline="-25000" noProof="1">
                <a:solidFill>
                  <a:schemeClr val="tx1"/>
                </a:solidFill>
                <a:effectLst/>
                <a:latin typeface="Times New Roman" panose="02020603050405020304" pitchFamily="18" charset="0"/>
                <a:ea typeface="宋体" pitchFamily="2" charset="-122"/>
                <a:cs typeface="+mn-ea"/>
              </a:rPr>
              <a:t>3</a:t>
            </a:r>
            <a:r>
              <a:rPr lang="en-US" altLang="zh-CN" sz="1600" b="1" strike="noStrike" noProof="1">
                <a:solidFill>
                  <a:schemeClr val="tx1"/>
                </a:solidFill>
                <a:effectLst/>
                <a:latin typeface="Times New Roman" panose="02020603050405020304" pitchFamily="18" charset="0"/>
                <a:ea typeface="宋体" pitchFamily="2" charset="-122"/>
                <a:cs typeface="+mn-ea"/>
              </a:rPr>
              <a:t>( ) </a:t>
            </a:r>
            <a:endParaRPr lang="en-US" altLang="zh-CN"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                          {                          {       </a:t>
            </a:r>
            <a:endParaRPr lang="en-US" altLang="zh-CN"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sym typeface="MT Extra" panose="05050102010205020202" pitchFamily="18" charset="2"/>
              </a:rPr>
              <a:t>                        ...</a:t>
            </a: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p(s</a:t>
            </a:r>
            <a:r>
              <a:rPr lang="en-US" altLang="zh-CN" sz="1600" b="1" strike="noStrike" baseline="-25000" noProof="1">
                <a:solidFill>
                  <a:schemeClr val="tx1"/>
                </a:solidFill>
                <a:effectLst/>
                <a:latin typeface="Times New Roman" panose="02020603050405020304" pitchFamily="18" charset="0"/>
                <a:ea typeface="宋体" pitchFamily="2" charset="-122"/>
                <a:cs typeface="+mn-ea"/>
              </a:rPr>
              <a:t>1</a:t>
            </a:r>
            <a:r>
              <a:rPr lang="en-US" altLang="zh-CN" sz="1600" b="1" strike="noStrike" noProof="1">
                <a:solidFill>
                  <a:schemeClr val="tx1"/>
                </a:solidFill>
                <a:effectLst/>
                <a:latin typeface="Times New Roman" panose="02020603050405020304" pitchFamily="18" charset="0"/>
                <a:ea typeface="宋体" pitchFamily="2" charset="-122"/>
                <a:cs typeface="+mn-ea"/>
              </a:rPr>
              <a:t>);</a:t>
            </a:r>
            <a:endParaRPr lang="zh-CN" altLang="en-US"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v(s</a:t>
            </a:r>
            <a:r>
              <a:rPr lang="en-US" altLang="zh-CN" sz="1600" b="1" strike="noStrike" baseline="-25000" noProof="1">
                <a:solidFill>
                  <a:schemeClr val="tx1"/>
                </a:solidFill>
                <a:effectLst/>
                <a:latin typeface="Times New Roman" panose="02020603050405020304" pitchFamily="18" charset="0"/>
                <a:ea typeface="宋体" pitchFamily="2" charset="-122"/>
                <a:cs typeface="+mn-ea"/>
              </a:rPr>
              <a:t>1</a:t>
            </a:r>
            <a:r>
              <a:rPr lang="en-US" altLang="zh-CN" sz="1600" b="1" strike="noStrike" noProof="1">
                <a:solidFill>
                  <a:schemeClr val="tx1"/>
                </a:solidFill>
                <a:effectLst/>
                <a:latin typeface="Times New Roman" panose="02020603050405020304" pitchFamily="18" charset="0"/>
                <a:ea typeface="宋体" pitchFamily="2" charset="-122"/>
                <a:cs typeface="+mn-ea"/>
              </a:rPr>
              <a:t>);   </a:t>
            </a: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v(</a:t>
            </a:r>
            <a:r>
              <a:rPr lang="en-US" altLang="zh-CN" sz="1600" b="1">
                <a:solidFill>
                  <a:schemeClr val="tx1"/>
                </a:solidFill>
                <a:effectLst/>
                <a:latin typeface="Times New Roman" panose="02020603050405020304" pitchFamily="18" charset="0"/>
                <a:cs typeface="+mn-ea"/>
                <a:sym typeface="+mn-ea"/>
              </a:rPr>
              <a:t>s</a:t>
            </a:r>
            <a:r>
              <a:rPr lang="en-US" altLang="zh-CN" sz="1600" b="1" baseline="-25000">
                <a:solidFill>
                  <a:schemeClr val="tx1"/>
                </a:solidFill>
                <a:effectLst/>
                <a:latin typeface="Times New Roman" panose="02020603050405020304" pitchFamily="18" charset="0"/>
                <a:cs typeface="+mn-ea"/>
                <a:sym typeface="+mn-ea"/>
              </a:rPr>
              <a:t>2</a:t>
            </a:r>
            <a:r>
              <a:rPr lang="en-US" altLang="zh-CN" sz="1600" b="1" strike="noStrike" noProof="1">
                <a:solidFill>
                  <a:schemeClr val="tx1"/>
                </a:solidFill>
                <a:effectLst/>
                <a:latin typeface="Times New Roman" panose="02020603050405020304" pitchFamily="18" charset="0"/>
                <a:ea typeface="宋体" pitchFamily="2" charset="-122"/>
                <a:cs typeface="+mn-ea"/>
              </a:rPr>
              <a:t>);</a:t>
            </a: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p</a:t>
            </a:r>
            <a:r>
              <a:rPr lang="en-US" altLang="zh-CN" sz="1600" b="1">
                <a:solidFill>
                  <a:schemeClr val="tx1"/>
                </a:solidFill>
                <a:effectLst/>
                <a:latin typeface="Times New Roman" panose="02020603050405020304" pitchFamily="18" charset="0"/>
                <a:cs typeface="+mn-ea"/>
                <a:sym typeface="+mn-ea"/>
              </a:rPr>
              <a:t>(s</a:t>
            </a:r>
            <a:r>
              <a:rPr lang="en-US" altLang="zh-CN" sz="1600" b="1" baseline="-25000">
                <a:solidFill>
                  <a:schemeClr val="tx1"/>
                </a:solidFill>
                <a:effectLst/>
                <a:latin typeface="Times New Roman" panose="02020603050405020304" pitchFamily="18" charset="0"/>
                <a:cs typeface="+mn-ea"/>
                <a:sym typeface="+mn-ea"/>
              </a:rPr>
              <a:t>2</a:t>
            </a:r>
            <a:r>
              <a:rPr lang="en-US" altLang="zh-CN" sz="1600" b="1">
                <a:solidFill>
                  <a:schemeClr val="tx1"/>
                </a:solidFill>
                <a:effectLst/>
                <a:latin typeface="Times New Roman" panose="02020603050405020304" pitchFamily="18" charset="0"/>
                <a:cs typeface="+mn-ea"/>
                <a:sym typeface="+mn-ea"/>
              </a:rPr>
              <a:t>);</a:t>
            </a:r>
            <a:endParaRPr lang="zh-CN" altLang="en-US" sz="1600" b="1" strike="noStrike" noProof="1">
              <a:solidFill>
                <a:schemeClr val="tx1"/>
              </a:solidFill>
              <a:effectLst/>
              <a:latin typeface="Times New Roman" panose="02020603050405020304" pitchFamily="18" charset="0"/>
              <a:ea typeface="宋体" pitchFamily="2" charset="-122"/>
              <a:sym typeface="MT Extra" panose="05050102010205020202" pitchFamily="18" charset="2"/>
            </a:endParaRPr>
          </a:p>
          <a:p>
            <a:pPr marL="533400" lvl="0" indent="-533400" algn="just" fontAlgn="base">
              <a:lnSpc>
                <a:spcPct val="120000"/>
              </a:lnSpc>
              <a:spcBef>
                <a:spcPct val="20000"/>
              </a:spcBef>
              <a:buNone/>
            </a:pPr>
            <a:r>
              <a:rPr lang="en-US" sz="1600" b="1" strike="noStrike" noProof="1">
                <a:solidFill>
                  <a:schemeClr val="tx1"/>
                </a:solidFill>
                <a:effectLst/>
                <a:latin typeface="Times New Roman" panose="02020603050405020304" pitchFamily="18" charset="0"/>
                <a:ea typeface="宋体" pitchFamily="2" charset="-122"/>
                <a:cs typeface="+mn-ea"/>
              </a:rPr>
              <a:t>}</a:t>
            </a: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              }                                ...</a:t>
            </a:r>
            <a:endParaRPr lang="zh-CN" altLang="en-US" sz="1600" b="1" strike="noStrike" noProof="1">
              <a:solidFill>
                <a:schemeClr val="tx1"/>
              </a:solidFill>
              <a:effectLst/>
              <a:latin typeface="Times New Roman" panose="02020603050405020304" pitchFamily="18" charset="0"/>
              <a:ea typeface="宋体" pitchFamily="2" charset="-122"/>
              <a:sym typeface="MT Extra" panose="05050102010205020202" pitchFamily="18" charset="2"/>
            </a:endParaRPr>
          </a:p>
          <a:p>
            <a:pPr marL="533400" lvl="0" indent="-533400" algn="just" fontAlgn="base">
              <a:lnSpc>
                <a:spcPct val="120000"/>
              </a:lnSpc>
              <a:spcBef>
                <a:spcPct val="20000"/>
              </a:spcBef>
              <a:buNone/>
            </a:pPr>
            <a:r>
              <a:rPr lang="en-US" altLang="zh-CN" sz="1600" strike="noStrike" noProof="1">
                <a:solidFill>
                  <a:schemeClr val="tx1"/>
                </a:solidFill>
                <a:latin typeface="Times New Roman" panose="02020603050405020304" pitchFamily="18" charset="0"/>
                <a:ea typeface="宋体" pitchFamily="2" charset="-122"/>
              </a:rPr>
              <a:t>                                                             }</a:t>
            </a:r>
            <a:endParaRPr lang="en-US" altLang="zh-CN" sz="1600" strike="noStrike" noProof="1">
              <a:solidFill>
                <a:schemeClr val="tx1"/>
              </a:solidFill>
              <a:latin typeface="Times New Roman" panose="02020603050405020304" pitchFamily="18" charset="0"/>
              <a:ea typeface="宋体" pitchFamily="2" charset="-122"/>
            </a:endParaRPr>
          </a:p>
        </p:txBody>
      </p:sp>
      <p:grpSp>
        <p:nvGrpSpPr>
          <p:cNvPr id="21" name="组合 20"/>
          <p:cNvGrpSpPr/>
          <p:nvPr/>
        </p:nvGrpSpPr>
        <p:grpSpPr>
          <a:xfrm>
            <a:off x="6924040" y="962660"/>
            <a:ext cx="1945640" cy="2279650"/>
            <a:chOff x="7340" y="4169"/>
            <a:chExt cx="3064" cy="3590"/>
          </a:xfrm>
        </p:grpSpPr>
        <p:sp>
          <p:nvSpPr>
            <p:cNvPr id="6" name="椭圆 62467"/>
            <p:cNvSpPr/>
            <p:nvPr/>
          </p:nvSpPr>
          <p:spPr>
            <a:xfrm>
              <a:off x="7934" y="4749"/>
              <a:ext cx="1658" cy="1377"/>
            </a:xfrm>
            <a:prstGeom prst="ellipse">
              <a:avLst/>
            </a:prstGeom>
            <a:solidFill>
              <a:srgbClr val="CCFFFF"/>
            </a:solidFill>
            <a:ln w="9525" cap="flat" cmpd="sng">
              <a:solidFill>
                <a:srgbClr val="000000"/>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7" name="直接连接符 62468"/>
            <p:cNvSpPr/>
            <p:nvPr/>
          </p:nvSpPr>
          <p:spPr>
            <a:xfrm flipH="true">
              <a:off x="8842" y="6068"/>
              <a:ext cx="306" cy="80"/>
            </a:xfrm>
            <a:prstGeom prst="line">
              <a:avLst/>
            </a:prstGeom>
            <a:ln w="19050" cap="flat" cmpd="sng">
              <a:solidFill>
                <a:srgbClr val="000000"/>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8" name="直接连接符 62469"/>
            <p:cNvSpPr/>
            <p:nvPr/>
          </p:nvSpPr>
          <p:spPr>
            <a:xfrm>
              <a:off x="8774" y="6128"/>
              <a:ext cx="0" cy="1057"/>
            </a:xfrm>
            <a:prstGeom prst="line">
              <a:avLst/>
            </a:prstGeom>
            <a:ln w="9525"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9" name="文本框 62470"/>
            <p:cNvSpPr txBox="true"/>
            <p:nvPr/>
          </p:nvSpPr>
          <p:spPr>
            <a:xfrm>
              <a:off x="7340" y="5134"/>
              <a:ext cx="812" cy="610"/>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1</a:t>
              </a:r>
              <a:endParaRPr lang="en-US" altLang="zh-CN" sz="1600">
                <a:solidFill>
                  <a:schemeClr val="tx1"/>
                </a:solidFill>
                <a:latin typeface="Times New Roman" panose="02020603050405020304" pitchFamily="18" charset="0"/>
                <a:ea typeface="宋体" pitchFamily="2" charset="-122"/>
              </a:endParaRPr>
            </a:p>
          </p:txBody>
        </p:sp>
        <p:sp>
          <p:nvSpPr>
            <p:cNvPr id="10" name="文本框 62471"/>
            <p:cNvSpPr txBox="true"/>
            <p:nvPr/>
          </p:nvSpPr>
          <p:spPr>
            <a:xfrm>
              <a:off x="8727" y="6353"/>
              <a:ext cx="865" cy="607"/>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3</a:t>
              </a:r>
              <a:endParaRPr lang="en-US" altLang="zh-CN" sz="1600">
                <a:solidFill>
                  <a:schemeClr val="tx1"/>
                </a:solidFill>
                <a:latin typeface="Times New Roman" panose="02020603050405020304" pitchFamily="18" charset="0"/>
                <a:ea typeface="宋体" pitchFamily="2" charset="-122"/>
              </a:endParaRPr>
            </a:p>
          </p:txBody>
        </p:sp>
        <p:sp>
          <p:nvSpPr>
            <p:cNvPr id="11" name="文本框 62472"/>
            <p:cNvSpPr txBox="true"/>
            <p:nvPr/>
          </p:nvSpPr>
          <p:spPr>
            <a:xfrm>
              <a:off x="9592" y="5134"/>
              <a:ext cx="812" cy="610"/>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2</a:t>
              </a:r>
              <a:endParaRPr lang="en-US" altLang="zh-CN" sz="1600">
                <a:solidFill>
                  <a:schemeClr val="tx1"/>
                </a:solidFill>
                <a:latin typeface="Times New Roman" panose="02020603050405020304" pitchFamily="18" charset="0"/>
                <a:ea typeface="宋体" pitchFamily="2" charset="-122"/>
              </a:endParaRPr>
            </a:p>
          </p:txBody>
        </p:sp>
        <p:grpSp>
          <p:nvGrpSpPr>
            <p:cNvPr id="12" name="组合 62473"/>
            <p:cNvGrpSpPr/>
            <p:nvPr/>
          </p:nvGrpSpPr>
          <p:grpSpPr>
            <a:xfrm rot="0">
              <a:off x="8357" y="7189"/>
              <a:ext cx="827" cy="570"/>
              <a:chOff x="0" y="0"/>
              <a:chExt cx="265" cy="228"/>
            </a:xfrm>
          </p:grpSpPr>
          <p:sp>
            <p:nvSpPr>
              <p:cNvPr id="13" name="椭圆 62474"/>
              <p:cNvSpPr/>
              <p:nvPr/>
            </p:nvSpPr>
            <p:spPr>
              <a:xfrm>
                <a:off x="5" y="0"/>
                <a:ext cx="260" cy="228"/>
              </a:xfrm>
              <a:prstGeom prst="ellipse">
                <a:avLst/>
              </a:prstGeom>
              <a:solidFill>
                <a:srgbClr val="CCFFFF"/>
              </a:solidFill>
              <a:ln w="9525" cap="flat" cmpd="sng">
                <a:solidFill>
                  <a:srgbClr val="000000"/>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14" name="文本框 62475"/>
              <p:cNvSpPr txBox="true"/>
              <p:nvPr/>
            </p:nvSpPr>
            <p:spPr>
              <a:xfrm>
                <a:off x="0" y="3"/>
                <a:ext cx="221" cy="206"/>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f</a:t>
                </a:r>
                <a:endParaRPr lang="en-US" altLang="zh-CN" sz="1600">
                  <a:solidFill>
                    <a:schemeClr val="tx1"/>
                  </a:solidFill>
                  <a:latin typeface="Times New Roman" panose="02020603050405020304" pitchFamily="18" charset="0"/>
                  <a:ea typeface="宋体" pitchFamily="2" charset="-122"/>
                </a:endParaRPr>
              </a:p>
            </p:txBody>
          </p:sp>
        </p:grpSp>
        <p:grpSp>
          <p:nvGrpSpPr>
            <p:cNvPr id="15" name="组合 62476"/>
            <p:cNvGrpSpPr/>
            <p:nvPr/>
          </p:nvGrpSpPr>
          <p:grpSpPr>
            <a:xfrm rot="0">
              <a:off x="8347" y="4169"/>
              <a:ext cx="815" cy="570"/>
              <a:chOff x="0" y="0"/>
              <a:chExt cx="261" cy="228"/>
            </a:xfrm>
          </p:grpSpPr>
          <p:sp>
            <p:nvSpPr>
              <p:cNvPr id="16" name="椭圆 62477"/>
              <p:cNvSpPr/>
              <p:nvPr/>
            </p:nvSpPr>
            <p:spPr>
              <a:xfrm>
                <a:off x="0" y="0"/>
                <a:ext cx="261" cy="228"/>
              </a:xfrm>
              <a:prstGeom prst="ellipse">
                <a:avLst/>
              </a:prstGeom>
              <a:solidFill>
                <a:srgbClr val="CCFFFF"/>
              </a:solidFill>
              <a:ln w="9525" cap="flat" cmpd="sng">
                <a:solidFill>
                  <a:srgbClr val="000000"/>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17" name="文本框 62478"/>
              <p:cNvSpPr txBox="true"/>
              <p:nvPr/>
            </p:nvSpPr>
            <p:spPr>
              <a:xfrm>
                <a:off x="22" y="3"/>
                <a:ext cx="222" cy="187"/>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s</a:t>
                </a:r>
                <a:endParaRPr lang="en-US" altLang="zh-CN" sz="1600">
                  <a:solidFill>
                    <a:schemeClr val="tx1"/>
                  </a:solidFill>
                  <a:latin typeface="Times New Roman" panose="02020603050405020304" pitchFamily="18" charset="0"/>
                  <a:ea typeface="宋体" pitchFamily="2" charset="-122"/>
                </a:endParaRPr>
              </a:p>
            </p:txBody>
          </p:sp>
        </p:grpSp>
        <p:sp>
          <p:nvSpPr>
            <p:cNvPr id="18" name="直接连接符 62479"/>
            <p:cNvSpPr/>
            <p:nvPr/>
          </p:nvSpPr>
          <p:spPr>
            <a:xfrm>
              <a:off x="8446" y="6065"/>
              <a:ext cx="297" cy="80"/>
            </a:xfrm>
            <a:prstGeom prst="line">
              <a:avLst/>
            </a:prstGeom>
            <a:ln w="19050" cap="flat" cmpd="sng">
              <a:solidFill>
                <a:srgbClr val="000000"/>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grpSp>
      <p:sp>
        <p:nvSpPr>
          <p:cNvPr id="23" name="文本框 22"/>
          <p:cNvSpPr txBox="true"/>
          <p:nvPr/>
        </p:nvSpPr>
        <p:spPr>
          <a:xfrm>
            <a:off x="7591425" y="3474085"/>
            <a:ext cx="472440" cy="306705"/>
          </a:xfrm>
          <a:prstGeom prst="rect">
            <a:avLst/>
          </a:prstGeom>
          <a:noFill/>
        </p:spPr>
        <p:txBody>
          <a:bodyPr wrap="none" rtlCol="0" anchor="t">
            <a:spAutoFit/>
          </a:bodyPr>
          <a:p>
            <a:r>
              <a:rPr lang="en-US" altLang="zh-CN">
                <a:solidFill>
                  <a:schemeClr val="tx1"/>
                </a:solidFill>
                <a:effectLst/>
                <a:latin typeface="Times New Roman" panose="02020603050405020304" pitchFamily="18" charset="0"/>
                <a:cs typeface="+mn-ea"/>
                <a:sym typeface="+mn-ea"/>
              </a:rPr>
              <a:t>(b)</a:t>
            </a:r>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83" name="矩形 62482"/>
          <p:cNvSpPr/>
          <p:nvPr/>
        </p:nvSpPr>
        <p:spPr>
          <a:xfrm>
            <a:off x="381000" y="85725"/>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进程互斥与同步的实现</a:t>
            </a:r>
            <a:endParaRPr lang="zh-CN" altLang="en-US" sz="2400" strike="noStrike" noProof="1">
              <a:ea typeface="宋体" pitchFamily="2" charset="-122"/>
            </a:endParaRPr>
          </a:p>
        </p:txBody>
      </p:sp>
      <p:sp>
        <p:nvSpPr>
          <p:cNvPr id="5" name="矩形 4"/>
          <p:cNvSpPr/>
          <p:nvPr/>
        </p:nvSpPr>
        <p:spPr>
          <a:xfrm>
            <a:off x="305435" y="1009650"/>
            <a:ext cx="2383790" cy="729615"/>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just" fontAlgn="base">
              <a:lnSpc>
                <a:spcPct val="120000"/>
              </a:lnSpc>
              <a:spcBef>
                <a:spcPct val="20000"/>
              </a:spcBef>
              <a:buNone/>
            </a:pPr>
            <a:r>
              <a:rPr lang="x-none" altLang="zh-CN" sz="1600" b="1" strike="noStrike" noProof="1">
                <a:solidFill>
                  <a:schemeClr val="tx1"/>
                </a:solidFill>
                <a:effectLst/>
                <a:latin typeface="Times New Roman" panose="02020603050405020304" pitchFamily="18" charset="0"/>
                <a:ea typeface="宋体" pitchFamily="2" charset="-122"/>
                <a:cs typeface="+mn-ea"/>
              </a:rPr>
              <a:t>作业：</a:t>
            </a:r>
            <a:endParaRPr lang="zh-CN" altLang="en-US" sz="1600" b="1" strike="noStrike" noProof="1">
              <a:solidFill>
                <a:schemeClr val="tx1"/>
              </a:solidFill>
              <a:effectLst/>
              <a:latin typeface="Times New Roman" panose="02020603050405020304" pitchFamily="18" charset="0"/>
              <a:ea typeface="宋体" pitchFamily="2" charset="-122"/>
              <a:cs typeface="+mn-ea"/>
            </a:endParaRPr>
          </a:p>
          <a:p>
            <a:pPr marL="533400" lvl="0" indent="-533400" algn="just" fontAlgn="base">
              <a:lnSpc>
                <a:spcPct val="120000"/>
              </a:lnSpc>
              <a:spcBef>
                <a:spcPct val="20000"/>
              </a:spcBef>
              <a:buNone/>
            </a:pPr>
            <a:r>
              <a:rPr lang="x-none" altLang="zh-CN" sz="1600" b="1" strike="noStrike" noProof="1">
                <a:solidFill>
                  <a:schemeClr val="tx1"/>
                </a:solidFill>
                <a:effectLst/>
                <a:latin typeface="Times New Roman" panose="02020603050405020304" pitchFamily="18" charset="0"/>
                <a:ea typeface="宋体" pitchFamily="2" charset="-122"/>
                <a:cs typeface="+mn-ea"/>
              </a:rPr>
              <a:t>     </a:t>
            </a:r>
            <a:r>
              <a:rPr lang="zh-CN" altLang="en-US" sz="1600" b="1" strike="noStrike" noProof="1">
                <a:solidFill>
                  <a:schemeClr val="tx1"/>
                </a:solidFill>
                <a:effectLst/>
                <a:latin typeface="Times New Roman" panose="02020603050405020304" pitchFamily="18" charset="0"/>
                <a:ea typeface="宋体" pitchFamily="2" charset="-122"/>
                <a:cs typeface="+mn-ea"/>
              </a:rPr>
              <a:t>习题 </a:t>
            </a:r>
            <a:r>
              <a:rPr lang="en-US" altLang="zh-CN" sz="1600" b="1" strike="noStrike" noProof="1">
                <a:solidFill>
                  <a:schemeClr val="tx1"/>
                </a:solidFill>
                <a:effectLst/>
                <a:latin typeface="Times New Roman" panose="02020603050405020304" pitchFamily="18" charset="0"/>
                <a:ea typeface="宋体" pitchFamily="2" charset="-122"/>
                <a:cs typeface="+mn-ea"/>
              </a:rPr>
              <a:t>4-14</a:t>
            </a:r>
            <a:endParaRPr lang="en-US" altLang="zh-CN" sz="1600" strike="noStrike" noProof="1">
              <a:solidFill>
                <a:schemeClr val="tx1"/>
              </a:solidFill>
              <a:latin typeface="Times New Roman" panose="02020603050405020304" pitchFamily="18" charset="0"/>
              <a:ea typeface="宋体" pitchFamily="2" charset="-122"/>
            </a:endParaRPr>
          </a:p>
        </p:txBody>
      </p:sp>
      <p:grpSp>
        <p:nvGrpSpPr>
          <p:cNvPr id="27" name="组合 26"/>
          <p:cNvGrpSpPr/>
          <p:nvPr/>
        </p:nvGrpSpPr>
        <p:grpSpPr>
          <a:xfrm>
            <a:off x="1087755" y="1532890"/>
            <a:ext cx="2192655" cy="3528060"/>
            <a:chOff x="8438" y="3165"/>
            <a:chExt cx="3453" cy="5556"/>
          </a:xfrm>
        </p:grpSpPr>
        <p:sp>
          <p:nvSpPr>
            <p:cNvPr id="9" name="文本框 62470"/>
            <p:cNvSpPr txBox="true"/>
            <p:nvPr/>
          </p:nvSpPr>
          <p:spPr>
            <a:xfrm>
              <a:off x="9675" y="4079"/>
              <a:ext cx="812" cy="610"/>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1</a:t>
              </a:r>
              <a:endParaRPr lang="en-US" altLang="zh-CN" sz="1600">
                <a:solidFill>
                  <a:schemeClr val="tx1"/>
                </a:solidFill>
                <a:latin typeface="Times New Roman" panose="02020603050405020304" pitchFamily="18" charset="0"/>
                <a:ea typeface="宋体" pitchFamily="2" charset="-122"/>
              </a:endParaRPr>
            </a:p>
          </p:txBody>
        </p:sp>
        <p:sp>
          <p:nvSpPr>
            <p:cNvPr id="10" name="文本框 62471"/>
            <p:cNvSpPr txBox="true"/>
            <p:nvPr/>
          </p:nvSpPr>
          <p:spPr>
            <a:xfrm>
              <a:off x="10184" y="7039"/>
              <a:ext cx="865" cy="607"/>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5</a:t>
              </a:r>
              <a:endParaRPr lang="en-US" altLang="zh-CN" sz="1600">
                <a:solidFill>
                  <a:schemeClr val="tx1"/>
                </a:solidFill>
                <a:latin typeface="Times New Roman" panose="02020603050405020304" pitchFamily="18" charset="0"/>
                <a:ea typeface="宋体" pitchFamily="2" charset="-122"/>
              </a:endParaRPr>
            </a:p>
          </p:txBody>
        </p:sp>
        <p:grpSp>
          <p:nvGrpSpPr>
            <p:cNvPr id="12" name="组合 62473"/>
            <p:cNvGrpSpPr/>
            <p:nvPr/>
          </p:nvGrpSpPr>
          <p:grpSpPr>
            <a:xfrm rot="0">
              <a:off x="9840" y="8151"/>
              <a:ext cx="827" cy="570"/>
              <a:chOff x="0" y="0"/>
              <a:chExt cx="265" cy="228"/>
            </a:xfrm>
          </p:grpSpPr>
          <p:sp>
            <p:nvSpPr>
              <p:cNvPr id="13" name="椭圆 62474"/>
              <p:cNvSpPr/>
              <p:nvPr/>
            </p:nvSpPr>
            <p:spPr>
              <a:xfrm>
                <a:off x="5" y="0"/>
                <a:ext cx="260" cy="228"/>
              </a:xfrm>
              <a:prstGeom prst="ellipse">
                <a:avLst/>
              </a:prstGeom>
              <a:solidFill>
                <a:srgbClr val="CCFFFF"/>
              </a:solidFill>
              <a:ln w="9525" cap="flat" cmpd="sng">
                <a:solidFill>
                  <a:srgbClr val="000000"/>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14" name="文本框 62475"/>
              <p:cNvSpPr txBox="true"/>
              <p:nvPr/>
            </p:nvSpPr>
            <p:spPr>
              <a:xfrm>
                <a:off x="0" y="3"/>
                <a:ext cx="221" cy="206"/>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f</a:t>
                </a:r>
                <a:endParaRPr lang="en-US" altLang="zh-CN" sz="1600">
                  <a:solidFill>
                    <a:schemeClr val="tx1"/>
                  </a:solidFill>
                  <a:latin typeface="Times New Roman" panose="02020603050405020304" pitchFamily="18" charset="0"/>
                  <a:ea typeface="宋体" pitchFamily="2" charset="-122"/>
                </a:endParaRPr>
              </a:p>
            </p:txBody>
          </p:sp>
        </p:grpSp>
        <p:grpSp>
          <p:nvGrpSpPr>
            <p:cNvPr id="15" name="组合 62476"/>
            <p:cNvGrpSpPr/>
            <p:nvPr/>
          </p:nvGrpSpPr>
          <p:grpSpPr>
            <a:xfrm rot="0">
              <a:off x="9814" y="3165"/>
              <a:ext cx="815" cy="570"/>
              <a:chOff x="0" y="0"/>
              <a:chExt cx="261" cy="228"/>
            </a:xfrm>
          </p:grpSpPr>
          <p:sp>
            <p:nvSpPr>
              <p:cNvPr id="16" name="椭圆 62477"/>
              <p:cNvSpPr/>
              <p:nvPr/>
            </p:nvSpPr>
            <p:spPr>
              <a:xfrm>
                <a:off x="0" y="0"/>
                <a:ext cx="261" cy="228"/>
              </a:xfrm>
              <a:prstGeom prst="ellipse">
                <a:avLst/>
              </a:prstGeom>
              <a:solidFill>
                <a:srgbClr val="CCFFFF"/>
              </a:solidFill>
              <a:ln w="9525" cap="flat" cmpd="sng">
                <a:solidFill>
                  <a:srgbClr val="000000"/>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17" name="文本框 62478"/>
              <p:cNvSpPr txBox="true"/>
              <p:nvPr/>
            </p:nvSpPr>
            <p:spPr>
              <a:xfrm>
                <a:off x="22" y="3"/>
                <a:ext cx="222" cy="187"/>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s</a:t>
                </a:r>
                <a:endParaRPr lang="en-US" altLang="zh-CN" sz="1600">
                  <a:solidFill>
                    <a:schemeClr val="tx1"/>
                  </a:solidFill>
                  <a:latin typeface="Times New Roman" panose="02020603050405020304" pitchFamily="18" charset="0"/>
                  <a:ea typeface="宋体" pitchFamily="2" charset="-122"/>
                </a:endParaRPr>
              </a:p>
            </p:txBody>
          </p:sp>
        </p:grpSp>
        <p:sp>
          <p:nvSpPr>
            <p:cNvPr id="19" name="直接连接符 62469"/>
            <p:cNvSpPr/>
            <p:nvPr/>
          </p:nvSpPr>
          <p:spPr>
            <a:xfrm>
              <a:off x="10229" y="3740"/>
              <a:ext cx="1" cy="1567"/>
            </a:xfrm>
            <a:prstGeom prst="line">
              <a:avLst/>
            </a:prstGeom>
            <a:ln w="9525"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20" name="直接连接符 62479"/>
            <p:cNvSpPr/>
            <p:nvPr/>
          </p:nvSpPr>
          <p:spPr>
            <a:xfrm>
              <a:off x="9967" y="8055"/>
              <a:ext cx="297" cy="80"/>
            </a:xfrm>
            <a:prstGeom prst="line">
              <a:avLst/>
            </a:prstGeom>
            <a:ln w="19050" cap="flat" cmpd="sng">
              <a:solidFill>
                <a:srgbClr val="000000"/>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22" name="文本框 62472"/>
            <p:cNvSpPr txBox="true"/>
            <p:nvPr/>
          </p:nvSpPr>
          <p:spPr>
            <a:xfrm>
              <a:off x="8438" y="6429"/>
              <a:ext cx="812" cy="610"/>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2</a:t>
              </a:r>
              <a:endParaRPr lang="en-US" altLang="zh-CN" sz="1600">
                <a:solidFill>
                  <a:schemeClr val="tx1"/>
                </a:solidFill>
                <a:latin typeface="Times New Roman" panose="02020603050405020304" pitchFamily="18" charset="0"/>
                <a:ea typeface="宋体" pitchFamily="2" charset="-122"/>
              </a:endParaRPr>
            </a:p>
          </p:txBody>
        </p:sp>
        <p:sp>
          <p:nvSpPr>
            <p:cNvPr id="25" name="弦形 24"/>
            <p:cNvSpPr/>
            <p:nvPr/>
          </p:nvSpPr>
          <p:spPr>
            <a:xfrm>
              <a:off x="9005" y="5281"/>
              <a:ext cx="2434" cy="2815"/>
            </a:xfrm>
            <a:prstGeom prst="chord">
              <a:avLst>
                <a:gd name="adj1" fmla="val 5347990"/>
                <a:gd name="adj2" fmla="val 16200000"/>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椭圆 62467"/>
            <p:cNvSpPr/>
            <p:nvPr/>
          </p:nvSpPr>
          <p:spPr>
            <a:xfrm>
              <a:off x="9408" y="5307"/>
              <a:ext cx="1658" cy="1377"/>
            </a:xfrm>
            <a:prstGeom prst="ellipse">
              <a:avLst/>
            </a:prstGeom>
            <a:solidFill>
              <a:srgbClr val="CCFFFF"/>
            </a:solidFill>
            <a:ln w="9525" cap="flat" cmpd="sng">
              <a:solidFill>
                <a:srgbClr val="000000"/>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26" name="直接连接符 62469"/>
            <p:cNvSpPr/>
            <p:nvPr/>
          </p:nvSpPr>
          <p:spPr>
            <a:xfrm>
              <a:off x="10250" y="6559"/>
              <a:ext cx="1" cy="1567"/>
            </a:xfrm>
            <a:prstGeom prst="line">
              <a:avLst/>
            </a:prstGeom>
            <a:ln w="9525"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7" name="直接连接符 62468"/>
            <p:cNvSpPr/>
            <p:nvPr/>
          </p:nvSpPr>
          <p:spPr>
            <a:xfrm flipH="true">
              <a:off x="10329" y="6626"/>
              <a:ext cx="306" cy="80"/>
            </a:xfrm>
            <a:prstGeom prst="line">
              <a:avLst/>
            </a:prstGeom>
            <a:ln w="19050" cap="flat" cmpd="sng">
              <a:solidFill>
                <a:srgbClr val="000000"/>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18" name="直接连接符 62479"/>
            <p:cNvSpPr/>
            <p:nvPr/>
          </p:nvSpPr>
          <p:spPr>
            <a:xfrm>
              <a:off x="9933" y="6623"/>
              <a:ext cx="297" cy="80"/>
            </a:xfrm>
            <a:prstGeom prst="line">
              <a:avLst/>
            </a:prstGeom>
            <a:ln w="19050" cap="flat" cmpd="sng">
              <a:solidFill>
                <a:srgbClr val="000000"/>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24" name="文本框 62472"/>
            <p:cNvSpPr txBox="true"/>
            <p:nvPr/>
          </p:nvSpPr>
          <p:spPr>
            <a:xfrm>
              <a:off x="9458" y="5692"/>
              <a:ext cx="812" cy="610"/>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3</a:t>
              </a:r>
              <a:endParaRPr lang="en-US" altLang="zh-CN" sz="1600">
                <a:solidFill>
                  <a:schemeClr val="tx1"/>
                </a:solidFill>
                <a:latin typeface="Times New Roman" panose="02020603050405020304" pitchFamily="18" charset="0"/>
                <a:ea typeface="宋体" pitchFamily="2" charset="-122"/>
              </a:endParaRPr>
            </a:p>
          </p:txBody>
        </p:sp>
        <p:sp>
          <p:nvSpPr>
            <p:cNvPr id="11" name="文本框 62472"/>
            <p:cNvSpPr txBox="true"/>
            <p:nvPr/>
          </p:nvSpPr>
          <p:spPr>
            <a:xfrm>
              <a:off x="11079" y="5692"/>
              <a:ext cx="812" cy="610"/>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4</a:t>
              </a:r>
              <a:endParaRPr lang="en-US" altLang="zh-CN" sz="1600">
                <a:solidFill>
                  <a:schemeClr val="tx1"/>
                </a:solidFill>
                <a:latin typeface="Times New Roman" panose="02020603050405020304" pitchFamily="18" charset="0"/>
                <a:ea typeface="宋体" pitchFamily="2" charset="-122"/>
              </a:endParaRPr>
            </a:p>
          </p:txBody>
        </p:sp>
      </p:grpSp>
      <p:grpSp>
        <p:nvGrpSpPr>
          <p:cNvPr id="58" name="组合 57"/>
          <p:cNvGrpSpPr/>
          <p:nvPr/>
        </p:nvGrpSpPr>
        <p:grpSpPr>
          <a:xfrm>
            <a:off x="4660900" y="1931035"/>
            <a:ext cx="1964055" cy="2515235"/>
            <a:chOff x="7340" y="3041"/>
            <a:chExt cx="3093" cy="3961"/>
          </a:xfrm>
        </p:grpSpPr>
        <p:grpSp>
          <p:nvGrpSpPr>
            <p:cNvPr id="77833" name="组合 62473"/>
            <p:cNvGrpSpPr/>
            <p:nvPr/>
          </p:nvGrpSpPr>
          <p:grpSpPr>
            <a:xfrm rot="0">
              <a:off x="8406" y="6432"/>
              <a:ext cx="827" cy="570"/>
              <a:chOff x="0" y="0"/>
              <a:chExt cx="265" cy="228"/>
            </a:xfrm>
          </p:grpSpPr>
          <p:sp>
            <p:nvSpPr>
              <p:cNvPr id="77834" name="椭圆 62474"/>
              <p:cNvSpPr/>
              <p:nvPr/>
            </p:nvSpPr>
            <p:spPr>
              <a:xfrm>
                <a:off x="5" y="0"/>
                <a:ext cx="260" cy="228"/>
              </a:xfrm>
              <a:prstGeom prst="ellipse">
                <a:avLst/>
              </a:prstGeom>
              <a:solidFill>
                <a:srgbClr val="CCFFFF"/>
              </a:solidFill>
              <a:ln w="9525" cap="flat" cmpd="sng">
                <a:solidFill>
                  <a:srgbClr val="000000"/>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77835" name="文本框 62475"/>
              <p:cNvSpPr txBox="true"/>
              <p:nvPr/>
            </p:nvSpPr>
            <p:spPr>
              <a:xfrm>
                <a:off x="0" y="3"/>
                <a:ext cx="221" cy="206"/>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f</a:t>
                </a:r>
                <a:endParaRPr lang="en-US" altLang="zh-CN" sz="1600">
                  <a:solidFill>
                    <a:schemeClr val="tx1"/>
                  </a:solidFill>
                  <a:latin typeface="Times New Roman" panose="02020603050405020304" pitchFamily="18" charset="0"/>
                  <a:ea typeface="宋体" pitchFamily="2" charset="-122"/>
                </a:endParaRPr>
              </a:p>
            </p:txBody>
          </p:sp>
        </p:grpSp>
        <p:sp>
          <p:nvSpPr>
            <p:cNvPr id="77827" name="椭圆 62467"/>
            <p:cNvSpPr/>
            <p:nvPr/>
          </p:nvSpPr>
          <p:spPr>
            <a:xfrm>
              <a:off x="7959" y="5026"/>
              <a:ext cx="1658" cy="1377"/>
            </a:xfrm>
            <a:prstGeom prst="ellipse">
              <a:avLst/>
            </a:prstGeom>
            <a:solidFill>
              <a:srgbClr val="CCFFFF"/>
            </a:solidFill>
            <a:ln w="9525" cap="flat" cmpd="sng">
              <a:solidFill>
                <a:srgbClr val="000000"/>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42" name="椭圆 62467"/>
            <p:cNvSpPr/>
            <p:nvPr/>
          </p:nvSpPr>
          <p:spPr>
            <a:xfrm>
              <a:off x="7934" y="3621"/>
              <a:ext cx="1658" cy="1377"/>
            </a:xfrm>
            <a:prstGeom prst="ellipse">
              <a:avLst/>
            </a:prstGeom>
            <a:solidFill>
              <a:srgbClr val="CCFFFF"/>
            </a:solidFill>
            <a:ln w="9525" cap="flat" cmpd="sng">
              <a:solidFill>
                <a:srgbClr val="000000"/>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43" name="直接连接符 62468"/>
            <p:cNvSpPr/>
            <p:nvPr/>
          </p:nvSpPr>
          <p:spPr>
            <a:xfrm flipH="true">
              <a:off x="8842" y="4940"/>
              <a:ext cx="306" cy="80"/>
            </a:xfrm>
            <a:prstGeom prst="line">
              <a:avLst/>
            </a:prstGeom>
            <a:ln w="19050" cap="flat" cmpd="sng">
              <a:solidFill>
                <a:srgbClr val="000000"/>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45" name="文本框 62470"/>
            <p:cNvSpPr txBox="true"/>
            <p:nvPr/>
          </p:nvSpPr>
          <p:spPr>
            <a:xfrm>
              <a:off x="7340" y="4006"/>
              <a:ext cx="812" cy="610"/>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1</a:t>
              </a:r>
              <a:endParaRPr lang="en-US" altLang="zh-CN" sz="1600">
                <a:solidFill>
                  <a:schemeClr val="tx1"/>
                </a:solidFill>
                <a:latin typeface="Times New Roman" panose="02020603050405020304" pitchFamily="18" charset="0"/>
                <a:ea typeface="宋体" pitchFamily="2" charset="-122"/>
              </a:endParaRPr>
            </a:p>
          </p:txBody>
        </p:sp>
        <p:sp>
          <p:nvSpPr>
            <p:cNvPr id="47" name="文本框 62472"/>
            <p:cNvSpPr txBox="true"/>
            <p:nvPr/>
          </p:nvSpPr>
          <p:spPr>
            <a:xfrm>
              <a:off x="9592" y="4006"/>
              <a:ext cx="812" cy="610"/>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2</a:t>
              </a:r>
              <a:endParaRPr lang="en-US" altLang="zh-CN" sz="1600">
                <a:solidFill>
                  <a:schemeClr val="tx1"/>
                </a:solidFill>
                <a:latin typeface="Times New Roman" panose="02020603050405020304" pitchFamily="18" charset="0"/>
                <a:ea typeface="宋体" pitchFamily="2" charset="-122"/>
              </a:endParaRPr>
            </a:p>
          </p:txBody>
        </p:sp>
        <p:grpSp>
          <p:nvGrpSpPr>
            <p:cNvPr id="51" name="组合 62476"/>
            <p:cNvGrpSpPr/>
            <p:nvPr/>
          </p:nvGrpSpPr>
          <p:grpSpPr>
            <a:xfrm rot="0">
              <a:off x="8347" y="3041"/>
              <a:ext cx="815" cy="570"/>
              <a:chOff x="0" y="0"/>
              <a:chExt cx="261" cy="228"/>
            </a:xfrm>
          </p:grpSpPr>
          <p:sp>
            <p:nvSpPr>
              <p:cNvPr id="52" name="椭圆 62477"/>
              <p:cNvSpPr/>
              <p:nvPr/>
            </p:nvSpPr>
            <p:spPr>
              <a:xfrm>
                <a:off x="0" y="0"/>
                <a:ext cx="261" cy="228"/>
              </a:xfrm>
              <a:prstGeom prst="ellipse">
                <a:avLst/>
              </a:prstGeom>
              <a:solidFill>
                <a:srgbClr val="CCFFFF"/>
              </a:solidFill>
              <a:ln w="9525" cap="flat" cmpd="sng">
                <a:solidFill>
                  <a:srgbClr val="000000"/>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53" name="文本框 62478"/>
              <p:cNvSpPr txBox="true"/>
              <p:nvPr/>
            </p:nvSpPr>
            <p:spPr>
              <a:xfrm>
                <a:off x="22" y="3"/>
                <a:ext cx="222" cy="187"/>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s</a:t>
                </a:r>
                <a:endParaRPr lang="en-US" altLang="zh-CN" sz="1600">
                  <a:solidFill>
                    <a:schemeClr val="tx1"/>
                  </a:solidFill>
                  <a:latin typeface="Times New Roman" panose="02020603050405020304" pitchFamily="18" charset="0"/>
                  <a:ea typeface="宋体" pitchFamily="2" charset="-122"/>
                </a:endParaRPr>
              </a:p>
            </p:txBody>
          </p:sp>
        </p:grpSp>
        <p:sp>
          <p:nvSpPr>
            <p:cNvPr id="54" name="直接连接符 62479"/>
            <p:cNvSpPr/>
            <p:nvPr/>
          </p:nvSpPr>
          <p:spPr>
            <a:xfrm>
              <a:off x="8446" y="4937"/>
              <a:ext cx="297" cy="80"/>
            </a:xfrm>
            <a:prstGeom prst="line">
              <a:avLst/>
            </a:prstGeom>
            <a:ln w="19050" cap="flat" cmpd="sng">
              <a:solidFill>
                <a:srgbClr val="000000"/>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77828" name="直接连接符 62468"/>
            <p:cNvSpPr/>
            <p:nvPr/>
          </p:nvSpPr>
          <p:spPr>
            <a:xfrm flipH="true">
              <a:off x="8880" y="6345"/>
              <a:ext cx="306" cy="80"/>
            </a:xfrm>
            <a:prstGeom prst="line">
              <a:avLst/>
            </a:prstGeom>
            <a:ln w="19050" cap="flat" cmpd="sng">
              <a:solidFill>
                <a:srgbClr val="000000"/>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77830" name="文本框 62470"/>
            <p:cNvSpPr txBox="true"/>
            <p:nvPr/>
          </p:nvSpPr>
          <p:spPr>
            <a:xfrm>
              <a:off x="7378" y="5411"/>
              <a:ext cx="812" cy="610"/>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x-none" altLang="en-US" sz="1600" baseline="-25000">
                  <a:solidFill>
                    <a:schemeClr val="tx1"/>
                  </a:solidFill>
                  <a:latin typeface="Times New Roman" panose="02020603050405020304" pitchFamily="18" charset="0"/>
                  <a:ea typeface="宋体" pitchFamily="2" charset="-122"/>
                </a:rPr>
                <a:t>3</a:t>
              </a:r>
              <a:endParaRPr lang="x-none" altLang="en-US" sz="1600" baseline="-25000">
                <a:solidFill>
                  <a:schemeClr val="tx1"/>
                </a:solidFill>
                <a:latin typeface="Times New Roman" panose="02020603050405020304" pitchFamily="18" charset="0"/>
                <a:ea typeface="宋体" pitchFamily="2" charset="-122"/>
              </a:endParaRPr>
            </a:p>
          </p:txBody>
        </p:sp>
        <p:sp>
          <p:nvSpPr>
            <p:cNvPr id="77831" name="文本框 62471"/>
            <p:cNvSpPr txBox="true"/>
            <p:nvPr/>
          </p:nvSpPr>
          <p:spPr>
            <a:xfrm>
              <a:off x="8250" y="5410"/>
              <a:ext cx="865" cy="607"/>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x-none" altLang="en-US" sz="1600" baseline="-25000">
                  <a:solidFill>
                    <a:schemeClr val="tx1"/>
                  </a:solidFill>
                  <a:latin typeface="Times New Roman" panose="02020603050405020304" pitchFamily="18" charset="0"/>
                  <a:ea typeface="宋体" pitchFamily="2" charset="-122"/>
                </a:rPr>
                <a:t>4</a:t>
              </a:r>
              <a:endParaRPr lang="x-none" altLang="en-US" sz="1600" baseline="-25000">
                <a:solidFill>
                  <a:schemeClr val="tx1"/>
                </a:solidFill>
                <a:latin typeface="Times New Roman" panose="02020603050405020304" pitchFamily="18" charset="0"/>
                <a:ea typeface="宋体" pitchFamily="2" charset="-122"/>
              </a:endParaRPr>
            </a:p>
          </p:txBody>
        </p:sp>
        <p:sp>
          <p:nvSpPr>
            <p:cNvPr id="77839" name="直接连接符 62479"/>
            <p:cNvSpPr/>
            <p:nvPr/>
          </p:nvSpPr>
          <p:spPr>
            <a:xfrm>
              <a:off x="8484" y="6342"/>
              <a:ext cx="297" cy="80"/>
            </a:xfrm>
            <a:prstGeom prst="line">
              <a:avLst/>
            </a:prstGeom>
            <a:ln w="19050" cap="flat" cmpd="sng">
              <a:solidFill>
                <a:srgbClr val="000000"/>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56" name="直接连接符 62469"/>
            <p:cNvSpPr/>
            <p:nvPr/>
          </p:nvSpPr>
          <p:spPr>
            <a:xfrm flipH="true">
              <a:off x="8800" y="5026"/>
              <a:ext cx="12" cy="1376"/>
            </a:xfrm>
            <a:prstGeom prst="line">
              <a:avLst/>
            </a:prstGeom>
            <a:ln w="9525"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57" name="文本框 62471"/>
            <p:cNvSpPr txBox="true"/>
            <p:nvPr/>
          </p:nvSpPr>
          <p:spPr>
            <a:xfrm>
              <a:off x="9569" y="5411"/>
              <a:ext cx="865" cy="607"/>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x-none" altLang="en-US" sz="1600" baseline="-25000">
                  <a:solidFill>
                    <a:schemeClr val="tx1"/>
                  </a:solidFill>
                  <a:latin typeface="Times New Roman" panose="02020603050405020304" pitchFamily="18" charset="0"/>
                  <a:ea typeface="宋体" pitchFamily="2" charset="-122"/>
                </a:rPr>
                <a:t>5</a:t>
              </a:r>
              <a:endParaRPr lang="x-none" altLang="en-US" sz="1600" baseline="-25000">
                <a:solidFill>
                  <a:schemeClr val="tx1"/>
                </a:solidFill>
                <a:latin typeface="Times New Roman" panose="02020603050405020304" pitchFamily="18" charset="0"/>
                <a:ea typeface="宋体" pitchFamily="2" charset="-122"/>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1" name="矩形 63490"/>
          <p:cNvSpPr/>
          <p:nvPr/>
        </p:nvSpPr>
        <p:spPr>
          <a:xfrm>
            <a:off x="642938" y="687388"/>
            <a:ext cx="8405813" cy="218122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800" b="1" strike="noStrike" noProof="1">
                <a:solidFill>
                  <a:srgbClr val="A50021"/>
                </a:solidFill>
                <a:latin typeface="Times New Roman" panose="02020603050405020304" pitchFamily="18" charset="0"/>
                <a:ea typeface="宋体" pitchFamily="2" charset="-122"/>
                <a:cs typeface="+mn-ea"/>
              </a:rPr>
              <a:t>(2) </a:t>
            </a:r>
            <a:r>
              <a:rPr lang="zh-CN" altLang="en-US" sz="2800" b="1" strike="noStrike" noProof="1">
                <a:solidFill>
                  <a:srgbClr val="A50021"/>
                </a:solidFill>
                <a:latin typeface="Times New Roman" panose="02020603050405020304" pitchFamily="18" charset="0"/>
                <a:ea typeface="宋体" pitchFamily="2" charset="-122"/>
                <a:cs typeface="+mn-ea"/>
              </a:rPr>
              <a:t>共享缓冲区的合作进程的同步的解法</a:t>
            </a:r>
            <a:endParaRPr lang="zh-CN" altLang="en-US" sz="2800" b="1" strike="noStrike" noProof="1">
              <a:solidFill>
                <a:srgbClr val="A50021"/>
              </a:solidFill>
              <a:latin typeface="Times New Roman" panose="02020603050405020304" pitchFamily="18" charset="0"/>
              <a:ea typeface="宋体" pitchFamily="2" charset="-122"/>
            </a:endParaRPr>
          </a:p>
          <a:p>
            <a:pPr marL="533400" lvl="0" indent="-533400" fontAlgn="base">
              <a:lnSpc>
                <a:spcPct val="130000"/>
              </a:lnSpc>
              <a:buNone/>
            </a:pPr>
            <a:r>
              <a:rPr lang="zh-CN" altLang="en-US" sz="2000" strike="noStrike" noProof="1">
                <a:latin typeface="Times New Roman" panose="02020603050405020304" pitchFamily="18" charset="0"/>
                <a:ea typeface="宋体" pitchFamily="2" charset="-122"/>
                <a:cs typeface="+mn-ea"/>
              </a:rPr>
              <a:t>         </a:t>
            </a:r>
            <a:r>
              <a:rPr lang="zh-CN" altLang="en-US" sz="2400" strike="noStrike" noProof="1">
                <a:latin typeface="Times New Roman" panose="02020603050405020304" pitchFamily="18" charset="0"/>
                <a:ea typeface="宋体" pitchFamily="2" charset="-122"/>
                <a:cs typeface="+mn-ea"/>
              </a:rPr>
              <a:t>计算进程 </a:t>
            </a:r>
            <a:r>
              <a:rPr lang="en-US" altLang="zh-CN" sz="2400" strike="noStrike" noProof="1">
                <a:latin typeface="Times New Roman" panose="02020603050405020304" pitchFamily="18" charset="0"/>
                <a:ea typeface="宋体" pitchFamily="2" charset="-122"/>
                <a:cs typeface="+mn-ea"/>
              </a:rPr>
              <a:t>cp</a:t>
            </a:r>
            <a:r>
              <a:rPr lang="zh-CN" altLang="en-US" sz="2400" strike="noStrike" noProof="1">
                <a:latin typeface="Times New Roman" panose="02020603050405020304" pitchFamily="18" charset="0"/>
                <a:ea typeface="宋体" pitchFamily="2" charset="-122"/>
                <a:cs typeface="+mn-ea"/>
              </a:rPr>
              <a:t>和打印进程 </a:t>
            </a:r>
            <a:r>
              <a:rPr lang="en-US" altLang="zh-CN" sz="2400" strike="noStrike" noProof="1">
                <a:latin typeface="Times New Roman" panose="02020603050405020304" pitchFamily="18" charset="0"/>
                <a:ea typeface="宋体" pitchFamily="2" charset="-122"/>
                <a:cs typeface="+mn-ea"/>
              </a:rPr>
              <a:t>iop</a:t>
            </a:r>
            <a:r>
              <a:rPr lang="zh-CN" altLang="en-US" sz="2400" strike="noStrike" noProof="1">
                <a:latin typeface="Times New Roman" panose="02020603050405020304" pitchFamily="18" charset="0"/>
                <a:ea typeface="宋体" pitchFamily="2" charset="-122"/>
                <a:cs typeface="+mn-ea"/>
              </a:rPr>
              <a:t>公用一个单缓冲，为了完成正确的计算与打印，试用信号灯的</a:t>
            </a:r>
            <a:r>
              <a:rPr lang="en-US" altLang="zh-CN" sz="2400" strike="noStrike" noProof="1">
                <a:latin typeface="Times New Roman" panose="02020603050405020304" pitchFamily="18" charset="0"/>
                <a:ea typeface="宋体" pitchFamily="2" charset="-122"/>
                <a:cs typeface="+mn-ea"/>
              </a:rPr>
              <a:t>p</a:t>
            </a:r>
            <a:r>
              <a:rPr lang="zh-CN" altLang="en-US" sz="2400" strike="noStrike" noProof="1">
                <a:latin typeface="Times New Roman" panose="02020603050405020304" pitchFamily="18" charset="0"/>
                <a:ea typeface="宋体" pitchFamily="2" charset="-122"/>
                <a:cs typeface="+mn-ea"/>
              </a:rPr>
              <a:t>、</a:t>
            </a:r>
            <a:r>
              <a:rPr lang="en-US" altLang="zh-CN" sz="2400" strike="noStrike" noProof="1">
                <a:latin typeface="Times New Roman" panose="02020603050405020304" pitchFamily="18" charset="0"/>
                <a:ea typeface="宋体" pitchFamily="2" charset="-122"/>
                <a:cs typeface="+mn-ea"/>
              </a:rPr>
              <a:t>v</a:t>
            </a:r>
            <a:r>
              <a:rPr lang="zh-CN" altLang="en-US" sz="2400" strike="noStrike" noProof="1">
                <a:latin typeface="Times New Roman" panose="02020603050405020304" pitchFamily="18" charset="0"/>
                <a:ea typeface="宋体" pitchFamily="2" charset="-122"/>
                <a:cs typeface="+mn-ea"/>
              </a:rPr>
              <a:t>操作实现这两个进程的同步。</a:t>
            </a:r>
            <a:endParaRPr lang="zh-CN" altLang="en-US" sz="2400" strike="noStrike" noProof="1">
              <a:latin typeface="Times New Roman" panose="02020603050405020304" pitchFamily="18" charset="0"/>
              <a:ea typeface="宋体" pitchFamily="2" charset="-122"/>
            </a:endParaRPr>
          </a:p>
        </p:txBody>
      </p:sp>
      <p:grpSp>
        <p:nvGrpSpPr>
          <p:cNvPr id="63492" name="组合 63491"/>
          <p:cNvGrpSpPr/>
          <p:nvPr/>
        </p:nvGrpSpPr>
        <p:grpSpPr>
          <a:xfrm>
            <a:off x="3513138" y="2598738"/>
            <a:ext cx="2581275" cy="1620837"/>
            <a:chOff x="0" y="0"/>
            <a:chExt cx="1626" cy="1021"/>
          </a:xfrm>
        </p:grpSpPr>
        <p:sp>
          <p:nvSpPr>
            <p:cNvPr id="78852" name="直接连接符 63492"/>
            <p:cNvSpPr/>
            <p:nvPr/>
          </p:nvSpPr>
          <p:spPr>
            <a:xfrm flipV="true">
              <a:off x="823" y="343"/>
              <a:ext cx="384" cy="410"/>
            </a:xfrm>
            <a:prstGeom prst="line">
              <a:avLst/>
            </a:prstGeom>
            <a:ln w="25400" cap="flat" cmpd="sng">
              <a:solidFill>
                <a:schemeClr val="tx1"/>
              </a:solidFill>
              <a:prstDash val="solid"/>
              <a:round/>
              <a:headEnd type="none" w="med" len="med"/>
              <a:tailEnd type="arrow" w="lg" len="lg"/>
            </a:ln>
          </p:spPr>
          <p:txBody>
            <a:bodyPr anchor="t"/>
            <a:p>
              <a:pPr lvl="0"/>
              <a:endParaRPr lang="zh-CN" altLang="en-US">
                <a:latin typeface="Arial" panose="02080604020202020204" pitchFamily="34" charset="0"/>
                <a:ea typeface="宋体" pitchFamily="2" charset="-122"/>
              </a:endParaRPr>
            </a:p>
          </p:txBody>
        </p:sp>
        <p:sp>
          <p:nvSpPr>
            <p:cNvPr id="78853" name="直接连接符 63493"/>
            <p:cNvSpPr/>
            <p:nvPr/>
          </p:nvSpPr>
          <p:spPr>
            <a:xfrm>
              <a:off x="272" y="327"/>
              <a:ext cx="384" cy="381"/>
            </a:xfrm>
            <a:prstGeom prst="line">
              <a:avLst/>
            </a:prstGeom>
            <a:ln w="25400" cap="flat" cmpd="sng">
              <a:solidFill>
                <a:schemeClr val="tx1"/>
              </a:solidFill>
              <a:prstDash val="solid"/>
              <a:round/>
              <a:headEnd type="none" w="med" len="med"/>
              <a:tailEnd type="arrow" w="lg" len="lg"/>
            </a:ln>
          </p:spPr>
          <p:txBody>
            <a:bodyPr anchor="t"/>
            <a:p>
              <a:pPr lvl="0"/>
              <a:endParaRPr lang="zh-CN" altLang="en-US">
                <a:latin typeface="Arial" panose="02080604020202020204" pitchFamily="34" charset="0"/>
                <a:ea typeface="宋体" pitchFamily="2" charset="-122"/>
              </a:endParaRPr>
            </a:p>
          </p:txBody>
        </p:sp>
        <p:sp>
          <p:nvSpPr>
            <p:cNvPr id="63495" name="文本框 63494"/>
            <p:cNvSpPr txBox="true"/>
            <p:nvPr/>
          </p:nvSpPr>
          <p:spPr>
            <a:xfrm>
              <a:off x="292" y="719"/>
              <a:ext cx="906" cy="302"/>
            </a:xfrm>
            <a:prstGeom prst="rect">
              <a:avLst/>
            </a:prstGeom>
            <a:solidFill>
              <a:srgbClr val="CCECFF"/>
            </a:solidFill>
            <a:ln w="9525" cap="flat" cmpd="sng">
              <a:solidFill>
                <a:srgbClr val="000000"/>
              </a:solidFill>
              <a:prstDash val="solid"/>
              <a:miter/>
              <a:headEnd type="none" w="med" len="med"/>
              <a:tailEnd type="none" w="med" len="med"/>
            </a:ln>
          </p:spPr>
          <p:txBody>
            <a:bodyPr/>
            <a:p>
              <a:pPr lvl="0" algn="just" fontAlgn="base">
                <a:lnSpc>
                  <a:spcPct val="150000"/>
                </a:lnSpc>
                <a:spcBef>
                  <a:spcPct val="50000"/>
                </a:spcBef>
              </a:pPr>
              <a:r>
                <a:rPr lang="zh-CN" altLang="en-US" sz="1600" b="0" strike="noStrike" noProof="1">
                  <a:solidFill>
                    <a:schemeClr val="tx1"/>
                  </a:solidFill>
                  <a:latin typeface="Times New Roman" panose="02020603050405020304" pitchFamily="18" charset="0"/>
                  <a:ea typeface="宋体" pitchFamily="2" charset="-122"/>
                  <a:cs typeface="+mn-ea"/>
                </a:rPr>
                <a:t>   </a:t>
              </a:r>
              <a:r>
                <a:rPr lang="zh-CN" altLang="en-US" sz="1600" b="1" strike="noStrike" noProof="1">
                  <a:solidFill>
                    <a:schemeClr val="tx1"/>
                  </a:solidFill>
                  <a:effectLst>
                    <a:outerShdw blurRad="38100" dist="38100" dir="2700000">
                      <a:srgbClr val="FFFFFF"/>
                    </a:outerShdw>
                  </a:effectLst>
                  <a:latin typeface="Times New Roman" panose="02020603050405020304" pitchFamily="18" charset="0"/>
                  <a:ea typeface="宋体" pitchFamily="2" charset="-122"/>
                  <a:cs typeface="+mn-ea"/>
                </a:rPr>
                <a:t>缓冲区</a:t>
              </a:r>
              <a:r>
                <a:rPr lang="en-US" altLang="zh-CN" sz="1600" b="1" strike="noStrike" noProof="1">
                  <a:solidFill>
                    <a:schemeClr val="tx1"/>
                  </a:solidFill>
                  <a:effectLst>
                    <a:outerShdw blurRad="38100" dist="38100" dir="2700000">
                      <a:srgbClr val="FFFFFF"/>
                    </a:outerShdw>
                  </a:effectLst>
                  <a:latin typeface="Times New Roman" panose="02020603050405020304" pitchFamily="18" charset="0"/>
                  <a:ea typeface="宋体" pitchFamily="2" charset="-122"/>
                  <a:cs typeface="+mn-ea"/>
                </a:rPr>
                <a:t>buf</a:t>
              </a:r>
              <a:endParaRPr lang="en-US" altLang="zh-CN" sz="1600" b="1" strike="noStrike" noProof="1">
                <a:solidFill>
                  <a:schemeClr val="tx1"/>
                </a:solidFill>
                <a:effectLst>
                  <a:outerShdw blurRad="38100" dist="38100" dir="2700000">
                    <a:srgbClr val="FFFFFF"/>
                  </a:outerShdw>
                </a:effectLst>
                <a:latin typeface="Times New Roman" panose="02020603050405020304" pitchFamily="18" charset="0"/>
                <a:ea typeface="宋体" pitchFamily="2" charset="-122"/>
              </a:endParaRPr>
            </a:p>
          </p:txBody>
        </p:sp>
        <p:sp>
          <p:nvSpPr>
            <p:cNvPr id="78855" name="椭圆 63495"/>
            <p:cNvSpPr/>
            <p:nvPr/>
          </p:nvSpPr>
          <p:spPr>
            <a:xfrm>
              <a:off x="1141" y="0"/>
              <a:ext cx="485" cy="408"/>
            </a:xfrm>
            <a:prstGeom prst="ellipse">
              <a:avLst/>
            </a:prstGeom>
            <a:solidFill>
              <a:srgbClr val="CCECFF"/>
            </a:solidFill>
            <a:ln w="9525" cap="flat" cmpd="sng">
              <a:solidFill>
                <a:srgbClr val="000000"/>
              </a:solidFill>
              <a:prstDash val="solid"/>
              <a:round/>
              <a:headEnd type="none" w="med" len="med"/>
              <a:tailEnd type="none" w="med" len="med"/>
            </a:ln>
          </p:spPr>
          <p:txBody>
            <a:bodyPr anchor="t"/>
            <a:p>
              <a:pPr lvl="0" algn="just"/>
              <a:r>
                <a:rPr lang="en-US" altLang="zh-CN" sz="1600">
                  <a:solidFill>
                    <a:schemeClr val="tx1"/>
                  </a:solidFill>
                  <a:latin typeface="Times New Roman" panose="02020603050405020304" pitchFamily="18" charset="0"/>
                  <a:ea typeface="宋体" pitchFamily="2" charset="-122"/>
                </a:rPr>
                <a:t>iop</a:t>
              </a:r>
              <a:endParaRPr lang="en-US" altLang="zh-CN" sz="1600" b="0">
                <a:solidFill>
                  <a:schemeClr val="tx1"/>
                </a:solidFill>
                <a:latin typeface="Times New Roman" panose="02020603050405020304" pitchFamily="18" charset="0"/>
                <a:ea typeface="宋体" pitchFamily="2" charset="-122"/>
              </a:endParaRPr>
            </a:p>
          </p:txBody>
        </p:sp>
        <p:sp>
          <p:nvSpPr>
            <p:cNvPr id="78856" name="椭圆 63496"/>
            <p:cNvSpPr/>
            <p:nvPr/>
          </p:nvSpPr>
          <p:spPr>
            <a:xfrm>
              <a:off x="0" y="0"/>
              <a:ext cx="571" cy="408"/>
            </a:xfrm>
            <a:prstGeom prst="ellipse">
              <a:avLst/>
            </a:prstGeom>
            <a:solidFill>
              <a:srgbClr val="CCECFF"/>
            </a:solidFill>
            <a:ln w="9525" cap="flat" cmpd="sng">
              <a:solidFill>
                <a:srgbClr val="000000"/>
              </a:solidFill>
              <a:prstDash val="solid"/>
              <a:round/>
              <a:headEnd type="none" w="med" len="med"/>
              <a:tailEnd type="none" w="med" len="med"/>
            </a:ln>
          </p:spPr>
          <p:txBody>
            <a:bodyPr anchor="t"/>
            <a:p>
              <a:pPr lvl="0" algn="just"/>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cp</a:t>
              </a:r>
              <a:endParaRPr lang="en-US" altLang="zh-CN" sz="1600" b="0">
                <a:solidFill>
                  <a:schemeClr val="tx1"/>
                </a:solidFill>
                <a:latin typeface="Times New Roman" panose="02020603050405020304" pitchFamily="18" charset="0"/>
                <a:ea typeface="宋体" pitchFamily="2" charset="-122"/>
              </a:endParaRPr>
            </a:p>
          </p:txBody>
        </p:sp>
      </p:grpSp>
      <p:sp>
        <p:nvSpPr>
          <p:cNvPr id="63498" name="矩形 63497"/>
          <p:cNvSpPr/>
          <p:nvPr/>
        </p:nvSpPr>
        <p:spPr>
          <a:xfrm>
            <a:off x="687388" y="4894263"/>
            <a:ext cx="7318375" cy="158908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400" b="1" strike="noStrike" noProof="1">
                <a:solidFill>
                  <a:srgbClr val="000099"/>
                </a:solidFill>
                <a:latin typeface="Times New Roman" panose="02020603050405020304" pitchFamily="18" charset="0"/>
                <a:ea typeface="宋体" pitchFamily="2" charset="-122"/>
                <a:cs typeface="+mn-ea"/>
              </a:rPr>
              <a:t>① 两个进程的任务</a:t>
            </a:r>
            <a:endParaRPr lang="zh-CN" altLang="en-US" sz="2400" b="1" strike="noStrike" noProof="1">
              <a:solidFill>
                <a:srgbClr val="000099"/>
              </a:solidFill>
              <a:latin typeface="Times New Roman" panose="02020603050405020304" pitchFamily="18" charset="0"/>
              <a:ea typeface="宋体" pitchFamily="2" charset="-122"/>
            </a:endParaRPr>
          </a:p>
          <a:p>
            <a:pPr marL="533400" lvl="0" indent="-533400" fontAlgn="base">
              <a:lnSpc>
                <a:spcPct val="110000"/>
              </a:lnSpc>
              <a:buNone/>
            </a:pPr>
            <a:r>
              <a:rPr lang="zh-CN" altLang="en-US" sz="2400" strike="noStrike" noProof="1">
                <a:solidFill>
                  <a:schemeClr val="tx1"/>
                </a:solidFill>
                <a:latin typeface="Times New Roman" panose="02020603050405020304" pitchFamily="18" charset="0"/>
                <a:ea typeface="宋体" pitchFamily="2" charset="-122"/>
                <a:cs typeface="+mn-ea"/>
              </a:rPr>
              <a:t>       计算进程</a:t>
            </a:r>
            <a:r>
              <a:rPr lang="en-US" altLang="zh-CN" sz="2400" strike="noStrike" noProof="1">
                <a:solidFill>
                  <a:schemeClr val="tx1"/>
                </a:solidFill>
                <a:latin typeface="Times New Roman" panose="02020603050405020304" pitchFamily="18" charset="0"/>
                <a:ea typeface="宋体" pitchFamily="2" charset="-122"/>
                <a:cs typeface="+mn-ea"/>
              </a:rPr>
              <a:t>cp</a:t>
            </a:r>
            <a:r>
              <a:rPr lang="zh-CN" altLang="en-US" sz="2400" strike="noStrike" noProof="1">
                <a:solidFill>
                  <a:schemeClr val="tx1"/>
                </a:solidFill>
                <a:latin typeface="Times New Roman" panose="02020603050405020304" pitchFamily="18" charset="0"/>
                <a:ea typeface="宋体" pitchFamily="2" charset="-122"/>
                <a:cs typeface="+mn-ea"/>
              </a:rPr>
              <a:t>经过计算，将计算结果送入</a:t>
            </a:r>
            <a:r>
              <a:rPr lang="en-US" altLang="zh-CN" sz="2400" strike="noStrike" noProof="1">
                <a:solidFill>
                  <a:schemeClr val="tx1"/>
                </a:solidFill>
                <a:latin typeface="Times New Roman" panose="02020603050405020304" pitchFamily="18" charset="0"/>
                <a:ea typeface="宋体" pitchFamily="2" charset="-122"/>
                <a:cs typeface="+mn-ea"/>
              </a:rPr>
              <a:t>buf</a:t>
            </a:r>
            <a:r>
              <a:rPr lang="zh-CN" altLang="en-US" sz="2400" strike="noStrike" noProof="1">
                <a:solidFill>
                  <a:schemeClr val="tx1"/>
                </a:solidFill>
                <a:latin typeface="Times New Roman" panose="02020603050405020304" pitchFamily="18" charset="0"/>
                <a:ea typeface="宋体" pitchFamily="2" charset="-122"/>
                <a:cs typeface="+mn-ea"/>
              </a:rPr>
              <a:t>；</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10000"/>
              </a:lnSpc>
              <a:buNone/>
            </a:pPr>
            <a:r>
              <a:rPr lang="zh-CN" altLang="en-US" sz="2400" strike="noStrike" noProof="1">
                <a:solidFill>
                  <a:schemeClr val="tx1"/>
                </a:solidFill>
                <a:latin typeface="Times New Roman" panose="02020603050405020304" pitchFamily="18" charset="0"/>
                <a:ea typeface="宋体" pitchFamily="2" charset="-122"/>
                <a:cs typeface="+mn-ea"/>
              </a:rPr>
              <a:t>       打印进程</a:t>
            </a:r>
            <a:r>
              <a:rPr lang="en-US" altLang="zh-CN" sz="2400" strike="noStrike" noProof="1">
                <a:solidFill>
                  <a:schemeClr val="tx1"/>
                </a:solidFill>
                <a:latin typeface="Times New Roman" panose="02020603050405020304" pitchFamily="18" charset="0"/>
                <a:ea typeface="宋体" pitchFamily="2" charset="-122"/>
                <a:cs typeface="+mn-ea"/>
              </a:rPr>
              <a:t>iop</a:t>
            </a:r>
            <a:r>
              <a:rPr lang="zh-CN" altLang="en-US" sz="2400" strike="noStrike" noProof="1">
                <a:solidFill>
                  <a:schemeClr val="tx1"/>
                </a:solidFill>
                <a:latin typeface="Times New Roman" panose="02020603050405020304" pitchFamily="18" charset="0"/>
                <a:ea typeface="宋体" pitchFamily="2" charset="-122"/>
                <a:cs typeface="+mn-ea"/>
              </a:rPr>
              <a:t>把</a:t>
            </a:r>
            <a:r>
              <a:rPr lang="en-US" altLang="zh-CN" sz="2400" strike="noStrike" noProof="1">
                <a:solidFill>
                  <a:schemeClr val="tx1"/>
                </a:solidFill>
                <a:latin typeface="Times New Roman" panose="02020603050405020304" pitchFamily="18" charset="0"/>
                <a:ea typeface="宋体" pitchFamily="2" charset="-122"/>
                <a:cs typeface="+mn-ea"/>
              </a:rPr>
              <a:t>buf</a:t>
            </a:r>
            <a:r>
              <a:rPr lang="zh-CN" altLang="en-US" sz="2400" strike="noStrike" noProof="1">
                <a:solidFill>
                  <a:schemeClr val="tx1"/>
                </a:solidFill>
                <a:latin typeface="Times New Roman" panose="02020603050405020304" pitchFamily="18" charset="0"/>
                <a:ea typeface="宋体" pitchFamily="2" charset="-122"/>
                <a:cs typeface="+mn-ea"/>
              </a:rPr>
              <a:t>中的数据取出打印。    </a:t>
            </a:r>
            <a:endParaRPr lang="zh-CN" altLang="en-US" sz="2400" strike="noStrike" noProof="1">
              <a:solidFill>
                <a:schemeClr val="tx1"/>
              </a:solidFill>
              <a:latin typeface="Times New Roman" panose="02020603050405020304" pitchFamily="18" charset="0"/>
              <a:ea typeface="宋体" pitchFamily="2" charset="-122"/>
            </a:endParaRPr>
          </a:p>
        </p:txBody>
      </p:sp>
      <p:sp>
        <p:nvSpPr>
          <p:cNvPr id="63499" name="文本框 63498"/>
          <p:cNvSpPr txBox="true"/>
          <p:nvPr/>
        </p:nvSpPr>
        <p:spPr>
          <a:xfrm>
            <a:off x="2986088" y="4378325"/>
            <a:ext cx="3573462" cy="385763"/>
          </a:xfrm>
          <a:prstGeom prst="rect">
            <a:avLst/>
          </a:prstGeom>
          <a:noFill/>
          <a:ln w="9525">
            <a:noFill/>
            <a:miter/>
          </a:ln>
        </p:spPr>
        <p:txBody>
          <a:bodyPr anchor="t">
            <a:spAutoFit/>
          </a:bodyPr>
          <a:p>
            <a:pPr lvl="0" algn="just">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共享缓冲区的合作进程的同步示意图</a:t>
            </a:r>
            <a:endParaRPr lang="zh-CN" altLang="en-US" sz="1600" b="0">
              <a:solidFill>
                <a:schemeClr val="tx1"/>
              </a:solidFill>
              <a:latin typeface="Times New Roman" panose="02020603050405020304" pitchFamily="18" charset="0"/>
              <a:ea typeface="宋体" pitchFamily="2" charset="-122"/>
            </a:endParaRPr>
          </a:p>
        </p:txBody>
      </p:sp>
      <p:sp>
        <p:nvSpPr>
          <p:cNvPr id="63500" name="矩形 63499"/>
          <p:cNvSpPr/>
          <p:nvPr/>
        </p:nvSpPr>
        <p:spPr>
          <a:xfrm>
            <a:off x="381000" y="85725"/>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进程互斥与同步的实现</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3491">
                                            <p:txEl>
                                              <p:charRg st="0" end="21"/>
                                            </p:txEl>
                                          </p:spTgt>
                                        </p:tgtEl>
                                        <p:attrNameLst>
                                          <p:attrName>style.visibility</p:attrName>
                                        </p:attrNameLst>
                                      </p:cBhvr>
                                      <p:to>
                                        <p:strVal val="visible"/>
                                      </p:to>
                                    </p:set>
                                    <p:anim calcmode="lin" valueType="num">
                                      <p:cBhvr additive="base">
                                        <p:cTn id="7" dur="1000" fill="hold"/>
                                        <p:tgtEl>
                                          <p:spTgt spid="63491">
                                            <p:txEl>
                                              <p:charRg st="0" end="2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63491">
                                            <p:txEl>
                                              <p:charRg st="0" end="2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3491">
                                            <p:txEl>
                                              <p:charRg st="21" end="90"/>
                                            </p:txEl>
                                          </p:spTgt>
                                        </p:tgtEl>
                                        <p:attrNameLst>
                                          <p:attrName>style.visibility</p:attrName>
                                        </p:attrNameLst>
                                      </p:cBhvr>
                                      <p:to>
                                        <p:strVal val="visible"/>
                                      </p:to>
                                    </p:set>
                                    <p:anim calcmode="lin" valueType="num">
                                      <p:cBhvr additive="base">
                                        <p:cTn id="13" dur="1000" fill="hold"/>
                                        <p:tgtEl>
                                          <p:spTgt spid="63491">
                                            <p:txEl>
                                              <p:charRg st="21" end="90"/>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63491">
                                            <p:txEl>
                                              <p:charRg st="21" end="9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3492"/>
                                        </p:tgtEl>
                                        <p:attrNameLst>
                                          <p:attrName>style.visibility</p:attrName>
                                        </p:attrNameLst>
                                      </p:cBhvr>
                                      <p:to>
                                        <p:strVal val="visible"/>
                                      </p:to>
                                    </p:set>
                                    <p:anim calcmode="lin" valueType="num">
                                      <p:cBhvr additive="base">
                                        <p:cTn id="19" dur="500" fill="hold"/>
                                        <p:tgtEl>
                                          <p:spTgt spid="63492"/>
                                        </p:tgtEl>
                                        <p:attrNameLst>
                                          <p:attrName>ppt_x</p:attrName>
                                        </p:attrNameLst>
                                      </p:cBhvr>
                                      <p:tavLst>
                                        <p:tav tm="0">
                                          <p:val>
                                            <p:strVal val="#ppt_x"/>
                                          </p:val>
                                        </p:tav>
                                        <p:tav tm="100000">
                                          <p:val>
                                            <p:strVal val="#ppt_x"/>
                                          </p:val>
                                        </p:tav>
                                      </p:tavLst>
                                    </p:anim>
                                    <p:anim calcmode="lin" valueType="num">
                                      <p:cBhvr additive="base">
                                        <p:cTn id="20" dur="500" fill="hold"/>
                                        <p:tgtEl>
                                          <p:spTgt spid="6349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childTnLst>
                                    <p:set>
                                      <p:cBhvr>
                                        <p:cTn id="24" dur="1" fill="hold">
                                          <p:stCondLst>
                                            <p:cond delay="0"/>
                                          </p:stCondLst>
                                        </p:cTn>
                                        <p:tgtEl>
                                          <p:spTgt spid="6349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63498"/>
                                        </p:tgtEl>
                                        <p:attrNameLst>
                                          <p:attrName>style.visibility</p:attrName>
                                        </p:attrNameLst>
                                      </p:cBhvr>
                                      <p:to>
                                        <p:strVal val="visible"/>
                                      </p:to>
                                    </p:set>
                                    <p:anim calcmode="lin" valueType="num">
                                      <p:cBhvr additive="base">
                                        <p:cTn id="29" dur="500" fill="hold"/>
                                        <p:tgtEl>
                                          <p:spTgt spid="63498"/>
                                        </p:tgtEl>
                                        <p:attrNameLst>
                                          <p:attrName>ppt_x</p:attrName>
                                        </p:attrNameLst>
                                      </p:cBhvr>
                                      <p:tavLst>
                                        <p:tav tm="0">
                                          <p:val>
                                            <p:strVal val="#ppt_x"/>
                                          </p:val>
                                        </p:tav>
                                        <p:tav tm="100000">
                                          <p:val>
                                            <p:strVal val="#ppt_x"/>
                                          </p:val>
                                        </p:tav>
                                      </p:tavLst>
                                    </p:anim>
                                    <p:anim calcmode="lin" valueType="num">
                                      <p:cBhvr additive="base">
                                        <p:cTn id="30" dur="500" fill="hold"/>
                                        <p:tgtEl>
                                          <p:spTgt spid="634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p:bldP spid="63498" grpId="0"/>
      <p:bldP spid="63499" grpId="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6" name="矩形 64515"/>
          <p:cNvSpPr/>
          <p:nvPr/>
        </p:nvSpPr>
        <p:spPr>
          <a:xfrm>
            <a:off x="374015" y="563563"/>
            <a:ext cx="8464550" cy="246761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400" b="1" strike="noStrike" noProof="1">
                <a:solidFill>
                  <a:srgbClr val="000099"/>
                </a:solidFill>
                <a:latin typeface="Times New Roman" panose="02020603050405020304" pitchFamily="18" charset="0"/>
                <a:ea typeface="宋体" pitchFamily="2" charset="-122"/>
                <a:cs typeface="+mn-ea"/>
              </a:rPr>
              <a:t>② 分析任务的同步关系</a:t>
            </a:r>
            <a:endParaRPr lang="zh-CN" altLang="en-US" sz="2400" b="1" strike="noStrike" noProof="1">
              <a:solidFill>
                <a:srgbClr val="000099"/>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000" strike="noStrike" noProof="1">
                <a:solidFill>
                  <a:schemeClr val="tx1"/>
                </a:solidFill>
                <a:latin typeface="Times New Roman" panose="02020603050405020304" pitchFamily="18" charset="0"/>
                <a:ea typeface="宋体" pitchFamily="2" charset="-122"/>
                <a:cs typeface="+mn-ea"/>
              </a:rPr>
              <a:t>      </a:t>
            </a:r>
            <a:r>
              <a:rPr lang="zh-CN" altLang="en-US" sz="2400" strike="noStrike" noProof="1">
                <a:solidFill>
                  <a:schemeClr val="tx1"/>
                </a:solidFill>
                <a:latin typeface="Times New Roman" panose="02020603050405020304" pitchFamily="18" charset="0"/>
                <a:ea typeface="宋体" pitchFamily="2" charset="-122"/>
                <a:cs typeface="+mn-ea"/>
              </a:rPr>
              <a:t>当</a:t>
            </a:r>
            <a:r>
              <a:rPr lang="en-US" altLang="zh-CN" sz="2400" strike="noStrike" noProof="1">
                <a:solidFill>
                  <a:schemeClr val="tx1"/>
                </a:solidFill>
                <a:latin typeface="Times New Roman" panose="02020603050405020304" pitchFamily="18" charset="0"/>
                <a:ea typeface="宋体" pitchFamily="2" charset="-122"/>
                <a:cs typeface="+mn-ea"/>
              </a:rPr>
              <a:t>cp</a:t>
            </a:r>
            <a:r>
              <a:rPr lang="zh-CN" altLang="en-US" sz="2400" strike="noStrike" noProof="1">
                <a:solidFill>
                  <a:schemeClr val="tx1"/>
                </a:solidFill>
                <a:latin typeface="Times New Roman" panose="02020603050405020304" pitchFamily="18" charset="0"/>
                <a:ea typeface="宋体" pitchFamily="2" charset="-122"/>
                <a:cs typeface="+mn-ea"/>
              </a:rPr>
              <a:t>进程把计算结果送入</a:t>
            </a:r>
            <a:r>
              <a:rPr lang="en-US" altLang="zh-CN" sz="2400" strike="noStrike" noProof="1">
                <a:solidFill>
                  <a:schemeClr val="tx1"/>
                </a:solidFill>
                <a:latin typeface="Times New Roman" panose="02020603050405020304" pitchFamily="18" charset="0"/>
                <a:ea typeface="宋体" pitchFamily="2" charset="-122"/>
                <a:cs typeface="+mn-ea"/>
              </a:rPr>
              <a:t>buf</a:t>
            </a:r>
            <a:r>
              <a:rPr lang="x-none" altLang="en-US" sz="2400" strike="noStrike" noProof="1">
                <a:solidFill>
                  <a:schemeClr val="tx1"/>
                </a:solidFill>
                <a:latin typeface="Times New Roman" panose="02020603050405020304" pitchFamily="18" charset="0"/>
                <a:ea typeface="宋体" pitchFamily="2" charset="-122"/>
                <a:cs typeface="+mn-ea"/>
              </a:rPr>
              <a:t>后</a:t>
            </a:r>
            <a:r>
              <a:rPr lang="zh-CN" altLang="en-US" sz="2400" strike="noStrike" noProof="1">
                <a:solidFill>
                  <a:schemeClr val="tx1"/>
                </a:solidFill>
                <a:latin typeface="Times New Roman" panose="02020603050405020304" pitchFamily="18" charset="0"/>
                <a:ea typeface="宋体" pitchFamily="2" charset="-122"/>
                <a:cs typeface="+mn-ea"/>
              </a:rPr>
              <a:t>，</a:t>
            </a:r>
            <a:r>
              <a:rPr lang="en-US" altLang="zh-CN" sz="2400" strike="noStrike" noProof="1">
                <a:solidFill>
                  <a:schemeClr val="tx1"/>
                </a:solidFill>
                <a:latin typeface="Times New Roman" panose="02020603050405020304" pitchFamily="18" charset="0"/>
                <a:ea typeface="宋体" pitchFamily="2" charset="-122"/>
                <a:cs typeface="+mn-ea"/>
              </a:rPr>
              <a:t>iop</a:t>
            </a:r>
            <a:r>
              <a:rPr lang="zh-CN" altLang="en-US" sz="2400" strike="noStrike" noProof="1">
                <a:solidFill>
                  <a:schemeClr val="tx1"/>
                </a:solidFill>
                <a:latin typeface="Times New Roman" panose="02020603050405020304" pitchFamily="18" charset="0"/>
                <a:ea typeface="宋体" pitchFamily="2" charset="-122"/>
                <a:cs typeface="+mn-ea"/>
              </a:rPr>
              <a:t>进程才能从</a:t>
            </a:r>
            <a:r>
              <a:rPr lang="en-US" altLang="zh-CN" sz="2400" strike="noStrike" noProof="1">
                <a:solidFill>
                  <a:schemeClr val="tx1"/>
                </a:solidFill>
                <a:latin typeface="Times New Roman" panose="02020603050405020304" pitchFamily="18" charset="0"/>
                <a:ea typeface="宋体" pitchFamily="2" charset="-122"/>
                <a:cs typeface="+mn-ea"/>
              </a:rPr>
              <a:t>buf</a:t>
            </a:r>
            <a:r>
              <a:rPr lang="zh-CN" altLang="en-US" sz="2400" strike="noStrike" noProof="1">
                <a:solidFill>
                  <a:schemeClr val="tx1"/>
                </a:solidFill>
                <a:latin typeface="Times New Roman" panose="02020603050405020304" pitchFamily="18" charset="0"/>
                <a:ea typeface="宋体" pitchFamily="2" charset="-122"/>
                <a:cs typeface="+mn-ea"/>
              </a:rPr>
              <a:t>中取出结果去打印，否则必须等待。</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400" strike="noStrike" noProof="1">
                <a:solidFill>
                  <a:schemeClr val="tx1"/>
                </a:solidFill>
                <a:latin typeface="Times New Roman" panose="02020603050405020304" pitchFamily="18" charset="0"/>
                <a:ea typeface="宋体" pitchFamily="2" charset="-122"/>
                <a:cs typeface="+mn-ea"/>
              </a:rPr>
              <a:t>     当</a:t>
            </a:r>
            <a:r>
              <a:rPr lang="en-US" altLang="zh-CN" sz="2400" strike="noStrike" noProof="1">
                <a:solidFill>
                  <a:schemeClr val="tx1"/>
                </a:solidFill>
                <a:latin typeface="Times New Roman" panose="02020603050405020304" pitchFamily="18" charset="0"/>
                <a:ea typeface="宋体" pitchFamily="2" charset="-122"/>
                <a:cs typeface="+mn-ea"/>
              </a:rPr>
              <a:t>iop</a:t>
            </a:r>
            <a:r>
              <a:rPr lang="zh-CN" altLang="en-US" sz="2400" strike="noStrike" noProof="1">
                <a:solidFill>
                  <a:schemeClr val="tx1"/>
                </a:solidFill>
                <a:latin typeface="Times New Roman" panose="02020603050405020304" pitchFamily="18" charset="0"/>
                <a:ea typeface="宋体" pitchFamily="2" charset="-122"/>
                <a:cs typeface="+mn-ea"/>
              </a:rPr>
              <a:t>进程把</a:t>
            </a:r>
            <a:r>
              <a:rPr lang="en-US" altLang="zh-CN" sz="2400" strike="noStrike" noProof="1">
                <a:solidFill>
                  <a:schemeClr val="tx1"/>
                </a:solidFill>
                <a:latin typeface="Times New Roman" panose="02020603050405020304" pitchFamily="18" charset="0"/>
                <a:ea typeface="宋体" pitchFamily="2" charset="-122"/>
                <a:cs typeface="+mn-ea"/>
              </a:rPr>
              <a:t>buf</a:t>
            </a:r>
            <a:r>
              <a:rPr lang="zh-CN" altLang="en-US" sz="2400" strike="noStrike" noProof="1">
                <a:solidFill>
                  <a:schemeClr val="tx1"/>
                </a:solidFill>
                <a:latin typeface="Times New Roman" panose="02020603050405020304" pitchFamily="18" charset="0"/>
                <a:ea typeface="宋体" pitchFamily="2" charset="-122"/>
                <a:cs typeface="+mn-ea"/>
              </a:rPr>
              <a:t>中的数据取出</a:t>
            </a:r>
            <a:r>
              <a:rPr lang="zh-CN" altLang="en-US" sz="2400">
                <a:solidFill>
                  <a:schemeClr val="tx1"/>
                </a:solidFill>
                <a:latin typeface="Times New Roman" panose="02020603050405020304" pitchFamily="18" charset="0"/>
                <a:cs typeface="+mn-ea"/>
                <a:sym typeface="+mn-ea"/>
              </a:rPr>
              <a:t>后</a:t>
            </a:r>
            <a:r>
              <a:rPr lang="zh-CN" altLang="en-US" sz="2400" strike="noStrike" noProof="1">
                <a:solidFill>
                  <a:schemeClr val="tx1"/>
                </a:solidFill>
                <a:latin typeface="Times New Roman" panose="02020603050405020304" pitchFamily="18" charset="0"/>
                <a:ea typeface="宋体" pitchFamily="2" charset="-122"/>
                <a:cs typeface="+mn-ea"/>
              </a:rPr>
              <a:t>，</a:t>
            </a:r>
            <a:r>
              <a:rPr lang="en-US" altLang="zh-CN" sz="2400" strike="noStrike" noProof="1">
                <a:solidFill>
                  <a:schemeClr val="tx1"/>
                </a:solidFill>
                <a:latin typeface="Times New Roman" panose="02020603050405020304" pitchFamily="18" charset="0"/>
                <a:ea typeface="宋体" pitchFamily="2" charset="-122"/>
                <a:cs typeface="+mn-ea"/>
              </a:rPr>
              <a:t>cp</a:t>
            </a:r>
            <a:r>
              <a:rPr lang="zh-CN" altLang="en-US" sz="2400" strike="noStrike" noProof="1">
                <a:solidFill>
                  <a:schemeClr val="tx1"/>
                </a:solidFill>
                <a:latin typeface="Times New Roman" panose="02020603050405020304" pitchFamily="18" charset="0"/>
                <a:ea typeface="宋体" pitchFamily="2" charset="-122"/>
                <a:cs typeface="+mn-ea"/>
              </a:rPr>
              <a:t>进程才能把下一个计算结果数据送入</a:t>
            </a:r>
            <a:r>
              <a:rPr lang="en-US" altLang="zh-CN" sz="2400" strike="noStrike" noProof="1">
                <a:solidFill>
                  <a:schemeClr val="tx1"/>
                </a:solidFill>
                <a:latin typeface="Times New Roman" panose="02020603050405020304" pitchFamily="18" charset="0"/>
                <a:ea typeface="宋体" pitchFamily="2" charset="-122"/>
                <a:cs typeface="+mn-ea"/>
              </a:rPr>
              <a:t>buf</a:t>
            </a:r>
            <a:r>
              <a:rPr lang="zh-CN" altLang="en-US" sz="2400" strike="noStrike" noProof="1">
                <a:solidFill>
                  <a:schemeClr val="tx1"/>
                </a:solidFill>
                <a:latin typeface="Times New Roman" panose="02020603050405020304" pitchFamily="18" charset="0"/>
                <a:ea typeface="宋体" pitchFamily="2" charset="-122"/>
                <a:cs typeface="+mn-ea"/>
              </a:rPr>
              <a:t>中，否则必须等待。</a:t>
            </a:r>
            <a:endParaRPr lang="zh-CN" altLang="en-US" sz="2400" strike="noStrike" noProof="1">
              <a:solidFill>
                <a:schemeClr val="tx1"/>
              </a:solidFill>
              <a:latin typeface="Times New Roman" panose="02020603050405020304" pitchFamily="18" charset="0"/>
              <a:ea typeface="宋体" pitchFamily="2" charset="-122"/>
            </a:endParaRPr>
          </a:p>
        </p:txBody>
      </p:sp>
      <p:grpSp>
        <p:nvGrpSpPr>
          <p:cNvPr id="64517" name="组合 64516"/>
          <p:cNvGrpSpPr/>
          <p:nvPr/>
        </p:nvGrpSpPr>
        <p:grpSpPr>
          <a:xfrm>
            <a:off x="5915025" y="3584575"/>
            <a:ext cx="2881313" cy="1620838"/>
            <a:chOff x="0" y="0"/>
            <a:chExt cx="1602" cy="1021"/>
          </a:xfrm>
        </p:grpSpPr>
        <p:sp>
          <p:nvSpPr>
            <p:cNvPr id="79876" name="直接连接符 64517"/>
            <p:cNvSpPr/>
            <p:nvPr/>
          </p:nvSpPr>
          <p:spPr>
            <a:xfrm flipV="true">
              <a:off x="823" y="343"/>
              <a:ext cx="384" cy="410"/>
            </a:xfrm>
            <a:prstGeom prst="line">
              <a:avLst/>
            </a:prstGeom>
            <a:ln w="2540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79877" name="直接连接符 64518"/>
            <p:cNvSpPr/>
            <p:nvPr/>
          </p:nvSpPr>
          <p:spPr>
            <a:xfrm>
              <a:off x="272" y="327"/>
              <a:ext cx="384" cy="381"/>
            </a:xfrm>
            <a:prstGeom prst="line">
              <a:avLst/>
            </a:prstGeom>
            <a:ln w="2540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64520" name="文本框 64519"/>
            <p:cNvSpPr txBox="true"/>
            <p:nvPr/>
          </p:nvSpPr>
          <p:spPr>
            <a:xfrm>
              <a:off x="292" y="719"/>
              <a:ext cx="906" cy="302"/>
            </a:xfrm>
            <a:prstGeom prst="rect">
              <a:avLst/>
            </a:prstGeom>
            <a:solidFill>
              <a:srgbClr val="CCECFF"/>
            </a:solidFill>
            <a:ln w="9525" cap="flat" cmpd="sng">
              <a:solidFill>
                <a:srgbClr val="000000"/>
              </a:solidFill>
              <a:prstDash val="solid"/>
              <a:miter/>
              <a:headEnd type="none" w="med" len="med"/>
              <a:tailEnd type="none" w="med" len="med"/>
            </a:ln>
          </p:spPr>
          <p:txBody>
            <a:bodyPr/>
            <a:p>
              <a:pPr lvl="0" algn="just" fontAlgn="base">
                <a:lnSpc>
                  <a:spcPct val="150000"/>
                </a:lnSpc>
                <a:spcBef>
                  <a:spcPct val="50000"/>
                </a:spcBef>
              </a:pPr>
              <a:r>
                <a:rPr lang="zh-CN" altLang="en-US" sz="1600" b="0" strike="noStrike" noProof="1">
                  <a:solidFill>
                    <a:schemeClr val="tx1"/>
                  </a:solidFill>
                  <a:latin typeface="Times New Roman" panose="02020603050405020304" pitchFamily="18" charset="0"/>
                  <a:ea typeface="宋体" pitchFamily="2" charset="-122"/>
                  <a:cs typeface="+mn-ea"/>
                </a:rPr>
                <a:t>   </a:t>
              </a:r>
              <a:r>
                <a:rPr lang="zh-CN" altLang="en-US" sz="1600" b="1" strike="noStrike" noProof="1">
                  <a:solidFill>
                    <a:schemeClr val="tx1"/>
                  </a:solidFill>
                  <a:effectLst>
                    <a:outerShdw blurRad="38100" dist="38100" dir="2700000">
                      <a:srgbClr val="FFFFFF"/>
                    </a:outerShdw>
                  </a:effectLst>
                  <a:latin typeface="Times New Roman" panose="02020603050405020304" pitchFamily="18" charset="0"/>
                  <a:ea typeface="宋体" pitchFamily="2" charset="-122"/>
                  <a:cs typeface="+mn-ea"/>
                </a:rPr>
                <a:t>缓冲区</a:t>
              </a:r>
              <a:r>
                <a:rPr lang="en-US" altLang="zh-CN" sz="1600" b="1" strike="noStrike" noProof="1">
                  <a:solidFill>
                    <a:schemeClr val="tx1"/>
                  </a:solidFill>
                  <a:effectLst>
                    <a:outerShdw blurRad="38100" dist="38100" dir="2700000">
                      <a:srgbClr val="FFFFFF"/>
                    </a:outerShdw>
                  </a:effectLst>
                  <a:latin typeface="Times New Roman" panose="02020603050405020304" pitchFamily="18" charset="0"/>
                  <a:ea typeface="宋体" pitchFamily="2" charset="-122"/>
                  <a:cs typeface="+mn-ea"/>
                </a:rPr>
                <a:t>buf</a:t>
              </a:r>
              <a:endParaRPr lang="en-US" altLang="zh-CN" sz="1600" b="1" strike="noStrike" noProof="1">
                <a:solidFill>
                  <a:schemeClr val="tx1"/>
                </a:solidFill>
                <a:effectLst>
                  <a:outerShdw blurRad="38100" dist="38100" dir="2700000">
                    <a:srgbClr val="FFFFFF"/>
                  </a:outerShdw>
                </a:effectLst>
                <a:latin typeface="Times New Roman" panose="02020603050405020304" pitchFamily="18" charset="0"/>
                <a:ea typeface="宋体" pitchFamily="2" charset="-122"/>
              </a:endParaRPr>
            </a:p>
          </p:txBody>
        </p:sp>
        <p:sp>
          <p:nvSpPr>
            <p:cNvPr id="79879" name="椭圆 64520"/>
            <p:cNvSpPr/>
            <p:nvPr/>
          </p:nvSpPr>
          <p:spPr>
            <a:xfrm>
              <a:off x="1141" y="0"/>
              <a:ext cx="461" cy="408"/>
            </a:xfrm>
            <a:prstGeom prst="ellipse">
              <a:avLst/>
            </a:prstGeom>
            <a:solidFill>
              <a:srgbClr val="CCECFF"/>
            </a:solidFill>
            <a:ln w="9525" cap="flat" cmpd="sng">
              <a:solidFill>
                <a:srgbClr val="000000"/>
              </a:solidFill>
              <a:prstDash val="solid"/>
              <a:round/>
              <a:headEnd type="none" w="med" len="med"/>
              <a:tailEnd type="none" w="med" len="med"/>
            </a:ln>
          </p:spPr>
          <p:txBody>
            <a:bodyPr anchor="t"/>
            <a:p>
              <a:pPr lvl="0" algn="just"/>
              <a:r>
                <a:rPr lang="en-US" altLang="zh-CN" sz="1600">
                  <a:solidFill>
                    <a:schemeClr val="tx1"/>
                  </a:solidFill>
                  <a:latin typeface="Times New Roman" panose="02020603050405020304" pitchFamily="18" charset="0"/>
                  <a:ea typeface="宋体" pitchFamily="2" charset="-122"/>
                </a:rPr>
                <a:t>iop</a:t>
              </a:r>
              <a:endParaRPr lang="en-US" altLang="zh-CN" sz="1600" b="0">
                <a:solidFill>
                  <a:schemeClr val="tx1"/>
                </a:solidFill>
                <a:latin typeface="Times New Roman" panose="02020603050405020304" pitchFamily="18" charset="0"/>
                <a:ea typeface="宋体" pitchFamily="2" charset="-122"/>
              </a:endParaRPr>
            </a:p>
          </p:txBody>
        </p:sp>
        <p:sp>
          <p:nvSpPr>
            <p:cNvPr id="79880" name="椭圆 64521"/>
            <p:cNvSpPr/>
            <p:nvPr/>
          </p:nvSpPr>
          <p:spPr>
            <a:xfrm>
              <a:off x="0" y="0"/>
              <a:ext cx="476" cy="408"/>
            </a:xfrm>
            <a:prstGeom prst="ellipse">
              <a:avLst/>
            </a:prstGeom>
            <a:solidFill>
              <a:srgbClr val="CCECFF"/>
            </a:solidFill>
            <a:ln w="9525" cap="flat" cmpd="sng">
              <a:solidFill>
                <a:srgbClr val="000000"/>
              </a:solidFill>
              <a:prstDash val="solid"/>
              <a:round/>
              <a:headEnd type="none" w="med" len="med"/>
              <a:tailEnd type="none" w="med" len="med"/>
            </a:ln>
          </p:spPr>
          <p:txBody>
            <a:bodyPr anchor="t"/>
            <a:p>
              <a:pPr lvl="0" algn="just"/>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cp</a:t>
              </a:r>
              <a:endParaRPr lang="en-US" altLang="zh-CN" sz="1600" b="0">
                <a:solidFill>
                  <a:schemeClr val="tx1"/>
                </a:solidFill>
                <a:latin typeface="Times New Roman" panose="02020603050405020304" pitchFamily="18" charset="0"/>
                <a:ea typeface="宋体" pitchFamily="2" charset="-122"/>
              </a:endParaRPr>
            </a:p>
          </p:txBody>
        </p:sp>
      </p:grpSp>
      <p:sp>
        <p:nvSpPr>
          <p:cNvPr id="64523" name="文本框 64522"/>
          <p:cNvSpPr txBox="true"/>
          <p:nvPr/>
        </p:nvSpPr>
        <p:spPr>
          <a:xfrm>
            <a:off x="6027738" y="5437188"/>
            <a:ext cx="2311400" cy="679450"/>
          </a:xfrm>
          <a:prstGeom prst="rect">
            <a:avLst/>
          </a:prstGeom>
          <a:noFill/>
          <a:ln w="9525">
            <a:noFill/>
            <a:miter/>
          </a:ln>
        </p:spPr>
        <p:txBody>
          <a:bodyPr anchor="t">
            <a:spAutoFit/>
          </a:bodyPr>
          <a:p>
            <a:pPr lvl="0" algn="just">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共享缓冲区的合作进程</a:t>
            </a:r>
            <a:endParaRPr lang="zh-CN" altLang="en-US" sz="1600" b="0">
              <a:solidFill>
                <a:schemeClr val="tx1"/>
              </a:solidFill>
              <a:latin typeface="Times New Roman" panose="02020603050405020304" pitchFamily="18" charset="0"/>
              <a:ea typeface="宋体" pitchFamily="2" charset="-122"/>
            </a:endParaRPr>
          </a:p>
          <a:p>
            <a:pPr lvl="0" algn="just">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      的同步示意图</a:t>
            </a:r>
            <a:endParaRPr lang="zh-CN" altLang="en-US" sz="1600" b="0">
              <a:solidFill>
                <a:schemeClr val="tx1"/>
              </a:solidFill>
              <a:latin typeface="Times New Roman" panose="02020603050405020304" pitchFamily="18" charset="0"/>
              <a:ea typeface="宋体" pitchFamily="2" charset="-122"/>
            </a:endParaRPr>
          </a:p>
        </p:txBody>
      </p:sp>
      <p:sp>
        <p:nvSpPr>
          <p:cNvPr id="64524" name="矩形 64523"/>
          <p:cNvSpPr/>
          <p:nvPr/>
        </p:nvSpPr>
        <p:spPr>
          <a:xfrm>
            <a:off x="381000" y="85725"/>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进程互斥与同步的实现</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4516"/>
                                        </p:tgtEl>
                                        <p:attrNameLst>
                                          <p:attrName>style.visibility</p:attrName>
                                        </p:attrNameLst>
                                      </p:cBhvr>
                                      <p:to>
                                        <p:strVal val="visible"/>
                                      </p:to>
                                    </p:set>
                                    <p:anim calcmode="lin" valueType="num">
                                      <p:cBhvr additive="base">
                                        <p:cTn id="7" dur="500" fill="hold"/>
                                        <p:tgtEl>
                                          <p:spTgt spid="64516"/>
                                        </p:tgtEl>
                                        <p:attrNameLst>
                                          <p:attrName>ppt_x</p:attrName>
                                        </p:attrNameLst>
                                      </p:cBhvr>
                                      <p:tavLst>
                                        <p:tav tm="0">
                                          <p:val>
                                            <p:strVal val="0-#ppt_w/2"/>
                                          </p:val>
                                        </p:tav>
                                        <p:tav tm="100000">
                                          <p:val>
                                            <p:strVal val="#ppt_x"/>
                                          </p:val>
                                        </p:tav>
                                      </p:tavLst>
                                    </p:anim>
                                    <p:anim calcmode="lin" valueType="num">
                                      <p:cBhvr additive="base">
                                        <p:cTn id="8" dur="500" fill="hold"/>
                                        <p:tgtEl>
                                          <p:spTgt spid="6451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64517"/>
                                        </p:tgtEl>
                                        <p:attrNameLst>
                                          <p:attrName>style.visibility</p:attrName>
                                        </p:attrNameLst>
                                      </p:cBhvr>
                                      <p:to>
                                        <p:strVal val="visible"/>
                                      </p:to>
                                    </p:set>
                                    <p:anim calcmode="lin" valueType="num">
                                      <p:cBhvr additive="base">
                                        <p:cTn id="13" dur="500" fill="hold"/>
                                        <p:tgtEl>
                                          <p:spTgt spid="64517"/>
                                        </p:tgtEl>
                                        <p:attrNameLst>
                                          <p:attrName>ppt_x</p:attrName>
                                        </p:attrNameLst>
                                      </p:cBhvr>
                                      <p:tavLst>
                                        <p:tav tm="0">
                                          <p:val>
                                            <p:strVal val="1+#ppt_w/2"/>
                                          </p:val>
                                        </p:tav>
                                        <p:tav tm="100000">
                                          <p:val>
                                            <p:strVal val="#ppt_x"/>
                                          </p:val>
                                        </p:tav>
                                      </p:tavLst>
                                    </p:anim>
                                    <p:anim calcmode="lin" valueType="num">
                                      <p:cBhvr additive="base">
                                        <p:cTn id="14" dur="500" fill="hold"/>
                                        <p:tgtEl>
                                          <p:spTgt spid="6451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45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6" grpId="0"/>
      <p:bldP spid="64523"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5" name="矩形 64514"/>
          <p:cNvSpPr/>
          <p:nvPr/>
        </p:nvSpPr>
        <p:spPr>
          <a:xfrm>
            <a:off x="510223" y="3429000"/>
            <a:ext cx="5359400" cy="246697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400" b="1" strike="noStrike" noProof="1">
                <a:solidFill>
                  <a:srgbClr val="000099"/>
                </a:solidFill>
                <a:latin typeface="Times New Roman" panose="02020603050405020304" pitchFamily="18" charset="0"/>
                <a:ea typeface="宋体" pitchFamily="2" charset="-122"/>
                <a:cs typeface="+mn-ea"/>
              </a:rPr>
              <a:t>③ 信号灯设置</a:t>
            </a:r>
            <a:endParaRPr lang="zh-CN" altLang="en-US" sz="2400" b="1" strike="noStrike" noProof="1">
              <a:solidFill>
                <a:srgbClr val="000099"/>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400" strike="noStrike" noProof="1">
                <a:solidFill>
                  <a:schemeClr val="tx1"/>
                </a:solidFill>
                <a:latin typeface="Times New Roman" panose="02020603050405020304" pitchFamily="18" charset="0"/>
                <a:ea typeface="宋体" pitchFamily="2" charset="-122"/>
                <a:cs typeface="+mn-ea"/>
              </a:rPr>
              <a:t>     </a:t>
            </a:r>
            <a:r>
              <a:rPr lang="en-US" altLang="zh-CN" sz="2400" b="1" strike="noStrike" noProof="1">
                <a:solidFill>
                  <a:schemeClr val="tx1"/>
                </a:solidFill>
                <a:latin typeface="Times New Roman" panose="02020603050405020304" pitchFamily="18" charset="0"/>
                <a:ea typeface="宋体" pitchFamily="2" charset="-122"/>
                <a:cs typeface="+mn-ea"/>
              </a:rPr>
              <a:t>s</a:t>
            </a:r>
            <a:r>
              <a:rPr lang="en-US" altLang="zh-CN" sz="2400" b="1" strike="noStrike" baseline="-25000" noProof="1">
                <a:solidFill>
                  <a:schemeClr val="tx1"/>
                </a:solidFill>
                <a:latin typeface="Times New Roman" panose="02020603050405020304" pitchFamily="18" charset="0"/>
                <a:ea typeface="宋体" pitchFamily="2" charset="-122"/>
                <a:cs typeface="+mn-ea"/>
              </a:rPr>
              <a:t>a</a:t>
            </a:r>
            <a:r>
              <a:rPr lang="zh-CN" altLang="en-US" sz="2400" b="1" strike="noStrike" baseline="-25000" noProof="1">
                <a:solidFill>
                  <a:schemeClr val="tx1"/>
                </a:solidFill>
                <a:latin typeface="Times New Roman" panose="02020603050405020304" pitchFamily="18" charset="0"/>
                <a:ea typeface="宋体" pitchFamily="2" charset="-122"/>
                <a:cs typeface="+mn-ea"/>
              </a:rPr>
              <a:t>：</a:t>
            </a:r>
            <a:r>
              <a:rPr lang="zh-CN" altLang="en-US" sz="2400" strike="noStrike" noProof="1">
                <a:solidFill>
                  <a:schemeClr val="tx1"/>
                </a:solidFill>
                <a:latin typeface="Times New Roman" panose="02020603050405020304" pitchFamily="18" charset="0"/>
                <a:ea typeface="宋体" pitchFamily="2" charset="-122"/>
                <a:cs typeface="+mn-ea"/>
              </a:rPr>
              <a:t>表示缓冲区中是否有可供打印的计算结果，其初值为</a:t>
            </a:r>
            <a:r>
              <a:rPr lang="en-US" altLang="zh-CN" sz="2400" strike="noStrike" noProof="1">
                <a:solidFill>
                  <a:schemeClr val="tx1"/>
                </a:solidFill>
                <a:latin typeface="Times New Roman" panose="02020603050405020304" pitchFamily="18" charset="0"/>
                <a:ea typeface="宋体" pitchFamily="2" charset="-122"/>
                <a:cs typeface="+mn-ea"/>
              </a:rPr>
              <a:t>0</a:t>
            </a:r>
            <a:r>
              <a:rPr lang="zh-CN" altLang="en-US" sz="2400" strike="noStrike" noProof="1">
                <a:solidFill>
                  <a:schemeClr val="tx1"/>
                </a:solidFill>
                <a:latin typeface="Times New Roman" panose="02020603050405020304" pitchFamily="18" charset="0"/>
                <a:ea typeface="宋体" pitchFamily="2" charset="-122"/>
                <a:cs typeface="+mn-ea"/>
              </a:rPr>
              <a:t>。</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400" strike="noStrike" noProof="1">
                <a:solidFill>
                  <a:schemeClr val="tx1"/>
                </a:solidFill>
                <a:latin typeface="Times New Roman" panose="02020603050405020304" pitchFamily="18" charset="0"/>
                <a:ea typeface="宋体" pitchFamily="2" charset="-122"/>
                <a:cs typeface="+mn-ea"/>
              </a:rPr>
              <a:t>     </a:t>
            </a:r>
            <a:r>
              <a:rPr lang="en-US" altLang="zh-CN" sz="2400" b="1" strike="noStrike" noProof="1">
                <a:solidFill>
                  <a:schemeClr val="tx1"/>
                </a:solidFill>
                <a:latin typeface="Times New Roman" panose="02020603050405020304" pitchFamily="18" charset="0"/>
                <a:ea typeface="宋体" pitchFamily="2" charset="-122"/>
                <a:cs typeface="+mn-ea"/>
              </a:rPr>
              <a:t>s</a:t>
            </a:r>
            <a:r>
              <a:rPr lang="en-US" altLang="zh-CN" sz="2400" b="1" strike="noStrike" baseline="-25000" noProof="1">
                <a:solidFill>
                  <a:schemeClr val="tx1"/>
                </a:solidFill>
                <a:latin typeface="Times New Roman" panose="02020603050405020304" pitchFamily="18" charset="0"/>
                <a:ea typeface="宋体" pitchFamily="2" charset="-122"/>
                <a:cs typeface="+mn-ea"/>
              </a:rPr>
              <a:t>b</a:t>
            </a:r>
            <a:r>
              <a:rPr lang="zh-CN" altLang="en-US" sz="2400" b="1" strike="noStrike" baseline="-25000" noProof="1">
                <a:solidFill>
                  <a:schemeClr val="tx1"/>
                </a:solidFill>
                <a:latin typeface="Times New Roman" panose="02020603050405020304" pitchFamily="18" charset="0"/>
                <a:ea typeface="宋体" pitchFamily="2" charset="-122"/>
                <a:cs typeface="+mn-ea"/>
              </a:rPr>
              <a:t>：</a:t>
            </a:r>
            <a:r>
              <a:rPr lang="zh-CN" altLang="en-US" sz="2400" strike="noStrike" noProof="1">
                <a:solidFill>
                  <a:schemeClr val="tx1"/>
                </a:solidFill>
                <a:latin typeface="Times New Roman" panose="02020603050405020304" pitchFamily="18" charset="0"/>
                <a:ea typeface="宋体" pitchFamily="2" charset="-122"/>
                <a:cs typeface="+mn-ea"/>
              </a:rPr>
              <a:t>表示缓冲区有无空位置存放新的信息，其初值为</a:t>
            </a:r>
            <a:r>
              <a:rPr lang="en-US" altLang="zh-CN" sz="2400" strike="noStrike" noProof="1">
                <a:solidFill>
                  <a:schemeClr val="tx1"/>
                </a:solidFill>
                <a:latin typeface="Times New Roman" panose="02020603050405020304" pitchFamily="18" charset="0"/>
                <a:ea typeface="宋体" pitchFamily="2" charset="-122"/>
                <a:cs typeface="+mn-ea"/>
              </a:rPr>
              <a:t>1</a:t>
            </a:r>
            <a:r>
              <a:rPr lang="zh-CN" altLang="en-US" sz="2400" strike="noStrike" noProof="1">
                <a:solidFill>
                  <a:schemeClr val="tx1"/>
                </a:solidFill>
                <a:latin typeface="Times New Roman" panose="02020603050405020304" pitchFamily="18" charset="0"/>
                <a:ea typeface="宋体" pitchFamily="2" charset="-122"/>
                <a:cs typeface="+mn-ea"/>
              </a:rPr>
              <a:t>。    </a:t>
            </a:r>
            <a:endParaRPr lang="zh-CN" altLang="en-US" sz="2400" strike="noStrike" noProof="1">
              <a:solidFill>
                <a:schemeClr val="tx1"/>
              </a:solidFill>
              <a:latin typeface="Times New Roman" panose="02020603050405020304" pitchFamily="18" charset="0"/>
              <a:ea typeface="宋体" pitchFamily="2" charset="-122"/>
            </a:endParaRPr>
          </a:p>
        </p:txBody>
      </p:sp>
      <p:grpSp>
        <p:nvGrpSpPr>
          <p:cNvPr id="64517" name="组合 64516"/>
          <p:cNvGrpSpPr/>
          <p:nvPr/>
        </p:nvGrpSpPr>
        <p:grpSpPr>
          <a:xfrm>
            <a:off x="5915025" y="3584575"/>
            <a:ext cx="2881313" cy="1620838"/>
            <a:chOff x="0" y="0"/>
            <a:chExt cx="1602" cy="1021"/>
          </a:xfrm>
        </p:grpSpPr>
        <p:sp>
          <p:nvSpPr>
            <p:cNvPr id="80901" name="直接连接符 64517"/>
            <p:cNvSpPr/>
            <p:nvPr/>
          </p:nvSpPr>
          <p:spPr>
            <a:xfrm flipV="true">
              <a:off x="823" y="343"/>
              <a:ext cx="384" cy="410"/>
            </a:xfrm>
            <a:prstGeom prst="line">
              <a:avLst/>
            </a:prstGeom>
            <a:ln w="2540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80902" name="直接连接符 64518"/>
            <p:cNvSpPr/>
            <p:nvPr/>
          </p:nvSpPr>
          <p:spPr>
            <a:xfrm>
              <a:off x="272" y="327"/>
              <a:ext cx="384" cy="381"/>
            </a:xfrm>
            <a:prstGeom prst="line">
              <a:avLst/>
            </a:prstGeom>
            <a:ln w="2540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64520" name="文本框 64519"/>
            <p:cNvSpPr txBox="true"/>
            <p:nvPr/>
          </p:nvSpPr>
          <p:spPr>
            <a:xfrm>
              <a:off x="292" y="719"/>
              <a:ext cx="906" cy="302"/>
            </a:xfrm>
            <a:prstGeom prst="rect">
              <a:avLst/>
            </a:prstGeom>
            <a:solidFill>
              <a:srgbClr val="CCECFF"/>
            </a:solidFill>
            <a:ln w="9525" cap="flat" cmpd="sng">
              <a:solidFill>
                <a:srgbClr val="000000"/>
              </a:solidFill>
              <a:prstDash val="solid"/>
              <a:miter/>
              <a:headEnd type="none" w="med" len="med"/>
              <a:tailEnd type="none" w="med" len="med"/>
            </a:ln>
          </p:spPr>
          <p:txBody>
            <a:bodyPr/>
            <a:p>
              <a:pPr lvl="0" algn="just" fontAlgn="base">
                <a:lnSpc>
                  <a:spcPct val="150000"/>
                </a:lnSpc>
                <a:spcBef>
                  <a:spcPct val="50000"/>
                </a:spcBef>
              </a:pPr>
              <a:r>
                <a:rPr lang="zh-CN" altLang="en-US" sz="1600" b="0" strike="noStrike" noProof="1">
                  <a:solidFill>
                    <a:schemeClr val="tx1"/>
                  </a:solidFill>
                  <a:latin typeface="Times New Roman" panose="02020603050405020304" pitchFamily="18" charset="0"/>
                  <a:ea typeface="宋体" pitchFamily="2" charset="-122"/>
                  <a:cs typeface="+mn-ea"/>
                </a:rPr>
                <a:t>   </a:t>
              </a:r>
              <a:r>
                <a:rPr lang="zh-CN" altLang="en-US" sz="1600" b="1" strike="noStrike" noProof="1">
                  <a:solidFill>
                    <a:schemeClr val="tx1"/>
                  </a:solidFill>
                  <a:effectLst>
                    <a:outerShdw blurRad="38100" dist="38100" dir="2700000">
                      <a:srgbClr val="FFFFFF"/>
                    </a:outerShdw>
                  </a:effectLst>
                  <a:latin typeface="Times New Roman" panose="02020603050405020304" pitchFamily="18" charset="0"/>
                  <a:ea typeface="宋体" pitchFamily="2" charset="-122"/>
                  <a:cs typeface="+mn-ea"/>
                </a:rPr>
                <a:t>缓冲区</a:t>
              </a:r>
              <a:r>
                <a:rPr lang="en-US" altLang="zh-CN" sz="1600" b="1" strike="noStrike" noProof="1">
                  <a:solidFill>
                    <a:schemeClr val="tx1"/>
                  </a:solidFill>
                  <a:effectLst>
                    <a:outerShdw blurRad="38100" dist="38100" dir="2700000">
                      <a:srgbClr val="FFFFFF"/>
                    </a:outerShdw>
                  </a:effectLst>
                  <a:latin typeface="Times New Roman" panose="02020603050405020304" pitchFamily="18" charset="0"/>
                  <a:ea typeface="宋体" pitchFamily="2" charset="-122"/>
                  <a:cs typeface="+mn-ea"/>
                </a:rPr>
                <a:t>buf</a:t>
              </a:r>
              <a:endParaRPr lang="en-US" altLang="zh-CN" sz="1600" b="1" strike="noStrike" noProof="1">
                <a:solidFill>
                  <a:schemeClr val="tx1"/>
                </a:solidFill>
                <a:effectLst>
                  <a:outerShdw blurRad="38100" dist="38100" dir="2700000">
                    <a:srgbClr val="FFFFFF"/>
                  </a:outerShdw>
                </a:effectLst>
                <a:latin typeface="Times New Roman" panose="02020603050405020304" pitchFamily="18" charset="0"/>
                <a:ea typeface="宋体" pitchFamily="2" charset="-122"/>
              </a:endParaRPr>
            </a:p>
          </p:txBody>
        </p:sp>
        <p:sp>
          <p:nvSpPr>
            <p:cNvPr id="80904" name="椭圆 64520"/>
            <p:cNvSpPr/>
            <p:nvPr/>
          </p:nvSpPr>
          <p:spPr>
            <a:xfrm>
              <a:off x="1141" y="0"/>
              <a:ext cx="461" cy="408"/>
            </a:xfrm>
            <a:prstGeom prst="ellipse">
              <a:avLst/>
            </a:prstGeom>
            <a:solidFill>
              <a:srgbClr val="CCECFF"/>
            </a:solidFill>
            <a:ln w="9525" cap="flat" cmpd="sng">
              <a:solidFill>
                <a:srgbClr val="000000"/>
              </a:solidFill>
              <a:prstDash val="solid"/>
              <a:round/>
              <a:headEnd type="none" w="med" len="med"/>
              <a:tailEnd type="none" w="med" len="med"/>
            </a:ln>
          </p:spPr>
          <p:txBody>
            <a:bodyPr anchor="t"/>
            <a:p>
              <a:pPr lvl="0" algn="just"/>
              <a:r>
                <a:rPr lang="en-US" altLang="zh-CN" sz="1600">
                  <a:solidFill>
                    <a:schemeClr val="tx1"/>
                  </a:solidFill>
                  <a:latin typeface="Times New Roman" panose="02020603050405020304" pitchFamily="18" charset="0"/>
                  <a:ea typeface="宋体" pitchFamily="2" charset="-122"/>
                </a:rPr>
                <a:t>iop</a:t>
              </a:r>
              <a:endParaRPr lang="en-US" altLang="zh-CN" sz="1600" b="0">
                <a:solidFill>
                  <a:schemeClr val="tx1"/>
                </a:solidFill>
                <a:latin typeface="Times New Roman" panose="02020603050405020304" pitchFamily="18" charset="0"/>
                <a:ea typeface="宋体" pitchFamily="2" charset="-122"/>
              </a:endParaRPr>
            </a:p>
          </p:txBody>
        </p:sp>
        <p:sp>
          <p:nvSpPr>
            <p:cNvPr id="80905" name="椭圆 64521"/>
            <p:cNvSpPr/>
            <p:nvPr/>
          </p:nvSpPr>
          <p:spPr>
            <a:xfrm>
              <a:off x="0" y="0"/>
              <a:ext cx="476" cy="408"/>
            </a:xfrm>
            <a:prstGeom prst="ellipse">
              <a:avLst/>
            </a:prstGeom>
            <a:solidFill>
              <a:srgbClr val="CCECFF"/>
            </a:solidFill>
            <a:ln w="9525" cap="flat" cmpd="sng">
              <a:solidFill>
                <a:srgbClr val="000000"/>
              </a:solidFill>
              <a:prstDash val="solid"/>
              <a:round/>
              <a:headEnd type="none" w="med" len="med"/>
              <a:tailEnd type="none" w="med" len="med"/>
            </a:ln>
          </p:spPr>
          <p:txBody>
            <a:bodyPr anchor="t"/>
            <a:p>
              <a:pPr lvl="0" algn="just"/>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cp</a:t>
              </a:r>
              <a:endParaRPr lang="en-US" altLang="zh-CN" sz="1600" b="0">
                <a:solidFill>
                  <a:schemeClr val="tx1"/>
                </a:solidFill>
                <a:latin typeface="Times New Roman" panose="02020603050405020304" pitchFamily="18" charset="0"/>
                <a:ea typeface="宋体" pitchFamily="2" charset="-122"/>
              </a:endParaRPr>
            </a:p>
          </p:txBody>
        </p:sp>
      </p:grpSp>
      <p:sp>
        <p:nvSpPr>
          <p:cNvPr id="64523" name="文本框 64522"/>
          <p:cNvSpPr txBox="true"/>
          <p:nvPr/>
        </p:nvSpPr>
        <p:spPr>
          <a:xfrm>
            <a:off x="6027738" y="5437188"/>
            <a:ext cx="2311400" cy="679450"/>
          </a:xfrm>
          <a:prstGeom prst="rect">
            <a:avLst/>
          </a:prstGeom>
          <a:noFill/>
          <a:ln w="9525">
            <a:noFill/>
            <a:miter/>
          </a:ln>
        </p:spPr>
        <p:txBody>
          <a:bodyPr anchor="t">
            <a:spAutoFit/>
          </a:bodyPr>
          <a:p>
            <a:pPr lvl="0" algn="just">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共享缓冲区的合作进程</a:t>
            </a:r>
            <a:endParaRPr lang="zh-CN" altLang="en-US" sz="1600" b="0">
              <a:solidFill>
                <a:schemeClr val="tx1"/>
              </a:solidFill>
              <a:latin typeface="Times New Roman" panose="02020603050405020304" pitchFamily="18" charset="0"/>
              <a:ea typeface="宋体" pitchFamily="2" charset="-122"/>
            </a:endParaRPr>
          </a:p>
          <a:p>
            <a:pPr lvl="0" algn="just">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      的同步示意图</a:t>
            </a:r>
            <a:endParaRPr lang="zh-CN" altLang="en-US" sz="1600" b="0">
              <a:solidFill>
                <a:schemeClr val="tx1"/>
              </a:solidFill>
              <a:latin typeface="Times New Roman" panose="02020603050405020304" pitchFamily="18" charset="0"/>
              <a:ea typeface="宋体" pitchFamily="2" charset="-122"/>
            </a:endParaRPr>
          </a:p>
        </p:txBody>
      </p:sp>
      <p:sp>
        <p:nvSpPr>
          <p:cNvPr id="64524" name="矩形 64523"/>
          <p:cNvSpPr/>
          <p:nvPr/>
        </p:nvSpPr>
        <p:spPr>
          <a:xfrm>
            <a:off x="381000" y="85725"/>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进程互斥与同步的实现</a:t>
            </a:r>
            <a:endParaRPr lang="zh-CN" altLang="en-US" sz="2400" strike="noStrike" noProof="1">
              <a:ea typeface="宋体" pitchFamily="2" charset="-122"/>
            </a:endParaRPr>
          </a:p>
        </p:txBody>
      </p:sp>
      <p:sp>
        <p:nvSpPr>
          <p:cNvPr id="2" name="矩形 1"/>
          <p:cNvSpPr/>
          <p:nvPr/>
        </p:nvSpPr>
        <p:spPr>
          <a:xfrm>
            <a:off x="374015" y="563563"/>
            <a:ext cx="8464550" cy="246761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400" b="1" strike="noStrike" noProof="1">
                <a:solidFill>
                  <a:srgbClr val="000099"/>
                </a:solidFill>
                <a:latin typeface="Times New Roman" panose="02020603050405020304" pitchFamily="18" charset="0"/>
                <a:ea typeface="宋体" pitchFamily="2" charset="-122"/>
                <a:cs typeface="+mn-ea"/>
              </a:rPr>
              <a:t>② 分析任务的同步关系</a:t>
            </a:r>
            <a:endParaRPr lang="zh-CN" altLang="en-US" sz="2400" b="1" strike="noStrike" noProof="1">
              <a:solidFill>
                <a:srgbClr val="000099"/>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000" strike="noStrike" noProof="1">
                <a:solidFill>
                  <a:schemeClr val="tx1"/>
                </a:solidFill>
                <a:latin typeface="Times New Roman" panose="02020603050405020304" pitchFamily="18" charset="0"/>
                <a:ea typeface="宋体" pitchFamily="2" charset="-122"/>
                <a:cs typeface="+mn-ea"/>
              </a:rPr>
              <a:t>      </a:t>
            </a:r>
            <a:r>
              <a:rPr lang="zh-CN" altLang="en-US" sz="2400" strike="noStrike" noProof="1">
                <a:solidFill>
                  <a:schemeClr val="tx1"/>
                </a:solidFill>
                <a:latin typeface="Times New Roman" panose="02020603050405020304" pitchFamily="18" charset="0"/>
                <a:ea typeface="宋体" pitchFamily="2" charset="-122"/>
                <a:cs typeface="+mn-ea"/>
              </a:rPr>
              <a:t>当</a:t>
            </a:r>
            <a:r>
              <a:rPr lang="en-US" altLang="zh-CN" sz="2400" strike="noStrike" noProof="1">
                <a:solidFill>
                  <a:schemeClr val="tx1"/>
                </a:solidFill>
                <a:latin typeface="Times New Roman" panose="02020603050405020304" pitchFamily="18" charset="0"/>
                <a:ea typeface="宋体" pitchFamily="2" charset="-122"/>
                <a:cs typeface="+mn-ea"/>
              </a:rPr>
              <a:t>cp</a:t>
            </a:r>
            <a:r>
              <a:rPr lang="zh-CN" altLang="en-US" sz="2400" strike="noStrike" noProof="1">
                <a:solidFill>
                  <a:schemeClr val="tx1"/>
                </a:solidFill>
                <a:latin typeface="Times New Roman" panose="02020603050405020304" pitchFamily="18" charset="0"/>
                <a:ea typeface="宋体" pitchFamily="2" charset="-122"/>
                <a:cs typeface="+mn-ea"/>
              </a:rPr>
              <a:t>进程把计算结果送入</a:t>
            </a:r>
            <a:r>
              <a:rPr lang="en-US" altLang="zh-CN" sz="2400" strike="noStrike" noProof="1">
                <a:solidFill>
                  <a:schemeClr val="tx1"/>
                </a:solidFill>
                <a:latin typeface="Times New Roman" panose="02020603050405020304" pitchFamily="18" charset="0"/>
                <a:ea typeface="宋体" pitchFamily="2" charset="-122"/>
                <a:cs typeface="+mn-ea"/>
              </a:rPr>
              <a:t>buf</a:t>
            </a:r>
            <a:r>
              <a:rPr lang="x-none" altLang="en-US" sz="2400" strike="noStrike" noProof="1">
                <a:solidFill>
                  <a:schemeClr val="tx1"/>
                </a:solidFill>
                <a:latin typeface="Times New Roman" panose="02020603050405020304" pitchFamily="18" charset="0"/>
                <a:ea typeface="宋体" pitchFamily="2" charset="-122"/>
                <a:cs typeface="+mn-ea"/>
              </a:rPr>
              <a:t>后</a:t>
            </a:r>
            <a:r>
              <a:rPr lang="zh-CN" altLang="en-US" sz="2400" strike="noStrike" noProof="1">
                <a:solidFill>
                  <a:schemeClr val="tx1"/>
                </a:solidFill>
                <a:latin typeface="Times New Roman" panose="02020603050405020304" pitchFamily="18" charset="0"/>
                <a:ea typeface="宋体" pitchFamily="2" charset="-122"/>
                <a:cs typeface="+mn-ea"/>
              </a:rPr>
              <a:t>，</a:t>
            </a:r>
            <a:r>
              <a:rPr lang="en-US" altLang="zh-CN" sz="2400" strike="noStrike" noProof="1">
                <a:solidFill>
                  <a:schemeClr val="tx1"/>
                </a:solidFill>
                <a:latin typeface="Times New Roman" panose="02020603050405020304" pitchFamily="18" charset="0"/>
                <a:ea typeface="宋体" pitchFamily="2" charset="-122"/>
                <a:cs typeface="+mn-ea"/>
              </a:rPr>
              <a:t>iop</a:t>
            </a:r>
            <a:r>
              <a:rPr lang="zh-CN" altLang="en-US" sz="2400" strike="noStrike" noProof="1">
                <a:solidFill>
                  <a:schemeClr val="tx1"/>
                </a:solidFill>
                <a:latin typeface="Times New Roman" panose="02020603050405020304" pitchFamily="18" charset="0"/>
                <a:ea typeface="宋体" pitchFamily="2" charset="-122"/>
                <a:cs typeface="+mn-ea"/>
              </a:rPr>
              <a:t>进程才能从</a:t>
            </a:r>
            <a:r>
              <a:rPr lang="en-US" altLang="zh-CN" sz="2400" strike="noStrike" noProof="1">
                <a:solidFill>
                  <a:schemeClr val="tx1"/>
                </a:solidFill>
                <a:latin typeface="Times New Roman" panose="02020603050405020304" pitchFamily="18" charset="0"/>
                <a:ea typeface="宋体" pitchFamily="2" charset="-122"/>
                <a:cs typeface="+mn-ea"/>
              </a:rPr>
              <a:t>buf</a:t>
            </a:r>
            <a:r>
              <a:rPr lang="zh-CN" altLang="en-US" sz="2400" strike="noStrike" noProof="1">
                <a:solidFill>
                  <a:schemeClr val="tx1"/>
                </a:solidFill>
                <a:latin typeface="Times New Roman" panose="02020603050405020304" pitchFamily="18" charset="0"/>
                <a:ea typeface="宋体" pitchFamily="2" charset="-122"/>
                <a:cs typeface="+mn-ea"/>
              </a:rPr>
              <a:t>中取出结果去打印，否则必须等待。</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400" strike="noStrike" noProof="1">
                <a:solidFill>
                  <a:schemeClr val="tx1"/>
                </a:solidFill>
                <a:latin typeface="Times New Roman" panose="02020603050405020304" pitchFamily="18" charset="0"/>
                <a:ea typeface="宋体" pitchFamily="2" charset="-122"/>
                <a:cs typeface="+mn-ea"/>
              </a:rPr>
              <a:t>     当</a:t>
            </a:r>
            <a:r>
              <a:rPr lang="en-US" altLang="zh-CN" sz="2400" strike="noStrike" noProof="1">
                <a:solidFill>
                  <a:schemeClr val="tx1"/>
                </a:solidFill>
                <a:latin typeface="Times New Roman" panose="02020603050405020304" pitchFamily="18" charset="0"/>
                <a:ea typeface="宋体" pitchFamily="2" charset="-122"/>
                <a:cs typeface="+mn-ea"/>
              </a:rPr>
              <a:t>iop</a:t>
            </a:r>
            <a:r>
              <a:rPr lang="zh-CN" altLang="en-US" sz="2400" strike="noStrike" noProof="1">
                <a:solidFill>
                  <a:schemeClr val="tx1"/>
                </a:solidFill>
                <a:latin typeface="Times New Roman" panose="02020603050405020304" pitchFamily="18" charset="0"/>
                <a:ea typeface="宋体" pitchFamily="2" charset="-122"/>
                <a:cs typeface="+mn-ea"/>
              </a:rPr>
              <a:t>进程把</a:t>
            </a:r>
            <a:r>
              <a:rPr lang="en-US" altLang="zh-CN" sz="2400" strike="noStrike" noProof="1">
                <a:solidFill>
                  <a:schemeClr val="tx1"/>
                </a:solidFill>
                <a:latin typeface="Times New Roman" panose="02020603050405020304" pitchFamily="18" charset="0"/>
                <a:ea typeface="宋体" pitchFamily="2" charset="-122"/>
                <a:cs typeface="+mn-ea"/>
              </a:rPr>
              <a:t>buf</a:t>
            </a:r>
            <a:r>
              <a:rPr lang="zh-CN" altLang="en-US" sz="2400" strike="noStrike" noProof="1">
                <a:solidFill>
                  <a:schemeClr val="tx1"/>
                </a:solidFill>
                <a:latin typeface="Times New Roman" panose="02020603050405020304" pitchFamily="18" charset="0"/>
                <a:ea typeface="宋体" pitchFamily="2" charset="-122"/>
                <a:cs typeface="+mn-ea"/>
              </a:rPr>
              <a:t>中的数据取出</a:t>
            </a:r>
            <a:r>
              <a:rPr lang="zh-CN" altLang="en-US" sz="2400">
                <a:solidFill>
                  <a:schemeClr val="tx1"/>
                </a:solidFill>
                <a:latin typeface="Times New Roman" panose="02020603050405020304" pitchFamily="18" charset="0"/>
                <a:cs typeface="+mn-ea"/>
                <a:sym typeface="+mn-ea"/>
              </a:rPr>
              <a:t>后</a:t>
            </a:r>
            <a:r>
              <a:rPr lang="zh-CN" altLang="en-US" sz="2400" strike="noStrike" noProof="1">
                <a:solidFill>
                  <a:schemeClr val="tx1"/>
                </a:solidFill>
                <a:latin typeface="Times New Roman" panose="02020603050405020304" pitchFamily="18" charset="0"/>
                <a:ea typeface="宋体" pitchFamily="2" charset="-122"/>
                <a:cs typeface="+mn-ea"/>
              </a:rPr>
              <a:t>，</a:t>
            </a:r>
            <a:r>
              <a:rPr lang="en-US" altLang="zh-CN" sz="2400" strike="noStrike" noProof="1">
                <a:solidFill>
                  <a:schemeClr val="tx1"/>
                </a:solidFill>
                <a:latin typeface="Times New Roman" panose="02020603050405020304" pitchFamily="18" charset="0"/>
                <a:ea typeface="宋体" pitchFamily="2" charset="-122"/>
                <a:cs typeface="+mn-ea"/>
              </a:rPr>
              <a:t>cp</a:t>
            </a:r>
            <a:r>
              <a:rPr lang="zh-CN" altLang="en-US" sz="2400" strike="noStrike" noProof="1">
                <a:solidFill>
                  <a:schemeClr val="tx1"/>
                </a:solidFill>
                <a:latin typeface="Times New Roman" panose="02020603050405020304" pitchFamily="18" charset="0"/>
                <a:ea typeface="宋体" pitchFamily="2" charset="-122"/>
                <a:cs typeface="+mn-ea"/>
              </a:rPr>
              <a:t>进程才能把下一个计算结果数据送入</a:t>
            </a:r>
            <a:r>
              <a:rPr lang="en-US" altLang="zh-CN" sz="2400" strike="noStrike" noProof="1">
                <a:solidFill>
                  <a:schemeClr val="tx1"/>
                </a:solidFill>
                <a:latin typeface="Times New Roman" panose="02020603050405020304" pitchFamily="18" charset="0"/>
                <a:ea typeface="宋体" pitchFamily="2" charset="-122"/>
                <a:cs typeface="+mn-ea"/>
              </a:rPr>
              <a:t>buf</a:t>
            </a:r>
            <a:r>
              <a:rPr lang="zh-CN" altLang="en-US" sz="2400" strike="noStrike" noProof="1">
                <a:solidFill>
                  <a:schemeClr val="tx1"/>
                </a:solidFill>
                <a:latin typeface="Times New Roman" panose="02020603050405020304" pitchFamily="18" charset="0"/>
                <a:ea typeface="宋体" pitchFamily="2" charset="-122"/>
                <a:cs typeface="+mn-ea"/>
              </a:rPr>
              <a:t>中，否则必须等待。</a:t>
            </a:r>
            <a:endParaRPr lang="zh-CN" altLang="en-US" sz="2400" strike="noStrike" noProof="1">
              <a:solidFill>
                <a:schemeClr val="tx1"/>
              </a:solidFill>
              <a:latin typeface="Times New Roman" panose="02020603050405020304"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4517"/>
                                        </p:tgtEl>
                                        <p:attrNameLst>
                                          <p:attrName>style.visibility</p:attrName>
                                        </p:attrNameLst>
                                      </p:cBhvr>
                                      <p:to>
                                        <p:strVal val="visible"/>
                                      </p:to>
                                    </p:set>
                                    <p:anim calcmode="lin" valueType="num">
                                      <p:cBhvr>
                                        <p:cTn id="7" dur="500" fill="hold"/>
                                        <p:tgtEl>
                                          <p:spTgt spid="64517"/>
                                        </p:tgtEl>
                                        <p:attrNameLst>
                                          <p:attrName>ppt_x</p:attrName>
                                        </p:attrNameLst>
                                      </p:cBhvr>
                                      <p:tavLst>
                                        <p:tav tm="0">
                                          <p:val>
                                            <p:strVal val="1+#ppt_w/2"/>
                                          </p:val>
                                        </p:tav>
                                        <p:tav tm="100000">
                                          <p:val>
                                            <p:strVal val="#ppt_x"/>
                                          </p:val>
                                        </p:tav>
                                      </p:tavLst>
                                    </p:anim>
                                    <p:anim calcmode="lin" valueType="num">
                                      <p:cBhvr>
                                        <p:cTn id="8" dur="500" fill="hold"/>
                                        <p:tgtEl>
                                          <p:spTgt spid="6451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45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4515"/>
                                        </p:tgtEl>
                                        <p:attrNameLst>
                                          <p:attrName>style.visibility</p:attrName>
                                        </p:attrNameLst>
                                      </p:cBhvr>
                                      <p:to>
                                        <p:strVal val="visible"/>
                                      </p:to>
                                    </p:set>
                                    <p:anim calcmode="lin" valueType="num">
                                      <p:cBhvr>
                                        <p:cTn id="17" dur="500" fill="hold"/>
                                        <p:tgtEl>
                                          <p:spTgt spid="64515"/>
                                        </p:tgtEl>
                                        <p:attrNameLst>
                                          <p:attrName>ppt_x</p:attrName>
                                        </p:attrNameLst>
                                      </p:cBhvr>
                                      <p:tavLst>
                                        <p:tav tm="0">
                                          <p:val>
                                            <p:strVal val="#ppt_x"/>
                                          </p:val>
                                        </p:tav>
                                        <p:tav tm="100000">
                                          <p:val>
                                            <p:strVal val="#ppt_x"/>
                                          </p:val>
                                        </p:tav>
                                      </p:tavLst>
                                    </p:anim>
                                    <p:anim calcmode="lin" valueType="num">
                                      <p:cBhvr>
                                        <p:cTn id="18" dur="500" fill="hold"/>
                                        <p:tgtEl>
                                          <p:spTgt spid="6451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0-#ppt_w/2"/>
                                          </p:val>
                                        </p:tav>
                                        <p:tav tm="100000">
                                          <p:val>
                                            <p:strVal val="#ppt_x"/>
                                          </p:val>
                                        </p:tav>
                                      </p:tavLst>
                                    </p:anim>
                                    <p:anim calcmode="lin" valueType="num">
                                      <p:cBhvr additive="base">
                                        <p:cTn id="24"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p:bldP spid="64523" grpId="0"/>
      <p:bldP spid="2"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3" name="矩形 66562"/>
          <p:cNvSpPr/>
          <p:nvPr/>
        </p:nvSpPr>
        <p:spPr>
          <a:xfrm>
            <a:off x="420688" y="527050"/>
            <a:ext cx="7081837" cy="6109335"/>
          </a:xfrm>
          <a:prstGeom prst="rect">
            <a:avLst/>
          </a:prstGeom>
          <a:noFill/>
          <a:ln w="9525">
            <a:noFill/>
            <a:miter/>
          </a:ln>
        </p:spPr>
        <p:txBody>
          <a:bodyPr wrap="square" anchor="t">
            <a:spAutoFit/>
          </a:bodyPr>
          <a:p>
            <a:pPr marL="533400" lvl="0" indent="-533400">
              <a:lnSpc>
                <a:spcPct val="110000"/>
              </a:lnSpc>
              <a:spcBef>
                <a:spcPct val="20000"/>
              </a:spcBef>
              <a:buClr>
                <a:schemeClr val="tx2"/>
              </a:buClr>
              <a:buSzPct val="95000"/>
              <a:buFont typeface="Wingdings" panose="05000000000000000000" pitchFamily="2" charset="2"/>
              <a:buNone/>
            </a:pPr>
            <a:r>
              <a:rPr lang="zh-CN" altLang="en-US" sz="1600">
                <a:solidFill>
                  <a:schemeClr val="tx1"/>
                </a:solidFill>
                <a:latin typeface="Times New Roman" panose="02020603050405020304" pitchFamily="18" charset="0"/>
                <a:ea typeface="宋体" pitchFamily="2" charset="-122"/>
              </a:rPr>
              <a:t>程序</a:t>
            </a:r>
            <a:r>
              <a:rPr lang="zh-CN" sz="1600">
                <a:solidFill>
                  <a:schemeClr val="tx1"/>
                </a:solidFill>
                <a:latin typeface="Times New Roman" panose="02020603050405020304" pitchFamily="18" charset="0"/>
                <a:ea typeface="宋体" pitchFamily="2" charset="-122"/>
              </a:rPr>
              <a:t>描述</a:t>
            </a:r>
            <a:endParaRPr lang="en-US" altLang="zh-CN" sz="1600">
              <a:solidFill>
                <a:schemeClr val="tx1"/>
              </a:solidFill>
              <a:latin typeface="Times New Roman" panose="02020603050405020304" pitchFamily="18" charset="0"/>
              <a:ea typeface="宋体" pitchFamily="2" charset="-122"/>
            </a:endParaRPr>
          </a:p>
          <a:p>
            <a:pPr marL="533400" lvl="0" indent="-533400">
              <a:lnSpc>
                <a:spcPct val="110000"/>
              </a:lnSpc>
              <a:spcBef>
                <a:spcPct val="20000"/>
              </a:spcBef>
              <a:buClr>
                <a:schemeClr val="tx2"/>
              </a:buClr>
              <a:buSzPct val="95000"/>
              <a:buFont typeface="Wingdings" panose="05000000000000000000" pitchFamily="2" charset="2"/>
              <a:buNone/>
            </a:pPr>
            <a:r>
              <a:rPr lang="en-US" altLang="zh-CN" sz="1600">
                <a:solidFill>
                  <a:schemeClr val="tx1"/>
                </a:solidFill>
                <a:latin typeface="Times New Roman" panose="02020603050405020304" pitchFamily="18" charset="0"/>
                <a:ea typeface="宋体" pitchFamily="2" charset="-122"/>
              </a:rPr>
              <a:t>main( )</a:t>
            </a:r>
            <a:endParaRPr lang="en-US" altLang="zh-CN" sz="1600">
              <a:solidFill>
                <a:schemeClr val="tx1"/>
              </a:solidFill>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en-US" altLang="zh-CN" sz="1600">
                <a:solidFill>
                  <a:schemeClr val="tx1"/>
                </a:solidFill>
                <a:latin typeface="Times New Roman" panose="02020603050405020304" pitchFamily="18" charset="0"/>
                <a:ea typeface="宋体" pitchFamily="2" charset="-122"/>
              </a:rPr>
              <a:t>{</a:t>
            </a:r>
            <a:endParaRPr lang="en-US" altLang="zh-CN" sz="1600">
              <a:solidFill>
                <a:schemeClr val="tx1"/>
              </a:solidFill>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en-US" altLang="zh-CN" sz="1600">
                <a:solidFill>
                  <a:schemeClr val="tx1"/>
                </a:solidFill>
                <a:latin typeface="Times New Roman" panose="02020603050405020304" pitchFamily="18" charset="0"/>
                <a:ea typeface="宋体" pitchFamily="2" charset="-122"/>
              </a:rPr>
              <a:t>        int s</a:t>
            </a:r>
            <a:r>
              <a:rPr lang="en-US" altLang="zh-CN" sz="1600" baseline="-25000">
                <a:solidFill>
                  <a:schemeClr val="tx1"/>
                </a:solidFill>
                <a:latin typeface="Times New Roman" panose="02020603050405020304" pitchFamily="18" charset="0"/>
                <a:ea typeface="宋体" pitchFamily="2" charset="-122"/>
              </a:rPr>
              <a:t>a</a:t>
            </a:r>
            <a:r>
              <a:rPr lang="en-US" altLang="zh-CN" sz="1600">
                <a:solidFill>
                  <a:schemeClr val="tx1"/>
                </a:solidFill>
                <a:latin typeface="Times New Roman" panose="02020603050405020304" pitchFamily="18" charset="0"/>
                <a:ea typeface="宋体" pitchFamily="2" charset="-122"/>
              </a:rPr>
              <a:t>=0</a:t>
            </a:r>
            <a:r>
              <a:rPr lang="zh-CN" altLang="en-US" sz="1600">
                <a:solidFill>
                  <a:schemeClr val="tx1"/>
                </a:solidFill>
                <a:latin typeface="Times New Roman" panose="02020603050405020304" pitchFamily="18" charset="0"/>
                <a:ea typeface="宋体" pitchFamily="2" charset="-122"/>
              </a:rPr>
              <a:t>；        ∕*表示</a:t>
            </a:r>
            <a:r>
              <a:rPr lang="en-US" altLang="zh-CN" sz="1600">
                <a:solidFill>
                  <a:schemeClr val="tx1"/>
                </a:solidFill>
                <a:latin typeface="Times New Roman" panose="02020603050405020304" pitchFamily="18" charset="0"/>
                <a:ea typeface="宋体" pitchFamily="2" charset="-122"/>
              </a:rPr>
              <a:t>buf</a:t>
            </a:r>
            <a:r>
              <a:rPr lang="zh-CN" altLang="en-US" sz="1600">
                <a:solidFill>
                  <a:schemeClr val="tx1"/>
                </a:solidFill>
                <a:latin typeface="Times New Roman" panose="02020603050405020304" pitchFamily="18" charset="0"/>
                <a:ea typeface="宋体" pitchFamily="2" charset="-122"/>
              </a:rPr>
              <a:t>中有无信息    *∕</a:t>
            </a:r>
            <a:endParaRPr lang="zh-CN" altLang="en-US" sz="1600">
              <a:solidFill>
                <a:schemeClr val="tx1"/>
              </a:solidFill>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int s</a:t>
            </a:r>
            <a:r>
              <a:rPr lang="en-US" altLang="zh-CN" sz="1600" baseline="-25000">
                <a:solidFill>
                  <a:schemeClr val="tx1"/>
                </a:solidFill>
                <a:latin typeface="Times New Roman" panose="02020603050405020304" pitchFamily="18" charset="0"/>
                <a:ea typeface="宋体" pitchFamily="2" charset="-122"/>
              </a:rPr>
              <a:t>b</a:t>
            </a:r>
            <a:r>
              <a:rPr lang="en-US" altLang="zh-CN" sz="1600">
                <a:solidFill>
                  <a:schemeClr val="tx1"/>
                </a:solidFill>
                <a:latin typeface="Times New Roman" panose="02020603050405020304" pitchFamily="18" charset="0"/>
                <a:ea typeface="宋体" pitchFamily="2" charset="-122"/>
              </a:rPr>
              <a:t>=1</a:t>
            </a:r>
            <a:r>
              <a:rPr lang="zh-CN" altLang="en-US" sz="1600">
                <a:solidFill>
                  <a:schemeClr val="tx1"/>
                </a:solidFill>
                <a:latin typeface="Times New Roman" panose="02020603050405020304" pitchFamily="18" charset="0"/>
                <a:ea typeface="宋体" pitchFamily="2" charset="-122"/>
              </a:rPr>
              <a:t>；        ∕*表示</a:t>
            </a:r>
            <a:r>
              <a:rPr lang="en-US" altLang="zh-CN" sz="1600">
                <a:solidFill>
                  <a:schemeClr val="tx1"/>
                </a:solidFill>
                <a:latin typeface="Times New Roman" panose="02020603050405020304" pitchFamily="18" charset="0"/>
                <a:ea typeface="宋体" pitchFamily="2" charset="-122"/>
              </a:rPr>
              <a:t>buf</a:t>
            </a:r>
            <a:r>
              <a:rPr lang="zh-CN" altLang="en-US" sz="1600">
                <a:solidFill>
                  <a:schemeClr val="tx1"/>
                </a:solidFill>
                <a:latin typeface="Times New Roman" panose="02020603050405020304" pitchFamily="18" charset="0"/>
                <a:ea typeface="宋体" pitchFamily="2" charset="-122"/>
              </a:rPr>
              <a:t>中有无空位置*∕</a:t>
            </a:r>
            <a:endParaRPr lang="zh-CN" altLang="en-US" sz="1600">
              <a:solidFill>
                <a:schemeClr val="tx1"/>
              </a:solidFill>
              <a:latin typeface="Times New Roman" panose="02020603050405020304" pitchFamily="18" charset="0"/>
              <a:ea typeface="宋体" pitchFamily="2" charset="-122"/>
            </a:endParaRPr>
          </a:p>
          <a:p>
            <a:pPr marL="533400" lvl="0" indent="-533400">
              <a:lnSpc>
                <a:spcPct val="110000"/>
              </a:lnSpc>
              <a:spcBef>
                <a:spcPct val="20000"/>
              </a:spcBef>
              <a:buClr>
                <a:schemeClr val="tx2"/>
              </a:buClr>
              <a:buSzPct val="95000"/>
              <a:buFont typeface="Wingdings" panose="05000000000000000000" pitchFamily="2" charset="2"/>
              <a:buNone/>
            </a:pPr>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cobegin</a:t>
            </a:r>
            <a:endParaRPr lang="en-US" altLang="zh-CN" sz="1600">
              <a:solidFill>
                <a:schemeClr val="tx1"/>
              </a:solidFill>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en-US" altLang="zh-CN" sz="1600">
                <a:solidFill>
                  <a:schemeClr val="tx1"/>
                </a:solidFill>
                <a:latin typeface="Times New Roman" panose="02020603050405020304" pitchFamily="18" charset="0"/>
                <a:ea typeface="宋体" pitchFamily="2" charset="-122"/>
              </a:rPr>
              <a:t>                cp( )</a:t>
            </a:r>
            <a:r>
              <a:rPr lang="zh-CN" altLang="en-US" sz="1600">
                <a:solidFill>
                  <a:schemeClr val="tx1"/>
                </a:solidFill>
                <a:latin typeface="Times New Roman" panose="02020603050405020304" pitchFamily="18" charset="0"/>
                <a:ea typeface="宋体" pitchFamily="2" charset="-122"/>
              </a:rPr>
              <a:t>；</a:t>
            </a:r>
            <a:r>
              <a:rPr lang="en-US" altLang="zh-CN" sz="1600">
                <a:solidFill>
                  <a:schemeClr val="tx1"/>
                </a:solidFill>
                <a:latin typeface="Times New Roman" panose="02020603050405020304" pitchFamily="18" charset="0"/>
                <a:ea typeface="宋体" pitchFamily="2" charset="-122"/>
              </a:rPr>
              <a:t>iop( )</a:t>
            </a:r>
            <a:r>
              <a:rPr lang="zh-CN" altLang="en-US" sz="1600">
                <a:solidFill>
                  <a:schemeClr val="tx1"/>
                </a:solidFill>
                <a:latin typeface="Times New Roman" panose="02020603050405020304" pitchFamily="18" charset="0"/>
                <a:ea typeface="宋体" pitchFamily="2" charset="-122"/>
              </a:rPr>
              <a:t>；</a:t>
            </a:r>
            <a:endParaRPr lang="zh-CN" altLang="en-US" sz="1600">
              <a:solidFill>
                <a:schemeClr val="tx1"/>
              </a:solidFill>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coend</a:t>
            </a:r>
            <a:endParaRPr lang="en-US" altLang="zh-CN" sz="1600">
              <a:solidFill>
                <a:schemeClr val="tx1"/>
              </a:solidFill>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en-US" altLang="zh-CN" sz="1600">
                <a:solidFill>
                  <a:schemeClr val="tx1"/>
                </a:solidFill>
                <a:latin typeface="Times New Roman" panose="02020603050405020304" pitchFamily="18" charset="0"/>
                <a:ea typeface="宋体" pitchFamily="2" charset="-122"/>
              </a:rPr>
              <a:t>}</a:t>
            </a:r>
            <a:endParaRPr lang="en-US" altLang="zh-CN" sz="1600">
              <a:solidFill>
                <a:schemeClr val="tx1"/>
              </a:solidFill>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en-US" altLang="zh-CN" sz="1600">
                <a:solidFill>
                  <a:schemeClr val="tx1"/>
                </a:solidFill>
                <a:latin typeface="Times New Roman" panose="02020603050405020304" pitchFamily="18" charset="0"/>
                <a:ea typeface="宋体" pitchFamily="2" charset="-122"/>
              </a:rPr>
              <a:t>cp( )                                                    iop( ) </a:t>
            </a:r>
            <a:endParaRPr lang="en-US" altLang="zh-CN" sz="1600">
              <a:solidFill>
                <a:schemeClr val="tx1"/>
              </a:solidFill>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en-US" altLang="zh-CN" sz="1600">
                <a:solidFill>
                  <a:schemeClr val="tx1"/>
                </a:solidFill>
                <a:latin typeface="Times New Roman" panose="02020603050405020304" pitchFamily="18" charset="0"/>
                <a:ea typeface="宋体" pitchFamily="2" charset="-122"/>
              </a:rPr>
              <a:t>{                                                         { </a:t>
            </a:r>
            <a:endParaRPr lang="en-US" altLang="zh-CN" sz="1600">
              <a:solidFill>
                <a:schemeClr val="tx1"/>
              </a:solidFill>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en-US" altLang="zh-CN" sz="1600">
                <a:solidFill>
                  <a:schemeClr val="tx1"/>
                </a:solidFill>
                <a:latin typeface="Times New Roman" panose="02020603050405020304" pitchFamily="18" charset="0"/>
                <a:ea typeface="宋体" pitchFamily="2" charset="-122"/>
              </a:rPr>
              <a:t>      while(</a:t>
            </a:r>
            <a:r>
              <a:rPr lang="zh-CN" altLang="en-US" sz="1600">
                <a:solidFill>
                  <a:schemeClr val="tx1"/>
                </a:solidFill>
                <a:latin typeface="Times New Roman" panose="02020603050405020304" pitchFamily="18" charset="0"/>
                <a:ea typeface="宋体" pitchFamily="2" charset="-122"/>
              </a:rPr>
              <a:t>计算未完成</a:t>
            </a:r>
            <a:r>
              <a:rPr lang="en-US" altLang="zh-CN" sz="1600">
                <a:solidFill>
                  <a:schemeClr val="tx1"/>
                </a:solidFill>
                <a:latin typeface="Times New Roman" panose="02020603050405020304" pitchFamily="18" charset="0"/>
                <a:ea typeface="宋体" pitchFamily="2" charset="-122"/>
              </a:rPr>
              <a:t>)                                while(</a:t>
            </a:r>
            <a:r>
              <a:rPr lang="zh-CN" altLang="en-US" sz="1600">
                <a:solidFill>
                  <a:schemeClr val="tx1"/>
                </a:solidFill>
                <a:latin typeface="Times New Roman" panose="02020603050405020304" pitchFamily="18" charset="0"/>
                <a:ea typeface="宋体" pitchFamily="2" charset="-122"/>
              </a:rPr>
              <a:t>打印工作未完成</a:t>
            </a:r>
            <a:r>
              <a:rPr lang="en-US" altLang="zh-CN" sz="1600">
                <a:solidFill>
                  <a:schemeClr val="tx1"/>
                </a:solidFill>
                <a:latin typeface="Times New Roman" panose="02020603050405020304" pitchFamily="18" charset="0"/>
                <a:ea typeface="宋体" pitchFamily="2" charset="-122"/>
              </a:rPr>
              <a:t>) </a:t>
            </a:r>
            <a:endParaRPr lang="en-US" altLang="zh-CN" sz="1600">
              <a:solidFill>
                <a:schemeClr val="tx1"/>
              </a:solidFill>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en-US" altLang="zh-CN" sz="1600">
                <a:solidFill>
                  <a:schemeClr val="tx1"/>
                </a:solidFill>
                <a:latin typeface="Times New Roman" panose="02020603050405020304" pitchFamily="18" charset="0"/>
                <a:ea typeface="宋体" pitchFamily="2" charset="-122"/>
              </a:rPr>
              <a:t>      {                                                        { </a:t>
            </a:r>
            <a:endParaRPr lang="en-US" altLang="zh-CN" sz="1600">
              <a:solidFill>
                <a:schemeClr val="tx1"/>
              </a:solidFill>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en-US" altLang="zh-CN" sz="1600">
                <a:solidFill>
                  <a:schemeClr val="tx1"/>
                </a:solidFill>
                <a:latin typeface="Times New Roman" panose="02020603050405020304" pitchFamily="18" charset="0"/>
                <a:ea typeface="宋体" pitchFamily="2" charset="-122"/>
              </a:rPr>
              <a:t>             </a:t>
            </a:r>
            <a:r>
              <a:rPr lang="zh-CN" altLang="en-US" sz="1600">
                <a:solidFill>
                  <a:schemeClr val="tx1"/>
                </a:solidFill>
                <a:latin typeface="Times New Roman" panose="02020603050405020304" pitchFamily="18" charset="0"/>
                <a:ea typeface="宋体" pitchFamily="2" charset="-122"/>
              </a:rPr>
              <a:t>得到一个计算结果；                                  </a:t>
            </a:r>
            <a:r>
              <a:rPr lang="en-US" altLang="zh-CN" sz="1600">
                <a:solidFill>
                  <a:schemeClr val="tx1"/>
                </a:solidFill>
                <a:latin typeface="Times New Roman" panose="02020603050405020304" pitchFamily="18" charset="0"/>
                <a:ea typeface="宋体" pitchFamily="2" charset="-122"/>
              </a:rPr>
              <a:t>p(s</a:t>
            </a:r>
            <a:r>
              <a:rPr lang="en-US" altLang="zh-CN" sz="1600" baseline="-25000">
                <a:solidFill>
                  <a:schemeClr val="tx1"/>
                </a:solidFill>
                <a:latin typeface="Times New Roman" panose="02020603050405020304" pitchFamily="18" charset="0"/>
                <a:ea typeface="宋体" pitchFamily="2" charset="-122"/>
              </a:rPr>
              <a:t>a</a:t>
            </a:r>
            <a:r>
              <a:rPr lang="en-US" altLang="zh-CN" sz="1600">
                <a:solidFill>
                  <a:schemeClr val="tx1"/>
                </a:solidFill>
                <a:latin typeface="Times New Roman" panose="02020603050405020304" pitchFamily="18" charset="0"/>
                <a:ea typeface="宋体" pitchFamily="2" charset="-122"/>
              </a:rPr>
              <a:t>)</a:t>
            </a:r>
            <a:r>
              <a:rPr lang="zh-CN" altLang="en-US" sz="1600">
                <a:solidFill>
                  <a:schemeClr val="tx1"/>
                </a:solidFill>
                <a:latin typeface="Times New Roman" panose="02020603050405020304" pitchFamily="18" charset="0"/>
                <a:ea typeface="宋体" pitchFamily="2" charset="-122"/>
              </a:rPr>
              <a:t>；</a:t>
            </a:r>
            <a:endParaRPr lang="zh-CN" altLang="en-US" sz="1600">
              <a:solidFill>
                <a:schemeClr val="tx1"/>
              </a:solidFill>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p(s</a:t>
            </a:r>
            <a:r>
              <a:rPr lang="en-US" altLang="zh-CN" sz="1600" baseline="-25000">
                <a:solidFill>
                  <a:schemeClr val="tx1"/>
                </a:solidFill>
                <a:latin typeface="Times New Roman" panose="02020603050405020304" pitchFamily="18" charset="0"/>
                <a:ea typeface="宋体" pitchFamily="2" charset="-122"/>
              </a:rPr>
              <a:t>b</a:t>
            </a:r>
            <a:r>
              <a:rPr lang="en-US" altLang="zh-CN" sz="1600">
                <a:solidFill>
                  <a:schemeClr val="tx1"/>
                </a:solidFill>
                <a:latin typeface="Times New Roman" panose="02020603050405020304" pitchFamily="18" charset="0"/>
                <a:ea typeface="宋体" pitchFamily="2" charset="-122"/>
              </a:rPr>
              <a:t>)</a:t>
            </a:r>
            <a:r>
              <a:rPr lang="zh-CN" altLang="en-US" sz="1600">
                <a:solidFill>
                  <a:schemeClr val="tx1"/>
                </a:solidFill>
                <a:latin typeface="Times New Roman" panose="02020603050405020304" pitchFamily="18" charset="0"/>
                <a:ea typeface="宋体" pitchFamily="2" charset="-122"/>
              </a:rPr>
              <a:t>；                                       从缓冲区中取一数； </a:t>
            </a:r>
            <a:endParaRPr lang="zh-CN" altLang="en-US" sz="1600">
              <a:solidFill>
                <a:schemeClr val="tx1"/>
              </a:solidFill>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zh-CN" altLang="en-US" sz="1600">
                <a:solidFill>
                  <a:schemeClr val="tx1"/>
                </a:solidFill>
                <a:latin typeface="Times New Roman" panose="02020603050405020304" pitchFamily="18" charset="0"/>
                <a:ea typeface="宋体" pitchFamily="2" charset="-122"/>
              </a:rPr>
              <a:t>             将数送到缓冲区中；                                  </a:t>
            </a:r>
            <a:r>
              <a:rPr lang="en-US" altLang="zh-CN" sz="1600">
                <a:solidFill>
                  <a:schemeClr val="tx1"/>
                </a:solidFill>
                <a:latin typeface="Times New Roman" panose="02020603050405020304" pitchFamily="18" charset="0"/>
                <a:ea typeface="宋体" pitchFamily="2" charset="-122"/>
              </a:rPr>
              <a:t>v(s</a:t>
            </a:r>
            <a:r>
              <a:rPr lang="en-US" altLang="zh-CN" sz="1600" baseline="-25000">
                <a:solidFill>
                  <a:schemeClr val="tx1"/>
                </a:solidFill>
                <a:latin typeface="Times New Roman" panose="02020603050405020304" pitchFamily="18" charset="0"/>
                <a:ea typeface="宋体" pitchFamily="2" charset="-122"/>
              </a:rPr>
              <a:t>b</a:t>
            </a:r>
            <a:r>
              <a:rPr lang="en-US" altLang="zh-CN" sz="1600">
                <a:solidFill>
                  <a:schemeClr val="tx1"/>
                </a:solidFill>
                <a:latin typeface="Times New Roman" panose="02020603050405020304" pitchFamily="18" charset="0"/>
                <a:ea typeface="宋体" pitchFamily="2" charset="-122"/>
              </a:rPr>
              <a:t>)</a:t>
            </a:r>
            <a:r>
              <a:rPr lang="zh-CN" altLang="en-US" sz="1600">
                <a:solidFill>
                  <a:schemeClr val="tx1"/>
                </a:solidFill>
                <a:latin typeface="Times New Roman" panose="02020603050405020304" pitchFamily="18" charset="0"/>
                <a:ea typeface="宋体" pitchFamily="2" charset="-122"/>
              </a:rPr>
              <a:t>； </a:t>
            </a:r>
            <a:endParaRPr lang="zh-CN" altLang="en-US" sz="1600">
              <a:solidFill>
                <a:schemeClr val="tx1"/>
              </a:solidFill>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v(s</a:t>
            </a:r>
            <a:r>
              <a:rPr lang="en-US" altLang="zh-CN" sz="1600" baseline="-25000">
                <a:solidFill>
                  <a:schemeClr val="tx1"/>
                </a:solidFill>
                <a:latin typeface="Times New Roman" panose="02020603050405020304" pitchFamily="18" charset="0"/>
                <a:ea typeface="宋体" pitchFamily="2" charset="-122"/>
              </a:rPr>
              <a:t>a</a:t>
            </a:r>
            <a:r>
              <a:rPr lang="en-US" altLang="zh-CN" sz="1600">
                <a:solidFill>
                  <a:schemeClr val="tx1"/>
                </a:solidFill>
                <a:latin typeface="Times New Roman" panose="02020603050405020304" pitchFamily="18" charset="0"/>
                <a:ea typeface="宋体" pitchFamily="2" charset="-122"/>
              </a:rPr>
              <a:t>)</a:t>
            </a:r>
            <a:r>
              <a:rPr lang="zh-CN" altLang="en-US" sz="1600">
                <a:solidFill>
                  <a:schemeClr val="tx1"/>
                </a:solidFill>
                <a:latin typeface="Times New Roman" panose="02020603050405020304" pitchFamily="18" charset="0"/>
                <a:ea typeface="宋体" pitchFamily="2" charset="-122"/>
              </a:rPr>
              <a:t>；                                        从打印机上输出；</a:t>
            </a:r>
            <a:endParaRPr lang="zh-CN" altLang="en-US" sz="1600">
              <a:solidFill>
                <a:schemeClr val="tx1"/>
              </a:solidFill>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                                                        }</a:t>
            </a:r>
            <a:endParaRPr lang="en-US" altLang="zh-CN" sz="1600">
              <a:solidFill>
                <a:schemeClr val="tx1"/>
              </a:solidFill>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en-US" altLang="zh-CN" sz="1600">
                <a:solidFill>
                  <a:schemeClr val="tx1"/>
                </a:solidFill>
                <a:latin typeface="Times New Roman" panose="02020603050405020304" pitchFamily="18" charset="0"/>
                <a:ea typeface="宋体" pitchFamily="2" charset="-122"/>
              </a:rPr>
              <a:t> }                                                        }  </a:t>
            </a:r>
            <a:endParaRPr lang="en-US" altLang="zh-CN" sz="1600">
              <a:solidFill>
                <a:schemeClr val="tx1"/>
              </a:solidFill>
              <a:latin typeface="Times New Roman" panose="02020603050405020304" pitchFamily="18" charset="0"/>
              <a:ea typeface="宋体" pitchFamily="2" charset="-122"/>
            </a:endParaRPr>
          </a:p>
        </p:txBody>
      </p:sp>
      <p:grpSp>
        <p:nvGrpSpPr>
          <p:cNvPr id="66564" name="组合 66563"/>
          <p:cNvGrpSpPr/>
          <p:nvPr/>
        </p:nvGrpSpPr>
        <p:grpSpPr>
          <a:xfrm>
            <a:off x="6242050" y="869950"/>
            <a:ext cx="2649538" cy="1620838"/>
            <a:chOff x="0" y="0"/>
            <a:chExt cx="1669" cy="1021"/>
          </a:xfrm>
        </p:grpSpPr>
        <p:sp>
          <p:nvSpPr>
            <p:cNvPr id="82948" name="直接连接符 66564"/>
            <p:cNvSpPr/>
            <p:nvPr/>
          </p:nvSpPr>
          <p:spPr>
            <a:xfrm flipV="true">
              <a:off x="823" y="343"/>
              <a:ext cx="384" cy="410"/>
            </a:xfrm>
            <a:prstGeom prst="line">
              <a:avLst/>
            </a:prstGeom>
            <a:ln w="2540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82949" name="直接连接符 66565"/>
            <p:cNvSpPr/>
            <p:nvPr/>
          </p:nvSpPr>
          <p:spPr>
            <a:xfrm>
              <a:off x="272" y="327"/>
              <a:ext cx="384" cy="381"/>
            </a:xfrm>
            <a:prstGeom prst="line">
              <a:avLst/>
            </a:prstGeom>
            <a:ln w="2540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66567" name="文本框 66566"/>
            <p:cNvSpPr txBox="true"/>
            <p:nvPr/>
          </p:nvSpPr>
          <p:spPr>
            <a:xfrm>
              <a:off x="292" y="719"/>
              <a:ext cx="906" cy="302"/>
            </a:xfrm>
            <a:prstGeom prst="rect">
              <a:avLst/>
            </a:prstGeom>
            <a:solidFill>
              <a:srgbClr val="CCECFF"/>
            </a:solidFill>
            <a:ln w="9525" cap="flat" cmpd="sng">
              <a:solidFill>
                <a:srgbClr val="000000"/>
              </a:solidFill>
              <a:prstDash val="solid"/>
              <a:miter/>
              <a:headEnd type="none" w="med" len="med"/>
              <a:tailEnd type="none" w="med" len="med"/>
            </a:ln>
          </p:spPr>
          <p:txBody>
            <a:bodyPr/>
            <a:p>
              <a:pPr lvl="0" algn="just" fontAlgn="base">
                <a:lnSpc>
                  <a:spcPct val="150000"/>
                </a:lnSpc>
                <a:spcBef>
                  <a:spcPct val="50000"/>
                </a:spcBef>
              </a:pPr>
              <a:r>
                <a:rPr lang="zh-CN" altLang="en-US" sz="1600" b="0" strike="noStrike" noProof="1">
                  <a:solidFill>
                    <a:schemeClr val="tx1"/>
                  </a:solidFill>
                  <a:latin typeface="Times New Roman" panose="02020603050405020304" pitchFamily="18" charset="0"/>
                  <a:ea typeface="宋体" pitchFamily="2" charset="-122"/>
                  <a:cs typeface="+mn-ea"/>
                </a:rPr>
                <a:t>   </a:t>
              </a:r>
              <a:r>
                <a:rPr lang="zh-CN" altLang="en-US" sz="1600" b="1" strike="noStrike" noProof="1">
                  <a:solidFill>
                    <a:schemeClr val="tx1"/>
                  </a:solidFill>
                  <a:effectLst>
                    <a:outerShdw blurRad="38100" dist="38100" dir="2700000">
                      <a:srgbClr val="FFFFFF"/>
                    </a:outerShdw>
                  </a:effectLst>
                  <a:latin typeface="Times New Roman" panose="02020603050405020304" pitchFamily="18" charset="0"/>
                  <a:ea typeface="宋体" pitchFamily="2" charset="-122"/>
                  <a:cs typeface="+mn-ea"/>
                </a:rPr>
                <a:t>缓冲区</a:t>
              </a:r>
              <a:r>
                <a:rPr lang="en-US" altLang="zh-CN" sz="1600" b="1" strike="noStrike" noProof="1">
                  <a:solidFill>
                    <a:schemeClr val="tx1"/>
                  </a:solidFill>
                  <a:effectLst>
                    <a:outerShdw blurRad="38100" dist="38100" dir="2700000">
                      <a:srgbClr val="FFFFFF"/>
                    </a:outerShdw>
                  </a:effectLst>
                  <a:latin typeface="Times New Roman" panose="02020603050405020304" pitchFamily="18" charset="0"/>
                  <a:ea typeface="宋体" pitchFamily="2" charset="-122"/>
                  <a:cs typeface="+mn-ea"/>
                </a:rPr>
                <a:t>buf</a:t>
              </a:r>
              <a:endParaRPr lang="en-US" altLang="zh-CN" sz="1600" b="1" strike="noStrike" noProof="1">
                <a:solidFill>
                  <a:schemeClr val="tx1"/>
                </a:solidFill>
                <a:effectLst>
                  <a:outerShdw blurRad="38100" dist="38100" dir="2700000">
                    <a:srgbClr val="FFFFFF"/>
                  </a:outerShdw>
                </a:effectLst>
                <a:latin typeface="Times New Roman" panose="02020603050405020304" pitchFamily="18" charset="0"/>
                <a:ea typeface="宋体" pitchFamily="2" charset="-122"/>
              </a:endParaRPr>
            </a:p>
          </p:txBody>
        </p:sp>
        <p:sp>
          <p:nvSpPr>
            <p:cNvPr id="82951" name="椭圆 66567"/>
            <p:cNvSpPr/>
            <p:nvPr/>
          </p:nvSpPr>
          <p:spPr>
            <a:xfrm>
              <a:off x="1141" y="0"/>
              <a:ext cx="528" cy="408"/>
            </a:xfrm>
            <a:prstGeom prst="ellipse">
              <a:avLst/>
            </a:prstGeom>
            <a:solidFill>
              <a:srgbClr val="CCECFF"/>
            </a:solidFill>
            <a:ln w="9525" cap="flat" cmpd="sng">
              <a:solidFill>
                <a:srgbClr val="000000"/>
              </a:solidFill>
              <a:prstDash val="solid"/>
              <a:round/>
              <a:headEnd type="none" w="med" len="med"/>
              <a:tailEnd type="none" w="med" len="med"/>
            </a:ln>
          </p:spPr>
          <p:txBody>
            <a:bodyPr anchor="t"/>
            <a:p>
              <a:pPr lvl="0" algn="just"/>
              <a:r>
                <a:rPr lang="en-US" altLang="zh-CN" sz="1600">
                  <a:solidFill>
                    <a:schemeClr val="tx1"/>
                  </a:solidFill>
                  <a:latin typeface="Times New Roman" panose="02020603050405020304" pitchFamily="18" charset="0"/>
                  <a:ea typeface="宋体" pitchFamily="2" charset="-122"/>
                </a:rPr>
                <a:t>iop</a:t>
              </a:r>
              <a:endParaRPr lang="en-US" altLang="zh-CN" sz="1600" b="0">
                <a:solidFill>
                  <a:schemeClr val="tx1"/>
                </a:solidFill>
                <a:latin typeface="Times New Roman" panose="02020603050405020304" pitchFamily="18" charset="0"/>
                <a:ea typeface="宋体" pitchFamily="2" charset="-122"/>
              </a:endParaRPr>
            </a:p>
          </p:txBody>
        </p:sp>
        <p:sp>
          <p:nvSpPr>
            <p:cNvPr id="82952" name="椭圆 66568"/>
            <p:cNvSpPr/>
            <p:nvPr/>
          </p:nvSpPr>
          <p:spPr>
            <a:xfrm>
              <a:off x="0" y="0"/>
              <a:ext cx="554" cy="408"/>
            </a:xfrm>
            <a:prstGeom prst="ellipse">
              <a:avLst/>
            </a:prstGeom>
            <a:solidFill>
              <a:srgbClr val="CCECFF"/>
            </a:solidFill>
            <a:ln w="9525" cap="flat" cmpd="sng">
              <a:solidFill>
                <a:srgbClr val="000000"/>
              </a:solidFill>
              <a:prstDash val="solid"/>
              <a:round/>
              <a:headEnd type="none" w="med" len="med"/>
              <a:tailEnd type="none" w="med" len="med"/>
            </a:ln>
          </p:spPr>
          <p:txBody>
            <a:bodyPr anchor="t"/>
            <a:p>
              <a:pPr lvl="0" algn="just"/>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cp</a:t>
              </a:r>
              <a:endParaRPr lang="en-US" altLang="zh-CN" sz="1600" b="0">
                <a:solidFill>
                  <a:schemeClr val="tx1"/>
                </a:solidFill>
                <a:latin typeface="Times New Roman" panose="02020603050405020304" pitchFamily="18" charset="0"/>
                <a:ea typeface="宋体" pitchFamily="2" charset="-122"/>
              </a:endParaRPr>
            </a:p>
          </p:txBody>
        </p:sp>
      </p:grpSp>
      <p:sp>
        <p:nvSpPr>
          <p:cNvPr id="66570" name="文本框 66569"/>
          <p:cNvSpPr txBox="true"/>
          <p:nvPr/>
        </p:nvSpPr>
        <p:spPr>
          <a:xfrm>
            <a:off x="6403975" y="2736850"/>
            <a:ext cx="2311400" cy="679450"/>
          </a:xfrm>
          <a:prstGeom prst="rect">
            <a:avLst/>
          </a:prstGeom>
          <a:noFill/>
          <a:ln w="9525">
            <a:noFill/>
            <a:miter/>
          </a:ln>
        </p:spPr>
        <p:txBody>
          <a:bodyPr anchor="t">
            <a:spAutoFit/>
          </a:bodyPr>
          <a:p>
            <a:pPr lvl="0" algn="just">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共享缓冲区的合作进程</a:t>
            </a:r>
            <a:endParaRPr lang="zh-CN" altLang="en-US" sz="1600" b="0">
              <a:solidFill>
                <a:schemeClr val="tx1"/>
              </a:solidFill>
              <a:latin typeface="Times New Roman" panose="02020603050405020304" pitchFamily="18" charset="0"/>
              <a:ea typeface="宋体" pitchFamily="2" charset="-122"/>
            </a:endParaRPr>
          </a:p>
          <a:p>
            <a:pPr lvl="0" algn="just">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      的同步示意图</a:t>
            </a:r>
            <a:endParaRPr lang="zh-CN" altLang="en-US" sz="1600" b="0">
              <a:solidFill>
                <a:schemeClr val="tx1"/>
              </a:solidFill>
              <a:latin typeface="Times New Roman" panose="02020603050405020304" pitchFamily="18" charset="0"/>
              <a:ea typeface="宋体" pitchFamily="2" charset="-122"/>
            </a:endParaRPr>
          </a:p>
        </p:txBody>
      </p:sp>
      <p:sp>
        <p:nvSpPr>
          <p:cNvPr id="66571" name="矩形 66570"/>
          <p:cNvSpPr/>
          <p:nvPr/>
        </p:nvSpPr>
        <p:spPr>
          <a:xfrm>
            <a:off x="381000" y="85725"/>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进程互斥与同步的实现</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6564"/>
                                        </p:tgtEl>
                                        <p:attrNameLst>
                                          <p:attrName>style.visibility</p:attrName>
                                        </p:attrNameLst>
                                      </p:cBhvr>
                                      <p:to>
                                        <p:strVal val="visible"/>
                                      </p:to>
                                    </p:set>
                                    <p:anim calcmode="lin" valueType="num">
                                      <p:cBhvr additive="base">
                                        <p:cTn id="7" dur="500" fill="hold"/>
                                        <p:tgtEl>
                                          <p:spTgt spid="66564"/>
                                        </p:tgtEl>
                                        <p:attrNameLst>
                                          <p:attrName>ppt_x</p:attrName>
                                        </p:attrNameLst>
                                      </p:cBhvr>
                                      <p:tavLst>
                                        <p:tav tm="0">
                                          <p:val>
                                            <p:strVal val="1+#ppt_w/2"/>
                                          </p:val>
                                        </p:tav>
                                        <p:tav tm="100000">
                                          <p:val>
                                            <p:strVal val="#ppt_x"/>
                                          </p:val>
                                        </p:tav>
                                      </p:tavLst>
                                    </p:anim>
                                    <p:anim calcmode="lin" valueType="num">
                                      <p:cBhvr additive="base">
                                        <p:cTn id="8" dur="500" fill="hold"/>
                                        <p:tgtEl>
                                          <p:spTgt spid="6656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657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66563"/>
                                        </p:tgtEl>
                                        <p:attrNameLst>
                                          <p:attrName>style.visibility</p:attrName>
                                        </p:attrNameLst>
                                      </p:cBhvr>
                                      <p:to>
                                        <p:strVal val="visible"/>
                                      </p:to>
                                    </p:set>
                                    <p:anim calcmode="lin" valueType="num">
                                      <p:cBhvr additive="base">
                                        <p:cTn id="17" dur="500" fill="hold"/>
                                        <p:tgtEl>
                                          <p:spTgt spid="66563"/>
                                        </p:tgtEl>
                                        <p:attrNameLst>
                                          <p:attrName>ppt_x</p:attrName>
                                        </p:attrNameLst>
                                      </p:cBhvr>
                                      <p:tavLst>
                                        <p:tav tm="0">
                                          <p:val>
                                            <p:strVal val="0-#ppt_w/2"/>
                                          </p:val>
                                        </p:tav>
                                        <p:tav tm="100000">
                                          <p:val>
                                            <p:strVal val="#ppt_x"/>
                                          </p:val>
                                        </p:tav>
                                      </p:tavLst>
                                    </p:anim>
                                    <p:anim calcmode="lin" valueType="num">
                                      <p:cBhvr additive="base">
                                        <p:cTn id="18" dur="500" fill="hold"/>
                                        <p:tgtEl>
                                          <p:spTgt spid="665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p:bldP spid="66570"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3" name="矩形 66562"/>
          <p:cNvSpPr/>
          <p:nvPr/>
        </p:nvSpPr>
        <p:spPr>
          <a:xfrm>
            <a:off x="208915" y="779145"/>
            <a:ext cx="8660765" cy="2164715"/>
          </a:xfrm>
          <a:prstGeom prst="rect">
            <a:avLst/>
          </a:prstGeom>
          <a:noFill/>
          <a:ln w="9525">
            <a:noFill/>
            <a:miter/>
          </a:ln>
        </p:spPr>
        <p:txBody>
          <a:bodyPr wrap="square" anchor="t">
            <a:spAutoFit/>
          </a:bodyPr>
          <a:p>
            <a:pPr marL="533400" lvl="0" indent="-533400">
              <a:lnSpc>
                <a:spcPct val="110000"/>
              </a:lnSpc>
              <a:spcBef>
                <a:spcPct val="20000"/>
              </a:spcBef>
              <a:buClr>
                <a:schemeClr val="tx2"/>
              </a:buClr>
              <a:buSzPct val="95000"/>
              <a:buFont typeface="Wingdings" panose="05000000000000000000" pitchFamily="2" charset="2"/>
              <a:buNone/>
            </a:pPr>
            <a:r>
              <a:rPr lang="zh-CN" altLang="en-US" sz="2000">
                <a:solidFill>
                  <a:schemeClr val="tx1"/>
                </a:solidFill>
                <a:latin typeface="Times New Roman" panose="02020603050405020304" pitchFamily="18" charset="0"/>
                <a:ea typeface="宋体" pitchFamily="2" charset="-122"/>
              </a:rPr>
              <a:t>习题</a:t>
            </a:r>
            <a:r>
              <a:rPr lang="en-US" altLang="zh-CN" sz="2000">
                <a:solidFill>
                  <a:schemeClr val="tx1"/>
                </a:solidFill>
                <a:latin typeface="Times New Roman" panose="02020603050405020304" pitchFamily="18" charset="0"/>
                <a:ea typeface="宋体" pitchFamily="2" charset="-122"/>
              </a:rPr>
              <a:t>4-15</a:t>
            </a:r>
            <a:r>
              <a:rPr lang="zh-CN" altLang="en-US" sz="2000">
                <a:solidFill>
                  <a:schemeClr val="tx1"/>
                </a:solidFill>
                <a:latin typeface="Times New Roman" panose="02020603050405020304" pitchFamily="18" charset="0"/>
                <a:ea typeface="宋体" pitchFamily="2" charset="-122"/>
              </a:rPr>
              <a:t>：</a:t>
            </a:r>
            <a:endParaRPr lang="zh-CN" altLang="en-US" sz="2000">
              <a:solidFill>
                <a:schemeClr val="tx1"/>
              </a:solidFill>
              <a:latin typeface="Times New Roman" panose="02020603050405020304" pitchFamily="18" charset="0"/>
              <a:ea typeface="宋体" pitchFamily="2" charset="-122"/>
            </a:endParaRPr>
          </a:p>
          <a:p>
            <a:pPr marL="533400" lvl="0" indent="-533400">
              <a:lnSpc>
                <a:spcPct val="110000"/>
              </a:lnSpc>
              <a:spcBef>
                <a:spcPct val="20000"/>
              </a:spcBef>
              <a:buClr>
                <a:schemeClr val="tx2"/>
              </a:buClr>
              <a:buSzPct val="95000"/>
              <a:buFont typeface="Wingdings" panose="05000000000000000000" pitchFamily="2" charset="2"/>
              <a:buNone/>
            </a:pPr>
            <a:r>
              <a:rPr lang="zh-CN" altLang="en-US" sz="2000">
                <a:solidFill>
                  <a:schemeClr val="tx1"/>
                </a:solidFill>
                <a:latin typeface="Times New Roman" panose="02020603050405020304" pitchFamily="18" charset="0"/>
                <a:ea typeface="宋体" pitchFamily="2" charset="-122"/>
              </a:rPr>
              <a:t>      </a:t>
            </a:r>
            <a:r>
              <a:rPr lang="en-US" altLang="zh-CN" sz="2000">
                <a:solidFill>
                  <a:schemeClr val="tx1"/>
                </a:solidFill>
                <a:latin typeface="Times New Roman" panose="02020603050405020304" pitchFamily="18" charset="0"/>
                <a:ea typeface="宋体" pitchFamily="2" charset="-122"/>
              </a:rPr>
              <a:t>get</a:t>
            </a:r>
            <a:r>
              <a:rPr lang="zh-CN" altLang="en-US" sz="2000">
                <a:solidFill>
                  <a:schemeClr val="tx1"/>
                </a:solidFill>
                <a:latin typeface="Times New Roman" panose="02020603050405020304" pitchFamily="18" charset="0"/>
                <a:ea typeface="宋体" pitchFamily="2" charset="-122"/>
              </a:rPr>
              <a:t>，</a:t>
            </a:r>
            <a:r>
              <a:rPr lang="en-US" altLang="zh-CN" sz="2000">
                <a:solidFill>
                  <a:schemeClr val="tx1"/>
                </a:solidFill>
                <a:latin typeface="Times New Roman" panose="02020603050405020304" pitchFamily="18" charset="0"/>
                <a:ea typeface="宋体" pitchFamily="2" charset="-122"/>
              </a:rPr>
              <a:t>copy</a:t>
            </a:r>
            <a:r>
              <a:rPr lang="zh-CN" altLang="en-US" sz="2000">
                <a:solidFill>
                  <a:schemeClr val="tx1"/>
                </a:solidFill>
                <a:latin typeface="Times New Roman" panose="02020603050405020304" pitchFamily="18" charset="0"/>
                <a:ea typeface="宋体" pitchFamily="2" charset="-122"/>
              </a:rPr>
              <a:t>，</a:t>
            </a:r>
            <a:r>
              <a:rPr lang="en-US" altLang="zh-CN" sz="2000">
                <a:solidFill>
                  <a:schemeClr val="tx1"/>
                </a:solidFill>
                <a:latin typeface="Times New Roman" panose="02020603050405020304" pitchFamily="18" charset="0"/>
                <a:ea typeface="宋体" pitchFamily="2" charset="-122"/>
              </a:rPr>
              <a:t>put</a:t>
            </a:r>
            <a:r>
              <a:rPr lang="zh-CN" altLang="en-US" sz="2000">
                <a:solidFill>
                  <a:schemeClr val="tx1"/>
                </a:solidFill>
                <a:latin typeface="Times New Roman" panose="02020603050405020304" pitchFamily="18" charset="0"/>
                <a:ea typeface="宋体" pitchFamily="2" charset="-122"/>
              </a:rPr>
              <a:t>三个进程共用两个缓冲区</a:t>
            </a:r>
            <a:r>
              <a:rPr lang="en-US" altLang="zh-CN" sz="2000">
                <a:solidFill>
                  <a:schemeClr val="tx1"/>
                </a:solidFill>
                <a:latin typeface="Times New Roman" panose="02020603050405020304" pitchFamily="18" charset="0"/>
                <a:ea typeface="宋体" pitchFamily="2" charset="-122"/>
              </a:rPr>
              <a:t>s</a:t>
            </a:r>
            <a:r>
              <a:rPr lang="zh-CN" altLang="en-US" sz="2000">
                <a:solidFill>
                  <a:schemeClr val="tx1"/>
                </a:solidFill>
                <a:latin typeface="Times New Roman" panose="02020603050405020304" pitchFamily="18" charset="0"/>
                <a:ea typeface="宋体" pitchFamily="2" charset="-122"/>
              </a:rPr>
              <a:t>，</a:t>
            </a:r>
            <a:r>
              <a:rPr lang="en-US" altLang="zh-CN" sz="2000">
                <a:solidFill>
                  <a:schemeClr val="tx1"/>
                </a:solidFill>
                <a:latin typeface="Times New Roman" panose="02020603050405020304" pitchFamily="18" charset="0"/>
                <a:ea typeface="宋体" pitchFamily="2" charset="-122"/>
              </a:rPr>
              <a:t>t</a:t>
            </a:r>
            <a:r>
              <a:rPr lang="zh-CN" altLang="en-US" sz="2000">
                <a:solidFill>
                  <a:schemeClr val="tx1"/>
                </a:solidFill>
                <a:latin typeface="Times New Roman" panose="02020603050405020304" pitchFamily="18" charset="0"/>
                <a:ea typeface="宋体" pitchFamily="2" charset="-122"/>
              </a:rPr>
              <a:t>（其大小为每次存放一个记录）。</a:t>
            </a:r>
            <a:r>
              <a:rPr lang="en-US" altLang="zh-CN" sz="2000">
                <a:solidFill>
                  <a:schemeClr val="tx1"/>
                </a:solidFill>
                <a:latin typeface="Times New Roman" panose="02020603050405020304" pitchFamily="18" charset="0"/>
                <a:ea typeface="宋体" pitchFamily="2" charset="-122"/>
              </a:rPr>
              <a:t>get</a:t>
            </a:r>
            <a:r>
              <a:rPr lang="zh-CN" altLang="en-US" sz="2000">
                <a:solidFill>
                  <a:schemeClr val="tx1"/>
                </a:solidFill>
                <a:latin typeface="Times New Roman" panose="02020603050405020304" pitchFamily="18" charset="0"/>
                <a:ea typeface="宋体" pitchFamily="2" charset="-122"/>
              </a:rPr>
              <a:t>进程负责不断的把输入记录送入缓冲区</a:t>
            </a:r>
            <a:r>
              <a:rPr lang="en-US" altLang="zh-CN" sz="2000">
                <a:solidFill>
                  <a:schemeClr val="tx1"/>
                </a:solidFill>
                <a:latin typeface="Times New Roman" panose="02020603050405020304" pitchFamily="18" charset="0"/>
                <a:ea typeface="宋体" pitchFamily="2" charset="-122"/>
              </a:rPr>
              <a:t>s</a:t>
            </a:r>
            <a:r>
              <a:rPr lang="zh-CN" altLang="en-US" sz="2000">
                <a:solidFill>
                  <a:schemeClr val="tx1"/>
                </a:solidFill>
                <a:latin typeface="Times New Roman" panose="02020603050405020304" pitchFamily="18" charset="0"/>
                <a:ea typeface="宋体" pitchFamily="2" charset="-122"/>
              </a:rPr>
              <a:t>中；</a:t>
            </a:r>
            <a:r>
              <a:rPr lang="en-US" altLang="zh-CN" sz="2000">
                <a:solidFill>
                  <a:schemeClr val="tx1"/>
                </a:solidFill>
                <a:latin typeface="Times New Roman" panose="02020603050405020304" pitchFamily="18" charset="0"/>
                <a:ea typeface="宋体" pitchFamily="2" charset="-122"/>
              </a:rPr>
              <a:t>copy</a:t>
            </a:r>
            <a:r>
              <a:rPr lang="zh-CN" altLang="en-US" sz="2000">
                <a:solidFill>
                  <a:schemeClr val="tx1"/>
                </a:solidFill>
                <a:latin typeface="Times New Roman" panose="02020603050405020304" pitchFamily="18" charset="0"/>
                <a:ea typeface="宋体" pitchFamily="2" charset="-122"/>
              </a:rPr>
              <a:t>进程负责从缓冲区</a:t>
            </a:r>
            <a:r>
              <a:rPr lang="en-US" altLang="zh-CN" sz="2000">
                <a:solidFill>
                  <a:schemeClr val="tx1"/>
                </a:solidFill>
                <a:latin typeface="Times New Roman" panose="02020603050405020304" pitchFamily="18" charset="0"/>
                <a:ea typeface="宋体" pitchFamily="2" charset="-122"/>
              </a:rPr>
              <a:t>s</a:t>
            </a:r>
            <a:r>
              <a:rPr lang="zh-CN" altLang="en-US" sz="2000">
                <a:solidFill>
                  <a:schemeClr val="tx1"/>
                </a:solidFill>
                <a:latin typeface="Times New Roman" panose="02020603050405020304" pitchFamily="18" charset="0"/>
                <a:ea typeface="宋体" pitchFamily="2" charset="-122"/>
              </a:rPr>
              <a:t>中取出记录复制到缓冲区</a:t>
            </a:r>
            <a:r>
              <a:rPr lang="en-US" altLang="zh-CN" sz="2000">
                <a:solidFill>
                  <a:schemeClr val="tx1"/>
                </a:solidFill>
                <a:latin typeface="Times New Roman" panose="02020603050405020304" pitchFamily="18" charset="0"/>
                <a:ea typeface="宋体" pitchFamily="2" charset="-122"/>
              </a:rPr>
              <a:t>t</a:t>
            </a:r>
            <a:r>
              <a:rPr lang="zh-CN" altLang="en-US" sz="2000">
                <a:solidFill>
                  <a:schemeClr val="tx1"/>
                </a:solidFill>
                <a:latin typeface="Times New Roman" panose="02020603050405020304" pitchFamily="18" charset="0"/>
                <a:ea typeface="宋体" pitchFamily="2" charset="-122"/>
              </a:rPr>
              <a:t>中；</a:t>
            </a:r>
            <a:r>
              <a:rPr lang="en-US" altLang="zh-CN" sz="2000">
                <a:solidFill>
                  <a:schemeClr val="tx1"/>
                </a:solidFill>
                <a:latin typeface="Times New Roman" panose="02020603050405020304" pitchFamily="18" charset="0"/>
                <a:ea typeface="宋体" pitchFamily="2" charset="-122"/>
              </a:rPr>
              <a:t>put</a:t>
            </a:r>
            <a:r>
              <a:rPr lang="zh-CN" altLang="en-US" sz="2000">
                <a:solidFill>
                  <a:schemeClr val="tx1"/>
                </a:solidFill>
                <a:latin typeface="Times New Roman" panose="02020603050405020304" pitchFamily="18" charset="0"/>
                <a:ea typeface="宋体" pitchFamily="2" charset="-122"/>
              </a:rPr>
              <a:t>进程负责把记录从缓冲区</a:t>
            </a:r>
            <a:r>
              <a:rPr lang="en-US" altLang="zh-CN" sz="2000">
                <a:solidFill>
                  <a:schemeClr val="tx1"/>
                </a:solidFill>
                <a:latin typeface="Times New Roman" panose="02020603050405020304" pitchFamily="18" charset="0"/>
                <a:ea typeface="宋体" pitchFamily="2" charset="-122"/>
              </a:rPr>
              <a:t>t</a:t>
            </a:r>
            <a:r>
              <a:rPr lang="zh-CN" altLang="en-US" sz="2000">
                <a:solidFill>
                  <a:schemeClr val="tx1"/>
                </a:solidFill>
                <a:latin typeface="Times New Roman" panose="02020603050405020304" pitchFamily="18" charset="0"/>
                <a:ea typeface="宋体" pitchFamily="2" charset="-122"/>
              </a:rPr>
              <a:t>中取出打印。试用</a:t>
            </a:r>
            <a:r>
              <a:rPr lang="en-US" altLang="zh-CN" sz="2000">
                <a:solidFill>
                  <a:schemeClr val="tx1"/>
                </a:solidFill>
                <a:latin typeface="Times New Roman" panose="02020603050405020304" pitchFamily="18" charset="0"/>
                <a:ea typeface="宋体" pitchFamily="2" charset="-122"/>
              </a:rPr>
              <a:t>P</a:t>
            </a:r>
            <a:r>
              <a:rPr lang="zh-CN" altLang="en-US" sz="2000">
                <a:solidFill>
                  <a:schemeClr val="tx1"/>
                </a:solidFill>
                <a:latin typeface="Times New Roman" panose="02020603050405020304" pitchFamily="18" charset="0"/>
                <a:ea typeface="宋体" pitchFamily="2" charset="-122"/>
              </a:rPr>
              <a:t>、</a:t>
            </a:r>
            <a:r>
              <a:rPr lang="en-US" altLang="zh-CN" sz="2000">
                <a:solidFill>
                  <a:schemeClr val="tx1"/>
                </a:solidFill>
                <a:latin typeface="Times New Roman" panose="02020603050405020304" pitchFamily="18" charset="0"/>
                <a:ea typeface="宋体" pitchFamily="2" charset="-122"/>
              </a:rPr>
              <a:t>V</a:t>
            </a:r>
            <a:r>
              <a:rPr lang="zh-CN" altLang="en-US" sz="2000">
                <a:solidFill>
                  <a:schemeClr val="tx1"/>
                </a:solidFill>
                <a:latin typeface="Times New Roman" panose="02020603050405020304" pitchFamily="18" charset="0"/>
                <a:ea typeface="宋体" pitchFamily="2" charset="-122"/>
              </a:rPr>
              <a:t>操作实现这三个进程之间的同步。</a:t>
            </a:r>
            <a:endParaRPr lang="en-US" altLang="zh-CN" sz="1600">
              <a:solidFill>
                <a:schemeClr val="tx1"/>
              </a:solidFill>
              <a:latin typeface="Times New Roman" panose="02020603050405020304" pitchFamily="18" charset="0"/>
              <a:ea typeface="宋体" pitchFamily="2" charset="-122"/>
            </a:endParaRPr>
          </a:p>
          <a:p>
            <a:pPr marL="533400" lvl="0" indent="-533400">
              <a:lnSpc>
                <a:spcPct val="110000"/>
              </a:lnSpc>
              <a:spcBef>
                <a:spcPct val="20000"/>
              </a:spcBef>
              <a:buClr>
                <a:schemeClr val="tx2"/>
              </a:buClr>
              <a:buSzPct val="95000"/>
              <a:buFont typeface="Wingdings" panose="05000000000000000000" pitchFamily="2" charset="2"/>
              <a:buNone/>
            </a:pPr>
            <a:endParaRPr lang="en-US" altLang="zh-CN" sz="1600">
              <a:solidFill>
                <a:schemeClr val="tx1"/>
              </a:solidFill>
              <a:latin typeface="Times New Roman" panose="02020603050405020304" pitchFamily="18" charset="0"/>
              <a:ea typeface="宋体" pitchFamily="2" charset="-122"/>
            </a:endParaRPr>
          </a:p>
        </p:txBody>
      </p:sp>
      <p:sp>
        <p:nvSpPr>
          <p:cNvPr id="66571" name="矩形 66570"/>
          <p:cNvSpPr/>
          <p:nvPr/>
        </p:nvSpPr>
        <p:spPr>
          <a:xfrm>
            <a:off x="381000" y="85725"/>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进程互斥与同步的实现</a:t>
            </a:r>
            <a:endParaRPr lang="zh-CN" altLang="en-US" sz="2400" strike="noStrike" noProof="1">
              <a:ea typeface="宋体" pitchFamily="2" charset="-122"/>
            </a:endParaRPr>
          </a:p>
        </p:txBody>
      </p:sp>
      <p:grpSp>
        <p:nvGrpSpPr>
          <p:cNvPr id="10" name="组合 9"/>
          <p:cNvGrpSpPr/>
          <p:nvPr/>
        </p:nvGrpSpPr>
        <p:grpSpPr>
          <a:xfrm>
            <a:off x="1235075" y="3216275"/>
            <a:ext cx="6412230" cy="815975"/>
            <a:chOff x="1855" y="7070"/>
            <a:chExt cx="10098" cy="1285"/>
          </a:xfrm>
        </p:grpSpPr>
        <p:sp>
          <p:nvSpPr>
            <p:cNvPr id="66567" name="文本框 66566"/>
            <p:cNvSpPr txBox="true"/>
            <p:nvPr/>
          </p:nvSpPr>
          <p:spPr>
            <a:xfrm>
              <a:off x="3665" y="7601"/>
              <a:ext cx="2124" cy="755"/>
            </a:xfrm>
            <a:prstGeom prst="rect">
              <a:avLst/>
            </a:prstGeom>
            <a:solidFill>
              <a:srgbClr val="CCECFF"/>
            </a:solidFill>
            <a:ln w="9525" cap="flat" cmpd="sng">
              <a:solidFill>
                <a:srgbClr val="000000"/>
              </a:solidFill>
              <a:prstDash val="solid"/>
              <a:miter/>
              <a:headEnd type="none" w="med" len="med"/>
              <a:tailEnd type="none" w="med" len="med"/>
            </a:ln>
          </p:spPr>
          <p:txBody>
            <a:bodyPr/>
            <a:p>
              <a:pPr lvl="0" algn="just" fontAlgn="base">
                <a:lnSpc>
                  <a:spcPct val="150000"/>
                </a:lnSpc>
                <a:spcBef>
                  <a:spcPct val="50000"/>
                </a:spcBef>
              </a:pPr>
              <a:r>
                <a:rPr lang="zh-CN" altLang="en-US" sz="1600" b="0" strike="noStrike" noProof="1">
                  <a:solidFill>
                    <a:schemeClr val="tx1"/>
                  </a:solidFill>
                  <a:latin typeface="Times New Roman" panose="02020603050405020304" pitchFamily="18" charset="0"/>
                  <a:ea typeface="宋体" pitchFamily="2" charset="-122"/>
                  <a:cs typeface="+mn-ea"/>
                </a:rPr>
                <a:t>   </a:t>
              </a:r>
              <a:r>
                <a:rPr lang="zh-CN" altLang="en-US" sz="1600" b="1" strike="noStrike" noProof="1">
                  <a:solidFill>
                    <a:schemeClr val="tx1"/>
                  </a:solidFill>
                  <a:effectLst>
                    <a:outerShdw blurRad="38100" dist="38100" dir="2700000">
                      <a:srgbClr val="FFFFFF"/>
                    </a:outerShdw>
                  </a:effectLst>
                  <a:latin typeface="Times New Roman" panose="02020603050405020304" pitchFamily="18" charset="0"/>
                  <a:ea typeface="宋体" pitchFamily="2" charset="-122"/>
                  <a:cs typeface="+mn-ea"/>
                </a:rPr>
                <a:t>缓冲区</a:t>
              </a:r>
              <a:r>
                <a:rPr lang="en-US" altLang="zh-CN" sz="1600" b="1" strike="noStrike" noProof="1">
                  <a:solidFill>
                    <a:schemeClr val="tx1"/>
                  </a:solidFill>
                  <a:effectLst>
                    <a:outerShdw blurRad="38100" dist="38100" dir="2700000">
                      <a:srgbClr val="FFFFFF"/>
                    </a:outerShdw>
                  </a:effectLst>
                  <a:latin typeface="Times New Roman" panose="02020603050405020304" pitchFamily="18" charset="0"/>
                  <a:ea typeface="宋体" pitchFamily="2" charset="-122"/>
                  <a:cs typeface="+mn-ea"/>
                </a:rPr>
                <a:t>s</a:t>
              </a:r>
              <a:endParaRPr lang="en-US" altLang="zh-CN" sz="1600" b="1" strike="noStrike" noProof="1">
                <a:solidFill>
                  <a:schemeClr val="tx1"/>
                </a:solidFill>
                <a:effectLst>
                  <a:outerShdw blurRad="38100" dist="38100" dir="2700000">
                    <a:srgbClr val="FFFFFF"/>
                  </a:outerShdw>
                </a:effectLst>
                <a:latin typeface="Times New Roman" panose="02020603050405020304" pitchFamily="18" charset="0"/>
                <a:ea typeface="宋体" pitchFamily="2" charset="-122"/>
                <a:cs typeface="+mn-ea"/>
              </a:endParaRPr>
            </a:p>
          </p:txBody>
        </p:sp>
        <p:sp>
          <p:nvSpPr>
            <p:cNvPr id="2" name="文本框 1"/>
            <p:cNvSpPr txBox="true"/>
            <p:nvPr/>
          </p:nvSpPr>
          <p:spPr>
            <a:xfrm>
              <a:off x="8019" y="7574"/>
              <a:ext cx="2124" cy="755"/>
            </a:xfrm>
            <a:prstGeom prst="rect">
              <a:avLst/>
            </a:prstGeom>
            <a:solidFill>
              <a:srgbClr val="CCECFF"/>
            </a:solidFill>
            <a:ln w="9525" cap="flat" cmpd="sng">
              <a:solidFill>
                <a:srgbClr val="000000"/>
              </a:solidFill>
              <a:prstDash val="solid"/>
              <a:miter/>
              <a:headEnd type="none" w="med" len="med"/>
              <a:tailEnd type="none" w="med" len="med"/>
            </a:ln>
          </p:spPr>
          <p:txBody>
            <a:bodyPr/>
            <a:p>
              <a:pPr lvl="0" algn="just" fontAlgn="base">
                <a:lnSpc>
                  <a:spcPct val="150000"/>
                </a:lnSpc>
                <a:spcBef>
                  <a:spcPct val="50000"/>
                </a:spcBef>
              </a:pPr>
              <a:r>
                <a:rPr lang="zh-CN" altLang="en-US" sz="1600" b="0" strike="noStrike" noProof="1">
                  <a:solidFill>
                    <a:schemeClr val="tx1"/>
                  </a:solidFill>
                  <a:latin typeface="Times New Roman" panose="02020603050405020304" pitchFamily="18" charset="0"/>
                  <a:ea typeface="宋体" pitchFamily="2" charset="-122"/>
                  <a:cs typeface="+mn-ea"/>
                </a:rPr>
                <a:t>   </a:t>
              </a:r>
              <a:r>
                <a:rPr lang="zh-CN" altLang="en-US" sz="1600" b="1" strike="noStrike" noProof="1">
                  <a:solidFill>
                    <a:schemeClr val="tx1"/>
                  </a:solidFill>
                  <a:effectLst>
                    <a:outerShdw blurRad="38100" dist="38100" dir="2700000">
                      <a:srgbClr val="FFFFFF"/>
                    </a:outerShdw>
                  </a:effectLst>
                  <a:latin typeface="Times New Roman" panose="02020603050405020304" pitchFamily="18" charset="0"/>
                  <a:ea typeface="宋体" pitchFamily="2" charset="-122"/>
                  <a:cs typeface="+mn-ea"/>
                </a:rPr>
                <a:t>缓冲区</a:t>
              </a:r>
              <a:r>
                <a:rPr lang="en-US" altLang="zh-CN" sz="1600" b="1" strike="noStrike" noProof="1">
                  <a:solidFill>
                    <a:schemeClr val="tx1"/>
                  </a:solidFill>
                  <a:effectLst>
                    <a:outerShdw blurRad="38100" dist="38100" dir="2700000">
                      <a:srgbClr val="FFFFFF"/>
                    </a:outerShdw>
                  </a:effectLst>
                  <a:latin typeface="Times New Roman" panose="02020603050405020304" pitchFamily="18" charset="0"/>
                  <a:ea typeface="宋体" pitchFamily="2" charset="-122"/>
                  <a:cs typeface="+mn-ea"/>
                </a:rPr>
                <a:t>t</a:t>
              </a:r>
              <a:endParaRPr lang="en-US" altLang="zh-CN" sz="1600" b="1" strike="noStrike" noProof="1">
                <a:solidFill>
                  <a:schemeClr val="tx1"/>
                </a:solidFill>
                <a:effectLst>
                  <a:outerShdw blurRad="38100" dist="38100" dir="2700000">
                    <a:srgbClr val="FFFFFF"/>
                  </a:outerShdw>
                </a:effectLst>
                <a:latin typeface="Times New Roman" panose="02020603050405020304" pitchFamily="18" charset="0"/>
                <a:ea typeface="宋体" pitchFamily="2" charset="-122"/>
                <a:cs typeface="+mn-ea"/>
              </a:endParaRPr>
            </a:p>
          </p:txBody>
        </p:sp>
        <p:cxnSp>
          <p:nvCxnSpPr>
            <p:cNvPr id="3" name="直接箭头连接符 2"/>
            <p:cNvCxnSpPr>
              <a:stCxn id="66567" idx="3"/>
              <a:endCxn id="2" idx="1"/>
            </p:cNvCxnSpPr>
            <p:nvPr/>
          </p:nvCxnSpPr>
          <p:spPr>
            <a:xfrm flipV="true">
              <a:off x="5789" y="7952"/>
              <a:ext cx="2230" cy="2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flipV="true">
              <a:off x="10143" y="7925"/>
              <a:ext cx="1810" cy="2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flipV="true">
              <a:off x="1855" y="7979"/>
              <a:ext cx="1810" cy="2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文本框 6"/>
            <p:cNvSpPr txBox="true"/>
            <p:nvPr/>
          </p:nvSpPr>
          <p:spPr>
            <a:xfrm>
              <a:off x="2354" y="7118"/>
              <a:ext cx="887" cy="531"/>
            </a:xfrm>
            <a:prstGeom prst="rect">
              <a:avLst/>
            </a:prstGeom>
            <a:noFill/>
          </p:spPr>
          <p:txBody>
            <a:bodyPr wrap="none" rtlCol="0" anchor="t">
              <a:spAutoFit/>
            </a:bodyPr>
            <a:p>
              <a:r>
                <a:rPr lang="zh-CN" altLang="en-US" sz="1600">
                  <a:solidFill>
                    <a:schemeClr val="tx1"/>
                  </a:solidFill>
                  <a:effectLst/>
                  <a:latin typeface="Times New Roman" panose="02020603050405020304" pitchFamily="18" charset="0"/>
                  <a:cs typeface="+mn-ea"/>
                  <a:sym typeface="+mn-ea"/>
                </a:rPr>
                <a:t>get</a:t>
              </a:r>
              <a:endParaRPr lang="zh-CN" altLang="en-US" sz="1600">
                <a:solidFill>
                  <a:schemeClr val="tx1"/>
                </a:solidFill>
                <a:effectLst/>
                <a:latin typeface="Times New Roman" panose="02020603050405020304" pitchFamily="18" charset="0"/>
                <a:cs typeface="+mn-ea"/>
                <a:sym typeface="+mn-ea"/>
              </a:endParaRPr>
            </a:p>
          </p:txBody>
        </p:sp>
        <p:sp>
          <p:nvSpPr>
            <p:cNvPr id="8" name="文本框 7"/>
            <p:cNvSpPr txBox="true"/>
            <p:nvPr/>
          </p:nvSpPr>
          <p:spPr>
            <a:xfrm>
              <a:off x="6336" y="7070"/>
              <a:ext cx="1136" cy="531"/>
            </a:xfrm>
            <a:prstGeom prst="rect">
              <a:avLst/>
            </a:prstGeom>
            <a:noFill/>
          </p:spPr>
          <p:txBody>
            <a:bodyPr wrap="none" rtlCol="0" anchor="t">
              <a:spAutoFit/>
            </a:bodyPr>
            <a:p>
              <a:r>
                <a:rPr lang="zh-CN" altLang="en-US" sz="1600">
                  <a:solidFill>
                    <a:schemeClr val="tx1"/>
                  </a:solidFill>
                  <a:effectLst/>
                  <a:latin typeface="Times New Roman" panose="02020603050405020304" pitchFamily="18" charset="0"/>
                  <a:cs typeface="+mn-ea"/>
                  <a:sym typeface="+mn-ea"/>
                </a:rPr>
                <a:t>copy</a:t>
              </a:r>
              <a:endParaRPr lang="zh-CN" altLang="en-US" sz="1600">
                <a:solidFill>
                  <a:schemeClr val="tx1"/>
                </a:solidFill>
                <a:effectLst/>
                <a:latin typeface="Times New Roman" panose="02020603050405020304" pitchFamily="18" charset="0"/>
                <a:cs typeface="+mn-ea"/>
                <a:sym typeface="+mn-ea"/>
              </a:endParaRPr>
            </a:p>
          </p:txBody>
        </p:sp>
        <p:sp>
          <p:nvSpPr>
            <p:cNvPr id="9" name="文本框 8"/>
            <p:cNvSpPr txBox="true"/>
            <p:nvPr/>
          </p:nvSpPr>
          <p:spPr>
            <a:xfrm>
              <a:off x="10599" y="7118"/>
              <a:ext cx="898" cy="531"/>
            </a:xfrm>
            <a:prstGeom prst="rect">
              <a:avLst/>
            </a:prstGeom>
            <a:noFill/>
          </p:spPr>
          <p:txBody>
            <a:bodyPr wrap="none" rtlCol="0" anchor="t">
              <a:spAutoFit/>
            </a:bodyPr>
            <a:p>
              <a:r>
                <a:rPr lang="zh-CN" altLang="en-US" sz="1600">
                  <a:solidFill>
                    <a:schemeClr val="tx1"/>
                  </a:solidFill>
                  <a:effectLst/>
                  <a:latin typeface="Times New Roman" panose="02020603050405020304" pitchFamily="18" charset="0"/>
                  <a:cs typeface="+mn-ea"/>
                  <a:sym typeface="+mn-ea"/>
                </a:rPr>
                <a:t>put</a:t>
              </a:r>
              <a:endParaRPr lang="zh-CN" altLang="en-US" sz="1600">
                <a:solidFill>
                  <a:schemeClr val="tx1"/>
                </a:solidFill>
                <a:effectLst/>
                <a:latin typeface="Times New Roman" panose="02020603050405020304" pitchFamily="18" charset="0"/>
                <a:cs typeface="+mn-ea"/>
                <a:sym typeface="+mn-ea"/>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6563"/>
                                        </p:tgtEl>
                                        <p:attrNameLst>
                                          <p:attrName>style.visibility</p:attrName>
                                        </p:attrNameLst>
                                      </p:cBhvr>
                                      <p:to>
                                        <p:strVal val="visible"/>
                                      </p:to>
                                    </p:set>
                                    <p:anim calcmode="lin" valueType="num">
                                      <p:cBhvr additive="base">
                                        <p:cTn id="7" dur="500" fill="hold"/>
                                        <p:tgtEl>
                                          <p:spTgt spid="66563"/>
                                        </p:tgtEl>
                                        <p:attrNameLst>
                                          <p:attrName>ppt_x</p:attrName>
                                        </p:attrNameLst>
                                      </p:cBhvr>
                                      <p:tavLst>
                                        <p:tav tm="0">
                                          <p:val>
                                            <p:strVal val="0-#ppt_w/2"/>
                                          </p:val>
                                        </p:tav>
                                        <p:tav tm="100000">
                                          <p:val>
                                            <p:strVal val="#ppt_x"/>
                                          </p:val>
                                        </p:tav>
                                      </p:tavLst>
                                    </p:anim>
                                    <p:anim calcmode="lin" valueType="num">
                                      <p:cBhvr additive="base">
                                        <p:cTn id="8" dur="500" fill="hold"/>
                                        <p:tgtEl>
                                          <p:spTgt spid="665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3" name="矩形 66562"/>
          <p:cNvSpPr/>
          <p:nvPr/>
        </p:nvSpPr>
        <p:spPr>
          <a:xfrm>
            <a:off x="208915" y="802005"/>
            <a:ext cx="8660765" cy="4580890"/>
          </a:xfrm>
          <a:prstGeom prst="rect">
            <a:avLst/>
          </a:prstGeom>
          <a:noFill/>
          <a:ln w="9525">
            <a:noFill/>
            <a:miter/>
          </a:ln>
        </p:spPr>
        <p:txBody>
          <a:bodyPr wrap="square" anchor="t">
            <a:spAutoFit/>
          </a:bodyPr>
          <a:p>
            <a:pPr marL="533400" lvl="0" indent="-533400">
              <a:lnSpc>
                <a:spcPct val="110000"/>
              </a:lnSpc>
              <a:spcBef>
                <a:spcPct val="20000"/>
              </a:spcBef>
              <a:buClr>
                <a:schemeClr val="tx2"/>
              </a:buClr>
              <a:buSzPct val="95000"/>
              <a:buFont typeface="Wingdings" panose="05000000000000000000" pitchFamily="2" charset="2"/>
              <a:buNone/>
            </a:pPr>
            <a:r>
              <a:rPr lang="zh-CN" altLang="en-US" sz="2000">
                <a:solidFill>
                  <a:schemeClr val="tx1"/>
                </a:solidFill>
                <a:latin typeface="Times New Roman" panose="02020603050405020304" pitchFamily="18" charset="0"/>
                <a:ea typeface="宋体" pitchFamily="2" charset="-122"/>
              </a:rPr>
              <a:t>习题</a:t>
            </a:r>
            <a:r>
              <a:rPr lang="en-US" altLang="zh-CN" sz="2000">
                <a:solidFill>
                  <a:schemeClr val="tx1"/>
                </a:solidFill>
                <a:latin typeface="Times New Roman" panose="02020603050405020304" pitchFamily="18" charset="0"/>
                <a:ea typeface="宋体" pitchFamily="2" charset="-122"/>
              </a:rPr>
              <a:t>4-18</a:t>
            </a:r>
            <a:r>
              <a:rPr lang="zh-CN" altLang="en-US" sz="2000">
                <a:solidFill>
                  <a:schemeClr val="tx1"/>
                </a:solidFill>
                <a:latin typeface="Times New Roman" panose="02020603050405020304" pitchFamily="18" charset="0"/>
                <a:ea typeface="宋体" pitchFamily="2" charset="-122"/>
              </a:rPr>
              <a:t>：</a:t>
            </a:r>
            <a:endParaRPr lang="en-US" altLang="zh-CN" sz="1600">
              <a:solidFill>
                <a:schemeClr val="tx1"/>
              </a:solidFill>
              <a:latin typeface="Times New Roman" panose="02020603050405020304" pitchFamily="18" charset="0"/>
              <a:ea typeface="宋体" pitchFamily="2" charset="-122"/>
            </a:endParaRPr>
          </a:p>
          <a:p>
            <a:pPr marL="533400" lvl="0" indent="-533400">
              <a:lnSpc>
                <a:spcPct val="110000"/>
              </a:lnSpc>
              <a:spcBef>
                <a:spcPct val="20000"/>
              </a:spcBef>
              <a:buClr>
                <a:schemeClr val="tx2"/>
              </a:buClr>
              <a:buSzPct val="95000"/>
              <a:buFont typeface="Wingdings" panose="05000000000000000000" pitchFamily="2" charset="2"/>
              <a:buNone/>
            </a:pPr>
            <a:r>
              <a:rPr lang="zh-CN" altLang="en-US" sz="1600">
                <a:solidFill>
                  <a:schemeClr val="tx1"/>
                </a:solidFill>
                <a:latin typeface="Times New Roman" panose="02020603050405020304" pitchFamily="18" charset="0"/>
                <a:ea typeface="宋体" pitchFamily="2" charset="-122"/>
              </a:rPr>
              <a:t>（</a:t>
            </a:r>
            <a:r>
              <a:rPr lang="x-none" altLang="zh-CN" sz="1600">
                <a:solidFill>
                  <a:schemeClr val="tx1"/>
                </a:solidFill>
                <a:latin typeface="Times New Roman" panose="02020603050405020304" pitchFamily="18" charset="0"/>
                <a:ea typeface="宋体" pitchFamily="2" charset="-122"/>
              </a:rPr>
              <a:t>1</a:t>
            </a:r>
            <a:r>
              <a:rPr lang="zh-CN" altLang="en-US" sz="1600">
                <a:solidFill>
                  <a:schemeClr val="tx1"/>
                </a:solidFill>
                <a:latin typeface="Times New Roman" panose="02020603050405020304" pitchFamily="18" charset="0"/>
                <a:ea typeface="宋体" pitchFamily="2" charset="-122"/>
              </a:rPr>
              <a:t>）</a:t>
            </a:r>
            <a:r>
              <a:rPr lang="x-none" altLang="zh-CN" sz="1600">
                <a:solidFill>
                  <a:schemeClr val="tx1"/>
                </a:solidFill>
                <a:latin typeface="Times New Roman" panose="02020603050405020304" pitchFamily="18" charset="0"/>
                <a:ea typeface="宋体" pitchFamily="2" charset="-122"/>
              </a:rPr>
              <a:t>3个</a:t>
            </a:r>
            <a:r>
              <a:rPr lang="x-none" altLang="zh-CN" sz="1600">
                <a:solidFill>
                  <a:schemeClr val="tx1"/>
                </a:solidFill>
                <a:latin typeface="Times New Roman" panose="02020603050405020304" pitchFamily="18" charset="0"/>
                <a:sym typeface="+mn-ea"/>
              </a:rPr>
              <a:t>进程</a:t>
            </a:r>
            <a:r>
              <a:rPr lang="x-none" altLang="zh-CN" sz="1600">
                <a:solidFill>
                  <a:schemeClr val="tx1"/>
                </a:solidFill>
                <a:latin typeface="Times New Roman" panose="02020603050405020304" pitchFamily="18" charset="0"/>
                <a:ea typeface="宋体" pitchFamily="2" charset="-122"/>
              </a:rPr>
              <a:t>并发活动的流程图如图所示，其同步算法描述如下：</a:t>
            </a:r>
            <a:endParaRPr lang="zh-CN" altLang="en-US" sz="1600">
              <a:solidFill>
                <a:schemeClr val="tx1"/>
              </a:solidFill>
              <a:latin typeface="Times New Roman" panose="02020603050405020304" pitchFamily="18" charset="0"/>
              <a:ea typeface="宋体" pitchFamily="2" charset="-122"/>
            </a:endParaRPr>
          </a:p>
          <a:p>
            <a:pPr marL="533400" lvl="0" indent="-533400">
              <a:lnSpc>
                <a:spcPct val="110000"/>
              </a:lnSpc>
              <a:spcBef>
                <a:spcPct val="20000"/>
              </a:spcBef>
              <a:buClr>
                <a:schemeClr val="tx2"/>
              </a:buClr>
              <a:buSzPct val="95000"/>
              <a:buFont typeface="Wingdings" panose="05000000000000000000" pitchFamily="2" charset="2"/>
              <a:buNone/>
            </a:pPr>
            <a:r>
              <a:rPr lang="x-none" altLang="zh-CN" sz="1600" b="0">
                <a:solidFill>
                  <a:schemeClr val="tx1"/>
                </a:solidFill>
                <a:latin typeface="Times New Roman" panose="02020603050405020304" pitchFamily="18" charset="0"/>
                <a:ea typeface="宋体" pitchFamily="2" charset="-122"/>
              </a:rPr>
              <a:t>main() {</a:t>
            </a:r>
            <a:endParaRPr lang="x-none" altLang="zh-CN" sz="1600" b="0">
              <a:solidFill>
                <a:schemeClr val="tx1"/>
              </a:solidFill>
              <a:latin typeface="Times New Roman" panose="02020603050405020304" pitchFamily="18" charset="0"/>
              <a:ea typeface="宋体" pitchFamily="2" charset="-122"/>
            </a:endParaRPr>
          </a:p>
          <a:p>
            <a:pPr marL="533400" lvl="0" indent="-533400">
              <a:lnSpc>
                <a:spcPct val="110000"/>
              </a:lnSpc>
              <a:spcBef>
                <a:spcPct val="20000"/>
              </a:spcBef>
              <a:buClr>
                <a:schemeClr val="tx2"/>
              </a:buClr>
              <a:buSzPct val="95000"/>
              <a:buFont typeface="Wingdings" panose="05000000000000000000" pitchFamily="2" charset="2"/>
              <a:buNone/>
            </a:pPr>
            <a:r>
              <a:rPr lang="x-none" altLang="zh-CN" sz="1600" b="0">
                <a:solidFill>
                  <a:schemeClr val="tx1"/>
                </a:solidFill>
                <a:latin typeface="Times New Roman" panose="02020603050405020304" pitchFamily="18" charset="0"/>
                <a:ea typeface="宋体" pitchFamily="2" charset="-122"/>
              </a:rPr>
              <a:t>    int s = -1;</a:t>
            </a:r>
            <a:endParaRPr lang="x-none" altLang="zh-CN" sz="1600" b="0">
              <a:solidFill>
                <a:schemeClr val="tx1"/>
              </a:solidFill>
              <a:latin typeface="Times New Roman" panose="02020603050405020304" pitchFamily="18" charset="0"/>
              <a:ea typeface="宋体" pitchFamily="2" charset="-122"/>
            </a:endParaRPr>
          </a:p>
          <a:p>
            <a:pPr marL="533400" lvl="0" indent="-533400">
              <a:lnSpc>
                <a:spcPct val="110000"/>
              </a:lnSpc>
              <a:spcBef>
                <a:spcPct val="20000"/>
              </a:spcBef>
              <a:buClr>
                <a:schemeClr val="tx2"/>
              </a:buClr>
              <a:buSzPct val="95000"/>
              <a:buFont typeface="Wingdings" panose="05000000000000000000" pitchFamily="2" charset="2"/>
              <a:buNone/>
            </a:pPr>
            <a:r>
              <a:rPr lang="x-none" altLang="zh-CN" sz="1600" b="0">
                <a:solidFill>
                  <a:schemeClr val="tx1"/>
                </a:solidFill>
                <a:latin typeface="Times New Roman" panose="02020603050405020304" pitchFamily="18" charset="0"/>
                <a:ea typeface="宋体" pitchFamily="2" charset="-122"/>
              </a:rPr>
              <a:t>    cobegin</a:t>
            </a:r>
            <a:endParaRPr lang="x-none" altLang="zh-CN" sz="1600" b="0">
              <a:solidFill>
                <a:schemeClr val="tx1"/>
              </a:solidFill>
              <a:latin typeface="Times New Roman" panose="02020603050405020304" pitchFamily="18" charset="0"/>
              <a:ea typeface="宋体" pitchFamily="2" charset="-122"/>
            </a:endParaRPr>
          </a:p>
          <a:p>
            <a:pPr marL="533400" lvl="0" indent="-533400">
              <a:lnSpc>
                <a:spcPct val="110000"/>
              </a:lnSpc>
              <a:spcBef>
                <a:spcPct val="20000"/>
              </a:spcBef>
              <a:buClr>
                <a:schemeClr val="tx2"/>
              </a:buClr>
              <a:buSzPct val="95000"/>
              <a:buFont typeface="Wingdings" panose="05000000000000000000" pitchFamily="2" charset="2"/>
              <a:buNone/>
            </a:pPr>
            <a:r>
              <a:rPr lang="x-none" altLang="zh-CN" sz="1600" b="0">
                <a:solidFill>
                  <a:schemeClr val="tx1"/>
                </a:solidFill>
                <a:latin typeface="Times New Roman" panose="02020603050405020304" pitchFamily="18" charset="0"/>
                <a:ea typeface="宋体" pitchFamily="2" charset="-122"/>
              </a:rPr>
              <a:t>        p1(); p2(); p3();</a:t>
            </a:r>
            <a:endParaRPr lang="x-none" altLang="zh-CN" sz="1600" b="0">
              <a:solidFill>
                <a:schemeClr val="tx1"/>
              </a:solidFill>
              <a:latin typeface="Times New Roman" panose="02020603050405020304" pitchFamily="18" charset="0"/>
              <a:ea typeface="宋体" pitchFamily="2" charset="-122"/>
            </a:endParaRPr>
          </a:p>
          <a:p>
            <a:pPr marL="533400" lvl="0" indent="-533400">
              <a:lnSpc>
                <a:spcPct val="110000"/>
              </a:lnSpc>
              <a:spcBef>
                <a:spcPct val="20000"/>
              </a:spcBef>
              <a:buClr>
                <a:schemeClr val="tx2"/>
              </a:buClr>
              <a:buSzPct val="95000"/>
              <a:buFont typeface="Wingdings" panose="05000000000000000000" pitchFamily="2" charset="2"/>
              <a:buNone/>
            </a:pPr>
            <a:r>
              <a:rPr lang="x-none" altLang="zh-CN" sz="1600" b="0">
                <a:solidFill>
                  <a:schemeClr val="tx1"/>
                </a:solidFill>
                <a:latin typeface="Times New Roman" panose="02020603050405020304" pitchFamily="18" charset="0"/>
                <a:ea typeface="宋体" pitchFamily="2" charset="-122"/>
              </a:rPr>
              <a:t>    coend</a:t>
            </a:r>
            <a:endParaRPr lang="x-none" altLang="zh-CN" sz="1600" b="0">
              <a:solidFill>
                <a:schemeClr val="tx1"/>
              </a:solidFill>
              <a:latin typeface="Times New Roman" panose="02020603050405020304" pitchFamily="18" charset="0"/>
              <a:ea typeface="宋体" pitchFamily="2" charset="-122"/>
            </a:endParaRPr>
          </a:p>
          <a:p>
            <a:pPr marL="533400" lvl="0" indent="-533400">
              <a:lnSpc>
                <a:spcPct val="110000"/>
              </a:lnSpc>
              <a:spcBef>
                <a:spcPct val="20000"/>
              </a:spcBef>
              <a:buClr>
                <a:schemeClr val="tx2"/>
              </a:buClr>
              <a:buSzPct val="95000"/>
              <a:buFont typeface="Wingdings" panose="05000000000000000000" pitchFamily="2" charset="2"/>
              <a:buNone/>
            </a:pPr>
            <a:r>
              <a:rPr lang="x-none" altLang="zh-CN" sz="1600" b="0">
                <a:solidFill>
                  <a:schemeClr val="tx1"/>
                </a:solidFill>
                <a:latin typeface="Times New Roman" panose="02020603050405020304" pitchFamily="18" charset="0"/>
                <a:ea typeface="宋体" pitchFamily="2" charset="-122"/>
              </a:rPr>
              <a:t>}</a:t>
            </a:r>
            <a:endParaRPr lang="zh-CN" altLang="en-US" sz="1600" b="0">
              <a:solidFill>
                <a:schemeClr val="tx1"/>
              </a:solidFill>
              <a:latin typeface="Times New Roman" panose="02020603050405020304" pitchFamily="18" charset="0"/>
              <a:ea typeface="宋体" pitchFamily="2" charset="-122"/>
            </a:endParaRPr>
          </a:p>
          <a:p>
            <a:pPr marL="533400" lvl="0" indent="-533400">
              <a:lnSpc>
                <a:spcPct val="110000"/>
              </a:lnSpc>
              <a:spcBef>
                <a:spcPct val="20000"/>
              </a:spcBef>
              <a:buClr>
                <a:schemeClr val="tx2"/>
              </a:buClr>
              <a:buSzPct val="95000"/>
              <a:buFont typeface="Wingdings" panose="05000000000000000000" pitchFamily="2" charset="2"/>
              <a:buNone/>
            </a:pPr>
            <a:endParaRPr lang="en-US" altLang="zh-CN" sz="1600" b="0">
              <a:solidFill>
                <a:schemeClr val="tx1"/>
              </a:solidFill>
              <a:latin typeface="Times New Roman" panose="02020603050405020304" pitchFamily="18" charset="0"/>
              <a:ea typeface="宋体" pitchFamily="2" charset="-122"/>
            </a:endParaRPr>
          </a:p>
          <a:p>
            <a:pPr marL="533400" lvl="0" indent="-533400">
              <a:lnSpc>
                <a:spcPct val="110000"/>
              </a:lnSpc>
              <a:spcBef>
                <a:spcPct val="20000"/>
              </a:spcBef>
              <a:buClr>
                <a:schemeClr val="tx2"/>
              </a:buClr>
              <a:buSzPct val="95000"/>
              <a:buFont typeface="Wingdings" panose="05000000000000000000" pitchFamily="2" charset="2"/>
              <a:buNone/>
            </a:pPr>
            <a:r>
              <a:rPr lang="x-none" altLang="en-US" sz="1600" b="0">
                <a:solidFill>
                  <a:schemeClr val="tx1"/>
                </a:solidFill>
                <a:latin typeface="Times New Roman" panose="02020603050405020304" pitchFamily="18" charset="0"/>
                <a:ea typeface="宋体" pitchFamily="2" charset="-122"/>
              </a:rPr>
              <a:t>p1()                  p2()                   p3()</a:t>
            </a:r>
            <a:endParaRPr lang="x-none" altLang="en-US" sz="1600" b="0">
              <a:solidFill>
                <a:schemeClr val="tx1"/>
              </a:solidFill>
              <a:latin typeface="Times New Roman" panose="02020603050405020304" pitchFamily="18" charset="0"/>
              <a:ea typeface="宋体" pitchFamily="2" charset="-122"/>
            </a:endParaRPr>
          </a:p>
          <a:p>
            <a:pPr marL="533400" lvl="0" indent="-533400">
              <a:lnSpc>
                <a:spcPct val="110000"/>
              </a:lnSpc>
              <a:spcBef>
                <a:spcPct val="20000"/>
              </a:spcBef>
              <a:buClr>
                <a:schemeClr val="tx2"/>
              </a:buClr>
              <a:buSzPct val="95000"/>
              <a:buFont typeface="Wingdings" panose="05000000000000000000" pitchFamily="2" charset="2"/>
              <a:buNone/>
            </a:pPr>
            <a:r>
              <a:rPr lang="x-none" altLang="en-US" sz="1600" b="0">
                <a:solidFill>
                  <a:schemeClr val="tx1"/>
                </a:solidFill>
                <a:latin typeface="Times New Roman" panose="02020603050405020304" pitchFamily="18" charset="0"/>
                <a:ea typeface="宋体" pitchFamily="2" charset="-122"/>
              </a:rPr>
              <a:t>{                      {                       {</a:t>
            </a:r>
            <a:endParaRPr lang="x-none" altLang="en-US" sz="1600" b="0">
              <a:solidFill>
                <a:schemeClr val="tx1"/>
              </a:solidFill>
              <a:latin typeface="Times New Roman" panose="02020603050405020304" pitchFamily="18" charset="0"/>
              <a:ea typeface="宋体" pitchFamily="2" charset="-122"/>
            </a:endParaRPr>
          </a:p>
          <a:p>
            <a:pPr marL="533400" lvl="0" indent="-533400">
              <a:lnSpc>
                <a:spcPct val="110000"/>
              </a:lnSpc>
              <a:spcBef>
                <a:spcPct val="20000"/>
              </a:spcBef>
              <a:buClr>
                <a:schemeClr val="tx2"/>
              </a:buClr>
              <a:buSzPct val="95000"/>
              <a:buFont typeface="Wingdings" panose="05000000000000000000" pitchFamily="2" charset="2"/>
              <a:buNone/>
            </a:pPr>
            <a:r>
              <a:rPr lang="x-none" altLang="en-US" sz="1600" b="0">
                <a:solidFill>
                  <a:schemeClr val="tx1"/>
                </a:solidFill>
                <a:latin typeface="Times New Roman" panose="02020603050405020304" pitchFamily="18" charset="0"/>
                <a:ea typeface="宋体" pitchFamily="2" charset="-122"/>
              </a:rPr>
              <a:t>      ...                    ...                     p(s);</a:t>
            </a:r>
            <a:endParaRPr lang="x-none" altLang="en-US" sz="1600" b="0">
              <a:solidFill>
                <a:schemeClr val="tx1"/>
              </a:solidFill>
              <a:latin typeface="Times New Roman" panose="02020603050405020304" pitchFamily="18" charset="0"/>
              <a:ea typeface="宋体" pitchFamily="2" charset="-122"/>
            </a:endParaRPr>
          </a:p>
          <a:p>
            <a:pPr marL="533400" lvl="0" indent="-533400">
              <a:lnSpc>
                <a:spcPct val="110000"/>
              </a:lnSpc>
              <a:spcBef>
                <a:spcPct val="20000"/>
              </a:spcBef>
              <a:buClr>
                <a:schemeClr val="tx2"/>
              </a:buClr>
              <a:buSzPct val="95000"/>
              <a:buFont typeface="Wingdings" panose="05000000000000000000" pitchFamily="2" charset="2"/>
              <a:buNone/>
            </a:pPr>
            <a:r>
              <a:rPr lang="x-none" altLang="en-US" sz="1600" b="0">
                <a:solidFill>
                  <a:schemeClr val="tx1"/>
                </a:solidFill>
                <a:latin typeface="Times New Roman" panose="02020603050405020304" pitchFamily="18" charset="0"/>
                <a:ea typeface="宋体" pitchFamily="2" charset="-122"/>
              </a:rPr>
              <a:t>     v(s);                v(s);                   ...</a:t>
            </a:r>
            <a:endParaRPr lang="x-none" altLang="en-US" sz="1600" b="0">
              <a:solidFill>
                <a:schemeClr val="tx1"/>
              </a:solidFill>
              <a:latin typeface="Times New Roman" panose="02020603050405020304" pitchFamily="18" charset="0"/>
              <a:ea typeface="宋体" pitchFamily="2" charset="-122"/>
            </a:endParaRPr>
          </a:p>
          <a:p>
            <a:pPr marL="533400" lvl="0" indent="-533400">
              <a:lnSpc>
                <a:spcPct val="110000"/>
              </a:lnSpc>
              <a:spcBef>
                <a:spcPct val="20000"/>
              </a:spcBef>
              <a:buClr>
                <a:schemeClr val="tx2"/>
              </a:buClr>
              <a:buSzPct val="95000"/>
              <a:buFont typeface="Wingdings" panose="05000000000000000000" pitchFamily="2" charset="2"/>
              <a:buNone/>
            </a:pPr>
            <a:r>
              <a:rPr lang="x-none" altLang="en-US" sz="1600" b="0">
                <a:solidFill>
                  <a:schemeClr val="tx1"/>
                </a:solidFill>
                <a:latin typeface="Times New Roman" panose="02020603050405020304" pitchFamily="18" charset="0"/>
                <a:ea typeface="宋体" pitchFamily="2" charset="-122"/>
              </a:rPr>
              <a:t>}                      }                        }</a:t>
            </a:r>
            <a:endParaRPr lang="x-none" altLang="en-US" sz="1600" b="0">
              <a:solidFill>
                <a:schemeClr val="tx1"/>
              </a:solidFill>
              <a:latin typeface="Times New Roman" panose="02020603050405020304" pitchFamily="18" charset="0"/>
              <a:ea typeface="宋体" pitchFamily="2" charset="-122"/>
            </a:endParaRPr>
          </a:p>
        </p:txBody>
      </p:sp>
      <p:sp>
        <p:nvSpPr>
          <p:cNvPr id="66571" name="矩形 66570"/>
          <p:cNvSpPr/>
          <p:nvPr/>
        </p:nvSpPr>
        <p:spPr>
          <a:xfrm>
            <a:off x="381000" y="85725"/>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进程互斥与同步的实现</a:t>
            </a:r>
            <a:endParaRPr lang="zh-CN" altLang="en-US" sz="2400" strike="noStrike" noProof="1">
              <a:ea typeface="宋体" pitchFamily="2" charset="-122"/>
            </a:endParaRPr>
          </a:p>
        </p:txBody>
      </p:sp>
      <p:grpSp>
        <p:nvGrpSpPr>
          <p:cNvPr id="21" name="组合 20"/>
          <p:cNvGrpSpPr/>
          <p:nvPr/>
        </p:nvGrpSpPr>
        <p:grpSpPr>
          <a:xfrm>
            <a:off x="5562600" y="1889760"/>
            <a:ext cx="1945640" cy="2279650"/>
            <a:chOff x="7340" y="4169"/>
            <a:chExt cx="3064" cy="3590"/>
          </a:xfrm>
        </p:grpSpPr>
        <p:sp>
          <p:nvSpPr>
            <p:cNvPr id="6" name="椭圆 62467"/>
            <p:cNvSpPr/>
            <p:nvPr/>
          </p:nvSpPr>
          <p:spPr>
            <a:xfrm>
              <a:off x="7934" y="4749"/>
              <a:ext cx="1658" cy="1377"/>
            </a:xfrm>
            <a:prstGeom prst="ellipse">
              <a:avLst/>
            </a:prstGeom>
            <a:solidFill>
              <a:srgbClr val="CCFFFF"/>
            </a:solidFill>
            <a:ln w="9525" cap="flat" cmpd="sng">
              <a:solidFill>
                <a:srgbClr val="000000"/>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7" name="直接连接符 62468"/>
            <p:cNvSpPr/>
            <p:nvPr/>
          </p:nvSpPr>
          <p:spPr>
            <a:xfrm flipH="true">
              <a:off x="8842" y="6068"/>
              <a:ext cx="306" cy="80"/>
            </a:xfrm>
            <a:prstGeom prst="line">
              <a:avLst/>
            </a:prstGeom>
            <a:ln w="19050" cap="flat" cmpd="sng">
              <a:solidFill>
                <a:srgbClr val="000000"/>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8" name="直接连接符 62469"/>
            <p:cNvSpPr/>
            <p:nvPr/>
          </p:nvSpPr>
          <p:spPr>
            <a:xfrm>
              <a:off x="8774" y="6128"/>
              <a:ext cx="0" cy="1057"/>
            </a:xfrm>
            <a:prstGeom prst="line">
              <a:avLst/>
            </a:prstGeom>
            <a:ln w="9525"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9" name="文本框 62470"/>
            <p:cNvSpPr txBox="true"/>
            <p:nvPr/>
          </p:nvSpPr>
          <p:spPr>
            <a:xfrm>
              <a:off x="7340" y="5134"/>
              <a:ext cx="812" cy="610"/>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1</a:t>
              </a:r>
              <a:endParaRPr lang="en-US" altLang="zh-CN" sz="1600">
                <a:solidFill>
                  <a:schemeClr val="tx1"/>
                </a:solidFill>
                <a:latin typeface="Times New Roman" panose="02020603050405020304" pitchFamily="18" charset="0"/>
                <a:ea typeface="宋体" pitchFamily="2" charset="-122"/>
              </a:endParaRPr>
            </a:p>
          </p:txBody>
        </p:sp>
        <p:sp>
          <p:nvSpPr>
            <p:cNvPr id="10" name="文本框 62471"/>
            <p:cNvSpPr txBox="true"/>
            <p:nvPr/>
          </p:nvSpPr>
          <p:spPr>
            <a:xfrm>
              <a:off x="8727" y="6353"/>
              <a:ext cx="865" cy="607"/>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3</a:t>
              </a:r>
              <a:endParaRPr lang="en-US" altLang="zh-CN" sz="1600">
                <a:solidFill>
                  <a:schemeClr val="tx1"/>
                </a:solidFill>
                <a:latin typeface="Times New Roman" panose="02020603050405020304" pitchFamily="18" charset="0"/>
                <a:ea typeface="宋体" pitchFamily="2" charset="-122"/>
              </a:endParaRPr>
            </a:p>
          </p:txBody>
        </p:sp>
        <p:sp>
          <p:nvSpPr>
            <p:cNvPr id="11" name="文本框 62472"/>
            <p:cNvSpPr txBox="true"/>
            <p:nvPr/>
          </p:nvSpPr>
          <p:spPr>
            <a:xfrm>
              <a:off x="9592" y="5134"/>
              <a:ext cx="812" cy="610"/>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2</a:t>
              </a:r>
              <a:endParaRPr lang="en-US" altLang="zh-CN" sz="1600">
                <a:solidFill>
                  <a:schemeClr val="tx1"/>
                </a:solidFill>
                <a:latin typeface="Times New Roman" panose="02020603050405020304" pitchFamily="18" charset="0"/>
                <a:ea typeface="宋体" pitchFamily="2" charset="-122"/>
              </a:endParaRPr>
            </a:p>
          </p:txBody>
        </p:sp>
        <p:grpSp>
          <p:nvGrpSpPr>
            <p:cNvPr id="12" name="组合 62473"/>
            <p:cNvGrpSpPr/>
            <p:nvPr/>
          </p:nvGrpSpPr>
          <p:grpSpPr>
            <a:xfrm rot="0">
              <a:off x="8357" y="7189"/>
              <a:ext cx="827" cy="570"/>
              <a:chOff x="0" y="0"/>
              <a:chExt cx="265" cy="228"/>
            </a:xfrm>
          </p:grpSpPr>
          <p:sp>
            <p:nvSpPr>
              <p:cNvPr id="13" name="椭圆 62474"/>
              <p:cNvSpPr/>
              <p:nvPr/>
            </p:nvSpPr>
            <p:spPr>
              <a:xfrm>
                <a:off x="5" y="0"/>
                <a:ext cx="260" cy="228"/>
              </a:xfrm>
              <a:prstGeom prst="ellipse">
                <a:avLst/>
              </a:prstGeom>
              <a:solidFill>
                <a:srgbClr val="CCFFFF"/>
              </a:solidFill>
              <a:ln w="9525" cap="flat" cmpd="sng">
                <a:solidFill>
                  <a:srgbClr val="000000"/>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14" name="文本框 62475"/>
              <p:cNvSpPr txBox="true"/>
              <p:nvPr/>
            </p:nvSpPr>
            <p:spPr>
              <a:xfrm>
                <a:off x="0" y="3"/>
                <a:ext cx="221" cy="206"/>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f</a:t>
                </a:r>
                <a:endParaRPr lang="en-US" altLang="zh-CN" sz="1600">
                  <a:solidFill>
                    <a:schemeClr val="tx1"/>
                  </a:solidFill>
                  <a:latin typeface="Times New Roman" panose="02020603050405020304" pitchFamily="18" charset="0"/>
                  <a:ea typeface="宋体" pitchFamily="2" charset="-122"/>
                </a:endParaRPr>
              </a:p>
            </p:txBody>
          </p:sp>
        </p:grpSp>
        <p:grpSp>
          <p:nvGrpSpPr>
            <p:cNvPr id="15" name="组合 62476"/>
            <p:cNvGrpSpPr/>
            <p:nvPr/>
          </p:nvGrpSpPr>
          <p:grpSpPr>
            <a:xfrm rot="0">
              <a:off x="8347" y="4169"/>
              <a:ext cx="815" cy="570"/>
              <a:chOff x="0" y="0"/>
              <a:chExt cx="261" cy="228"/>
            </a:xfrm>
          </p:grpSpPr>
          <p:sp>
            <p:nvSpPr>
              <p:cNvPr id="16" name="椭圆 62477"/>
              <p:cNvSpPr/>
              <p:nvPr/>
            </p:nvSpPr>
            <p:spPr>
              <a:xfrm>
                <a:off x="0" y="0"/>
                <a:ext cx="261" cy="228"/>
              </a:xfrm>
              <a:prstGeom prst="ellipse">
                <a:avLst/>
              </a:prstGeom>
              <a:solidFill>
                <a:srgbClr val="CCFFFF"/>
              </a:solidFill>
              <a:ln w="9525" cap="flat" cmpd="sng">
                <a:solidFill>
                  <a:srgbClr val="000000"/>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17" name="文本框 62478"/>
              <p:cNvSpPr txBox="true"/>
              <p:nvPr/>
            </p:nvSpPr>
            <p:spPr>
              <a:xfrm>
                <a:off x="22" y="3"/>
                <a:ext cx="222" cy="187"/>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s</a:t>
                </a:r>
                <a:endParaRPr lang="en-US" altLang="zh-CN" sz="1600">
                  <a:solidFill>
                    <a:schemeClr val="tx1"/>
                  </a:solidFill>
                  <a:latin typeface="Times New Roman" panose="02020603050405020304" pitchFamily="18" charset="0"/>
                  <a:ea typeface="宋体" pitchFamily="2" charset="-122"/>
                </a:endParaRPr>
              </a:p>
            </p:txBody>
          </p:sp>
        </p:grpSp>
        <p:sp>
          <p:nvSpPr>
            <p:cNvPr id="18" name="直接连接符 62479"/>
            <p:cNvSpPr/>
            <p:nvPr/>
          </p:nvSpPr>
          <p:spPr>
            <a:xfrm>
              <a:off x="8446" y="6065"/>
              <a:ext cx="297" cy="80"/>
            </a:xfrm>
            <a:prstGeom prst="line">
              <a:avLst/>
            </a:prstGeom>
            <a:ln w="19050" cap="flat" cmpd="sng">
              <a:solidFill>
                <a:srgbClr val="000000"/>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grpSp>
      <p:sp>
        <p:nvSpPr>
          <p:cNvPr id="23" name="文本框 22"/>
          <p:cNvSpPr txBox="true"/>
          <p:nvPr/>
        </p:nvSpPr>
        <p:spPr>
          <a:xfrm>
            <a:off x="6229985" y="4401185"/>
            <a:ext cx="472440" cy="306705"/>
          </a:xfrm>
          <a:prstGeom prst="rect">
            <a:avLst/>
          </a:prstGeom>
          <a:noFill/>
        </p:spPr>
        <p:txBody>
          <a:bodyPr wrap="none" rtlCol="0" anchor="t">
            <a:spAutoFit/>
          </a:bodyPr>
          <a:p>
            <a:r>
              <a:rPr lang="en-US" altLang="zh-CN">
                <a:solidFill>
                  <a:schemeClr val="tx1"/>
                </a:solidFill>
                <a:effectLst/>
                <a:latin typeface="Times New Roman" panose="02020603050405020304" pitchFamily="18" charset="0"/>
                <a:cs typeface="+mn-ea"/>
                <a:sym typeface="+mn-ea"/>
              </a:rPr>
              <a:t>(b)</a:t>
            </a:r>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6563"/>
                                        </p:tgtEl>
                                        <p:attrNameLst>
                                          <p:attrName>style.visibility</p:attrName>
                                        </p:attrNameLst>
                                      </p:cBhvr>
                                      <p:to>
                                        <p:strVal val="visible"/>
                                      </p:to>
                                    </p:set>
                                    <p:anim calcmode="lin" valueType="num">
                                      <p:cBhvr additive="base">
                                        <p:cTn id="7" dur="500" fill="hold"/>
                                        <p:tgtEl>
                                          <p:spTgt spid="66563"/>
                                        </p:tgtEl>
                                        <p:attrNameLst>
                                          <p:attrName>ppt_x</p:attrName>
                                        </p:attrNameLst>
                                      </p:cBhvr>
                                      <p:tavLst>
                                        <p:tav tm="0">
                                          <p:val>
                                            <p:strVal val="0-#ppt_w/2"/>
                                          </p:val>
                                        </p:tav>
                                        <p:tav tm="100000">
                                          <p:val>
                                            <p:strVal val="#ppt_x"/>
                                          </p:val>
                                        </p:tav>
                                      </p:tavLst>
                                    </p:anim>
                                    <p:anim calcmode="lin" valueType="num">
                                      <p:cBhvr additive="base">
                                        <p:cTn id="8" dur="500" fill="hold"/>
                                        <p:tgtEl>
                                          <p:spTgt spid="665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3" name="矩形 66562"/>
          <p:cNvSpPr/>
          <p:nvPr/>
        </p:nvSpPr>
        <p:spPr>
          <a:xfrm>
            <a:off x="208915" y="802005"/>
            <a:ext cx="8660765" cy="5170805"/>
          </a:xfrm>
          <a:prstGeom prst="rect">
            <a:avLst/>
          </a:prstGeom>
          <a:noFill/>
          <a:ln w="9525">
            <a:noFill/>
            <a:miter/>
          </a:ln>
        </p:spPr>
        <p:txBody>
          <a:bodyPr wrap="square" anchor="t">
            <a:spAutoFit/>
          </a:bodyPr>
          <a:p>
            <a:pPr marL="533400" lvl="0" indent="-533400">
              <a:lnSpc>
                <a:spcPct val="110000"/>
              </a:lnSpc>
              <a:spcBef>
                <a:spcPct val="20000"/>
              </a:spcBef>
              <a:buClr>
                <a:schemeClr val="tx2"/>
              </a:buClr>
              <a:buSzPct val="95000"/>
              <a:buFont typeface="Wingdings" panose="05000000000000000000" pitchFamily="2" charset="2"/>
              <a:buNone/>
            </a:pPr>
            <a:r>
              <a:rPr lang="zh-CN" altLang="en-US" sz="2000">
                <a:solidFill>
                  <a:schemeClr val="tx1"/>
                </a:solidFill>
                <a:latin typeface="Times New Roman" panose="02020603050405020304" pitchFamily="18" charset="0"/>
                <a:ea typeface="宋体" pitchFamily="2" charset="-122"/>
              </a:rPr>
              <a:t>习题</a:t>
            </a:r>
            <a:r>
              <a:rPr lang="en-US" altLang="zh-CN" sz="2000">
                <a:solidFill>
                  <a:schemeClr val="tx1"/>
                </a:solidFill>
                <a:latin typeface="Times New Roman" panose="02020603050405020304" pitchFamily="18" charset="0"/>
                <a:ea typeface="宋体" pitchFamily="2" charset="-122"/>
              </a:rPr>
              <a:t>4-18</a:t>
            </a:r>
            <a:r>
              <a:rPr lang="zh-CN" altLang="en-US" sz="2000">
                <a:solidFill>
                  <a:schemeClr val="tx1"/>
                </a:solidFill>
                <a:latin typeface="Times New Roman" panose="02020603050405020304" pitchFamily="18" charset="0"/>
                <a:ea typeface="宋体" pitchFamily="2" charset="-122"/>
              </a:rPr>
              <a:t>：</a:t>
            </a:r>
            <a:endParaRPr lang="en-US" altLang="zh-CN" sz="1600">
              <a:solidFill>
                <a:schemeClr val="tx1"/>
              </a:solidFill>
              <a:latin typeface="Times New Roman" panose="02020603050405020304" pitchFamily="18" charset="0"/>
              <a:ea typeface="宋体" pitchFamily="2" charset="-122"/>
            </a:endParaRPr>
          </a:p>
          <a:p>
            <a:pPr marL="533400" lvl="0" indent="-533400">
              <a:lnSpc>
                <a:spcPct val="110000"/>
              </a:lnSpc>
              <a:spcBef>
                <a:spcPct val="20000"/>
              </a:spcBef>
              <a:buClr>
                <a:schemeClr val="tx2"/>
              </a:buClr>
              <a:buSzPct val="95000"/>
              <a:buFont typeface="Wingdings" panose="05000000000000000000" pitchFamily="2" charset="2"/>
              <a:buNone/>
            </a:pPr>
            <a:r>
              <a:rPr lang="zh-CN" altLang="en-US" sz="1600">
                <a:solidFill>
                  <a:schemeClr val="tx1"/>
                </a:solidFill>
                <a:latin typeface="Times New Roman" panose="02020603050405020304" pitchFamily="18" charset="0"/>
                <a:ea typeface="宋体" pitchFamily="2" charset="-122"/>
              </a:rPr>
              <a:t>（</a:t>
            </a:r>
            <a:r>
              <a:rPr lang="en-US" altLang="zh-CN" sz="1600">
                <a:solidFill>
                  <a:schemeClr val="tx1"/>
                </a:solidFill>
                <a:latin typeface="Times New Roman" panose="02020603050405020304" pitchFamily="18" charset="0"/>
                <a:ea typeface="宋体" pitchFamily="2" charset="-122"/>
              </a:rPr>
              <a:t>2</a:t>
            </a:r>
            <a:r>
              <a:rPr lang="zh-CN" altLang="en-US" sz="1600">
                <a:solidFill>
                  <a:schemeClr val="tx1"/>
                </a:solidFill>
                <a:latin typeface="Times New Roman" panose="02020603050405020304" pitchFamily="18" charset="0"/>
                <a:ea typeface="宋体" pitchFamily="2" charset="-122"/>
              </a:rPr>
              <a:t>）设</a:t>
            </a:r>
            <a:r>
              <a:rPr lang="en-US" altLang="zh-CN" sz="1600">
                <a:solidFill>
                  <a:schemeClr val="tx1"/>
                </a:solidFill>
                <a:latin typeface="Times New Roman" panose="02020603050405020304" pitchFamily="18" charset="0"/>
                <a:ea typeface="宋体" pitchFamily="2" charset="-122"/>
              </a:rPr>
              <a:t>a</a:t>
            </a:r>
            <a:r>
              <a:rPr lang="zh-CN" altLang="en-US" sz="1600">
                <a:solidFill>
                  <a:schemeClr val="tx1"/>
                </a:solidFill>
                <a:latin typeface="Times New Roman" panose="02020603050405020304" pitchFamily="18" charset="0"/>
                <a:ea typeface="宋体" pitchFamily="2" charset="-122"/>
              </a:rPr>
              <a:t>，</a:t>
            </a:r>
            <a:r>
              <a:rPr lang="en-US" altLang="zh-CN" sz="1600">
                <a:solidFill>
                  <a:schemeClr val="tx1"/>
                </a:solidFill>
                <a:latin typeface="Times New Roman" panose="02020603050405020304" pitchFamily="18" charset="0"/>
                <a:ea typeface="宋体" pitchFamily="2" charset="-122"/>
              </a:rPr>
              <a:t>b</a:t>
            </a:r>
            <a:r>
              <a:rPr lang="zh-CN" altLang="en-US" sz="1600">
                <a:solidFill>
                  <a:schemeClr val="tx1"/>
                </a:solidFill>
                <a:latin typeface="Times New Roman" panose="02020603050405020304" pitchFamily="18" charset="0"/>
                <a:ea typeface="宋体" pitchFamily="2" charset="-122"/>
              </a:rPr>
              <a:t>两进程共用一缓冲区</a:t>
            </a:r>
            <a:r>
              <a:rPr lang="en-US" altLang="zh-CN" sz="1600">
                <a:solidFill>
                  <a:schemeClr val="tx1"/>
                </a:solidFill>
                <a:latin typeface="Times New Roman" panose="02020603050405020304" pitchFamily="18" charset="0"/>
                <a:ea typeface="宋体" pitchFamily="2" charset="-122"/>
              </a:rPr>
              <a:t>t</a:t>
            </a:r>
            <a:r>
              <a:rPr lang="zh-CN" altLang="en-US" sz="1600">
                <a:solidFill>
                  <a:schemeClr val="tx1"/>
                </a:solidFill>
                <a:latin typeface="Times New Roman" panose="02020603050405020304" pitchFamily="18" charset="0"/>
                <a:ea typeface="宋体" pitchFamily="2" charset="-122"/>
              </a:rPr>
              <a:t>，</a:t>
            </a:r>
            <a:r>
              <a:rPr lang="en-US" altLang="zh-CN" sz="1600">
                <a:solidFill>
                  <a:schemeClr val="tx1"/>
                </a:solidFill>
                <a:latin typeface="Times New Roman" panose="02020603050405020304" pitchFamily="18" charset="0"/>
                <a:ea typeface="宋体" pitchFamily="2" charset="-122"/>
              </a:rPr>
              <a:t>a</a:t>
            </a:r>
            <a:r>
              <a:rPr lang="zh-CN" altLang="en-US" sz="1600">
                <a:solidFill>
                  <a:schemeClr val="tx1"/>
                </a:solidFill>
                <a:latin typeface="Times New Roman" panose="02020603050405020304" pitchFamily="18" charset="0"/>
                <a:ea typeface="宋体" pitchFamily="2" charset="-122"/>
              </a:rPr>
              <a:t>向</a:t>
            </a:r>
            <a:r>
              <a:rPr lang="en-US" altLang="zh-CN" sz="1600">
                <a:solidFill>
                  <a:schemeClr val="tx1"/>
                </a:solidFill>
                <a:latin typeface="Times New Roman" panose="02020603050405020304" pitchFamily="18" charset="0"/>
                <a:ea typeface="宋体" pitchFamily="2" charset="-122"/>
              </a:rPr>
              <a:t>t</a:t>
            </a:r>
            <a:r>
              <a:rPr lang="zh-CN" altLang="en-US" sz="1600">
                <a:solidFill>
                  <a:schemeClr val="tx1"/>
                </a:solidFill>
                <a:latin typeface="Times New Roman" panose="02020603050405020304" pitchFamily="18" charset="0"/>
                <a:ea typeface="宋体" pitchFamily="2" charset="-122"/>
              </a:rPr>
              <a:t>写入信息，</a:t>
            </a:r>
            <a:r>
              <a:rPr lang="en-US" altLang="zh-CN" sz="1600">
                <a:solidFill>
                  <a:schemeClr val="tx1"/>
                </a:solidFill>
                <a:latin typeface="Times New Roman" panose="02020603050405020304" pitchFamily="18" charset="0"/>
                <a:ea typeface="宋体" pitchFamily="2" charset="-122"/>
              </a:rPr>
              <a:t>b</a:t>
            </a:r>
            <a:r>
              <a:rPr lang="zh-CN" altLang="en-US" sz="1600">
                <a:solidFill>
                  <a:schemeClr val="tx1"/>
                </a:solidFill>
                <a:latin typeface="Times New Roman" panose="02020603050405020304" pitchFamily="18" charset="0"/>
                <a:ea typeface="宋体" pitchFamily="2" charset="-122"/>
              </a:rPr>
              <a:t>从</a:t>
            </a:r>
            <a:r>
              <a:rPr lang="en-US" altLang="zh-CN" sz="1600">
                <a:solidFill>
                  <a:schemeClr val="tx1"/>
                </a:solidFill>
                <a:latin typeface="Times New Roman" panose="02020603050405020304" pitchFamily="18" charset="0"/>
                <a:ea typeface="宋体" pitchFamily="2" charset="-122"/>
              </a:rPr>
              <a:t>t</a:t>
            </a:r>
            <a:r>
              <a:rPr lang="zh-CN" altLang="en-US" sz="1600">
                <a:solidFill>
                  <a:schemeClr val="tx1"/>
                </a:solidFill>
                <a:latin typeface="Times New Roman" panose="02020603050405020304" pitchFamily="18" charset="0"/>
                <a:ea typeface="宋体" pitchFamily="2" charset="-122"/>
              </a:rPr>
              <a:t>读出信息，算法框图如下所示，判断是否有错，指出错误原因并改正。</a:t>
            </a:r>
            <a:endParaRPr lang="zh-CN" altLang="en-US" sz="1600">
              <a:solidFill>
                <a:schemeClr val="tx1"/>
              </a:solidFill>
              <a:latin typeface="Times New Roman" panose="02020603050405020304" pitchFamily="18" charset="0"/>
              <a:ea typeface="宋体" pitchFamily="2" charset="-122"/>
            </a:endParaRPr>
          </a:p>
          <a:p>
            <a:pPr marL="533400" lvl="0" indent="-533400">
              <a:lnSpc>
                <a:spcPct val="110000"/>
              </a:lnSpc>
              <a:spcBef>
                <a:spcPct val="20000"/>
              </a:spcBef>
              <a:buClr>
                <a:schemeClr val="tx2"/>
              </a:buClr>
              <a:buSzPct val="95000"/>
              <a:buFont typeface="Wingdings" panose="05000000000000000000" pitchFamily="2" charset="2"/>
              <a:buNone/>
            </a:pPr>
            <a:endParaRPr lang="zh-CN" altLang="en-US" sz="1600">
              <a:solidFill>
                <a:schemeClr val="tx1"/>
              </a:solidFill>
              <a:latin typeface="Times New Roman" panose="02020603050405020304" pitchFamily="18" charset="0"/>
              <a:ea typeface="宋体" pitchFamily="2" charset="-122"/>
            </a:endParaRPr>
          </a:p>
          <a:p>
            <a:pPr marL="533400" lvl="0" indent="-533400">
              <a:lnSpc>
                <a:spcPct val="110000"/>
              </a:lnSpc>
              <a:spcBef>
                <a:spcPct val="20000"/>
              </a:spcBef>
              <a:buClr>
                <a:schemeClr val="tx2"/>
              </a:buClr>
              <a:buSzPct val="95000"/>
              <a:buFont typeface="Wingdings" panose="05000000000000000000" pitchFamily="2" charset="2"/>
              <a:buNone/>
            </a:pPr>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a</a:t>
            </a:r>
            <a:r>
              <a:rPr lang="zh-CN" altLang="en-US" sz="1600">
                <a:solidFill>
                  <a:schemeClr val="tx1"/>
                </a:solidFill>
                <a:latin typeface="Times New Roman" panose="02020603050405020304" pitchFamily="18" charset="0"/>
                <a:ea typeface="宋体" pitchFamily="2" charset="-122"/>
              </a:rPr>
              <a:t>进程                                          </a:t>
            </a:r>
            <a:r>
              <a:rPr lang="en-US" altLang="zh-CN" sz="1600">
                <a:solidFill>
                  <a:schemeClr val="tx1"/>
                </a:solidFill>
                <a:latin typeface="Times New Roman" panose="02020603050405020304" pitchFamily="18" charset="0"/>
                <a:ea typeface="宋体" pitchFamily="2" charset="-122"/>
              </a:rPr>
              <a:t>b</a:t>
            </a:r>
            <a:r>
              <a:rPr lang="zh-CN" altLang="en-US" sz="1600">
                <a:solidFill>
                  <a:schemeClr val="tx1"/>
                </a:solidFill>
                <a:latin typeface="Times New Roman" panose="02020603050405020304" pitchFamily="18" charset="0"/>
                <a:ea typeface="宋体" pitchFamily="2" charset="-122"/>
              </a:rPr>
              <a:t>进程</a:t>
            </a:r>
            <a:endParaRPr lang="zh-CN" altLang="en-US" sz="1600">
              <a:solidFill>
                <a:schemeClr val="tx1"/>
              </a:solidFill>
              <a:latin typeface="Times New Roman" panose="02020603050405020304" pitchFamily="18" charset="0"/>
              <a:ea typeface="宋体" pitchFamily="2" charset="-122"/>
            </a:endParaRPr>
          </a:p>
          <a:p>
            <a:pPr marL="533400" lvl="0" indent="-533400">
              <a:lnSpc>
                <a:spcPct val="110000"/>
              </a:lnSpc>
              <a:spcBef>
                <a:spcPct val="20000"/>
              </a:spcBef>
              <a:buClr>
                <a:schemeClr val="tx2"/>
              </a:buClr>
              <a:buSzPct val="95000"/>
              <a:buFont typeface="Wingdings" panose="05000000000000000000" pitchFamily="2" charset="2"/>
              <a:buNone/>
            </a:pPr>
            <a:r>
              <a:rPr lang="zh-CN" altLang="en-US" sz="1600">
                <a:solidFill>
                  <a:schemeClr val="tx1"/>
                </a:solidFill>
                <a:latin typeface="Times New Roman" panose="02020603050405020304" pitchFamily="18" charset="0"/>
                <a:ea typeface="宋体" pitchFamily="2" charset="-122"/>
              </a:rPr>
              <a:t>           </a:t>
            </a:r>
            <a:endParaRPr lang="en-US" altLang="zh-CN" sz="1600">
              <a:solidFill>
                <a:schemeClr val="tx1"/>
              </a:solidFill>
              <a:latin typeface="Times New Roman" panose="02020603050405020304" pitchFamily="18" charset="0"/>
              <a:ea typeface="宋体" pitchFamily="2" charset="-122"/>
            </a:endParaRPr>
          </a:p>
          <a:p>
            <a:pPr marL="533400" lvl="0" indent="-533400">
              <a:lnSpc>
                <a:spcPct val="110000"/>
              </a:lnSpc>
              <a:spcBef>
                <a:spcPct val="20000"/>
              </a:spcBef>
              <a:buClr>
                <a:schemeClr val="tx2"/>
              </a:buClr>
              <a:buSzPct val="95000"/>
              <a:buFont typeface="Wingdings" panose="05000000000000000000" pitchFamily="2" charset="2"/>
              <a:buNone/>
            </a:pPr>
            <a:r>
              <a:rPr lang="en-US" altLang="zh-CN" sz="1600">
                <a:solidFill>
                  <a:schemeClr val="tx1"/>
                </a:solidFill>
                <a:latin typeface="Times New Roman" panose="02020603050405020304" pitchFamily="18" charset="0"/>
                <a:ea typeface="宋体" pitchFamily="2" charset="-122"/>
              </a:rPr>
              <a:t>     while(1)                                      while(1)</a:t>
            </a:r>
            <a:endParaRPr lang="en-US" altLang="zh-CN" sz="1600">
              <a:solidFill>
                <a:schemeClr val="tx1"/>
              </a:solidFill>
              <a:latin typeface="Times New Roman" panose="02020603050405020304" pitchFamily="18" charset="0"/>
              <a:ea typeface="宋体" pitchFamily="2" charset="-122"/>
            </a:endParaRPr>
          </a:p>
          <a:p>
            <a:pPr marL="533400" lvl="0" indent="-533400">
              <a:lnSpc>
                <a:spcPct val="110000"/>
              </a:lnSpc>
              <a:spcBef>
                <a:spcPct val="20000"/>
              </a:spcBef>
              <a:buClr>
                <a:schemeClr val="tx2"/>
              </a:buClr>
              <a:buSzPct val="95000"/>
              <a:buFont typeface="Wingdings" panose="05000000000000000000" pitchFamily="2" charset="2"/>
              <a:buNone/>
            </a:pPr>
            <a:r>
              <a:rPr lang="en-US" altLang="zh-CN" sz="1600">
                <a:solidFill>
                  <a:schemeClr val="tx1"/>
                </a:solidFill>
                <a:latin typeface="Times New Roman" panose="02020603050405020304" pitchFamily="18" charset="0"/>
                <a:ea typeface="宋体" pitchFamily="2" charset="-122"/>
              </a:rPr>
              <a:t>     {                                                  {</a:t>
            </a:r>
            <a:endParaRPr lang="en-US" altLang="zh-CN" sz="1600">
              <a:solidFill>
                <a:schemeClr val="tx1"/>
              </a:solidFill>
              <a:latin typeface="Times New Roman" panose="02020603050405020304" pitchFamily="18" charset="0"/>
              <a:ea typeface="宋体" pitchFamily="2" charset="-122"/>
            </a:endParaRPr>
          </a:p>
          <a:p>
            <a:pPr marL="533400" lvl="0" indent="-533400">
              <a:lnSpc>
                <a:spcPct val="110000"/>
              </a:lnSpc>
              <a:spcBef>
                <a:spcPct val="20000"/>
              </a:spcBef>
              <a:buClr>
                <a:schemeClr val="tx2"/>
              </a:buClr>
              <a:buSzPct val="95000"/>
              <a:buFont typeface="Wingdings" panose="05000000000000000000" pitchFamily="2" charset="2"/>
              <a:buNone/>
            </a:pPr>
            <a:r>
              <a:rPr lang="en-US" altLang="zh-CN" sz="1600">
                <a:solidFill>
                  <a:schemeClr val="tx1"/>
                </a:solidFill>
                <a:latin typeface="Times New Roman" panose="02020603050405020304" pitchFamily="18" charset="0"/>
                <a:ea typeface="宋体" pitchFamily="2" charset="-122"/>
              </a:rPr>
              <a:t>        ...                                                  ...</a:t>
            </a:r>
            <a:endParaRPr lang="zh-CN" altLang="en-US" sz="1600">
              <a:solidFill>
                <a:schemeClr val="tx1"/>
              </a:solidFill>
              <a:latin typeface="Times New Roman" panose="02020603050405020304" pitchFamily="18" charset="0"/>
              <a:ea typeface="宋体" pitchFamily="2" charset="-122"/>
            </a:endParaRPr>
          </a:p>
          <a:p>
            <a:pPr marL="533400" lvl="0" indent="-533400">
              <a:lnSpc>
                <a:spcPct val="110000"/>
              </a:lnSpc>
              <a:spcBef>
                <a:spcPct val="20000"/>
              </a:spcBef>
              <a:buClr>
                <a:schemeClr val="tx2"/>
              </a:buClr>
              <a:buSzPct val="95000"/>
              <a:buFont typeface="Wingdings" panose="05000000000000000000" pitchFamily="2" charset="2"/>
              <a:buNone/>
            </a:pPr>
            <a:r>
              <a:rPr lang="zh-CN" altLang="en-US" sz="1600">
                <a:solidFill>
                  <a:schemeClr val="tx1"/>
                </a:solidFill>
                <a:latin typeface="Times New Roman" panose="02020603050405020304" pitchFamily="18" charset="0"/>
                <a:ea typeface="宋体" pitchFamily="2" charset="-122"/>
              </a:rPr>
              <a:t>        向</a:t>
            </a:r>
            <a:r>
              <a:rPr lang="en-US" altLang="zh-CN" sz="1600">
                <a:solidFill>
                  <a:schemeClr val="tx1"/>
                </a:solidFill>
                <a:latin typeface="Times New Roman" panose="02020603050405020304" pitchFamily="18" charset="0"/>
                <a:ea typeface="宋体" pitchFamily="2" charset="-122"/>
              </a:rPr>
              <a:t>t</a:t>
            </a:r>
            <a:r>
              <a:rPr lang="zh-CN" altLang="en-US" sz="1600">
                <a:solidFill>
                  <a:schemeClr val="tx1"/>
                </a:solidFill>
                <a:latin typeface="Times New Roman" panose="02020603050405020304" pitchFamily="18" charset="0"/>
                <a:ea typeface="宋体" pitchFamily="2" charset="-122"/>
              </a:rPr>
              <a:t>写入信息                                     </a:t>
            </a:r>
            <a:r>
              <a:rPr lang="en-US" altLang="zh-CN" sz="1600">
                <a:solidFill>
                  <a:schemeClr val="tx1"/>
                </a:solidFill>
                <a:latin typeface="Times New Roman" panose="02020603050405020304" pitchFamily="18" charset="0"/>
                <a:ea typeface="宋体" pitchFamily="2" charset="-122"/>
              </a:rPr>
              <a:t>P(s)</a:t>
            </a:r>
            <a:endParaRPr lang="zh-CN" altLang="en-US" sz="1600">
              <a:solidFill>
                <a:schemeClr val="tx1"/>
              </a:solidFill>
              <a:latin typeface="Times New Roman" panose="02020603050405020304" pitchFamily="18" charset="0"/>
              <a:ea typeface="宋体" pitchFamily="2" charset="-122"/>
            </a:endParaRPr>
          </a:p>
          <a:p>
            <a:pPr marL="533400" lvl="0" indent="-533400">
              <a:lnSpc>
                <a:spcPct val="110000"/>
              </a:lnSpc>
              <a:spcBef>
                <a:spcPct val="20000"/>
              </a:spcBef>
              <a:buClr>
                <a:schemeClr val="tx2"/>
              </a:buClr>
              <a:buSzPct val="95000"/>
              <a:buFont typeface="Wingdings" panose="05000000000000000000" pitchFamily="2" charset="2"/>
              <a:buNone/>
            </a:pPr>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                                                  ...</a:t>
            </a:r>
            <a:endParaRPr lang="en-US" altLang="zh-CN" sz="1600">
              <a:solidFill>
                <a:schemeClr val="tx1"/>
              </a:solidFill>
              <a:latin typeface="Times New Roman" panose="02020603050405020304" pitchFamily="18" charset="0"/>
              <a:ea typeface="宋体" pitchFamily="2" charset="-122"/>
            </a:endParaRPr>
          </a:p>
          <a:p>
            <a:pPr marL="533400" lvl="0" indent="-533400">
              <a:lnSpc>
                <a:spcPct val="110000"/>
              </a:lnSpc>
              <a:spcBef>
                <a:spcPct val="20000"/>
              </a:spcBef>
              <a:buClr>
                <a:schemeClr val="tx2"/>
              </a:buClr>
              <a:buSzPct val="95000"/>
              <a:buFont typeface="Wingdings" panose="05000000000000000000" pitchFamily="2" charset="2"/>
              <a:buNone/>
            </a:pPr>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V(s)                                              </a:t>
            </a:r>
            <a:r>
              <a:rPr lang="zh-CN" altLang="en-US" sz="1600">
                <a:solidFill>
                  <a:schemeClr val="tx1"/>
                </a:solidFill>
                <a:latin typeface="Times New Roman" panose="02020603050405020304" pitchFamily="18" charset="0"/>
                <a:ea typeface="宋体" pitchFamily="2" charset="-122"/>
              </a:rPr>
              <a:t>从</a:t>
            </a:r>
            <a:r>
              <a:rPr lang="en-US" altLang="zh-CN" sz="1600">
                <a:solidFill>
                  <a:schemeClr val="tx1"/>
                </a:solidFill>
                <a:latin typeface="Times New Roman" panose="02020603050405020304" pitchFamily="18" charset="0"/>
                <a:ea typeface="宋体" pitchFamily="2" charset="-122"/>
              </a:rPr>
              <a:t>t</a:t>
            </a:r>
            <a:r>
              <a:rPr lang="zh-CN" altLang="en-US" sz="1600">
                <a:solidFill>
                  <a:schemeClr val="tx1"/>
                </a:solidFill>
                <a:latin typeface="Times New Roman" panose="02020603050405020304" pitchFamily="18" charset="0"/>
                <a:ea typeface="宋体" pitchFamily="2" charset="-122"/>
              </a:rPr>
              <a:t>读信息</a:t>
            </a:r>
            <a:endParaRPr lang="en-US" altLang="zh-CN" sz="1600">
              <a:solidFill>
                <a:schemeClr val="tx1"/>
              </a:solidFill>
              <a:latin typeface="Times New Roman" panose="02020603050405020304" pitchFamily="18" charset="0"/>
              <a:ea typeface="宋体" pitchFamily="2" charset="-122"/>
            </a:endParaRPr>
          </a:p>
          <a:p>
            <a:pPr marL="533400" lvl="0" indent="-533400">
              <a:lnSpc>
                <a:spcPct val="110000"/>
              </a:lnSpc>
              <a:spcBef>
                <a:spcPct val="20000"/>
              </a:spcBef>
              <a:buClr>
                <a:schemeClr val="tx2"/>
              </a:buClr>
              <a:buSzPct val="95000"/>
              <a:buFont typeface="Wingdings" panose="05000000000000000000" pitchFamily="2" charset="2"/>
              <a:buNone/>
            </a:pPr>
            <a:r>
              <a:rPr lang="en-US" altLang="zh-CN" sz="1600">
                <a:solidFill>
                  <a:schemeClr val="tx1"/>
                </a:solidFill>
                <a:latin typeface="Times New Roman" panose="02020603050405020304" pitchFamily="18" charset="0"/>
                <a:ea typeface="宋体" pitchFamily="2" charset="-122"/>
              </a:rPr>
              <a:t>        ...                                                  ...</a:t>
            </a:r>
            <a:endParaRPr lang="en-US" altLang="zh-CN" sz="1600">
              <a:solidFill>
                <a:schemeClr val="tx1"/>
              </a:solidFill>
              <a:latin typeface="Times New Roman" panose="02020603050405020304" pitchFamily="18" charset="0"/>
              <a:ea typeface="宋体" pitchFamily="2" charset="-122"/>
            </a:endParaRPr>
          </a:p>
          <a:p>
            <a:pPr marL="533400" lvl="0" indent="-533400">
              <a:lnSpc>
                <a:spcPct val="110000"/>
              </a:lnSpc>
              <a:spcBef>
                <a:spcPct val="20000"/>
              </a:spcBef>
              <a:buClr>
                <a:schemeClr val="tx2"/>
              </a:buClr>
              <a:buSzPct val="95000"/>
              <a:buFont typeface="Wingdings" panose="05000000000000000000" pitchFamily="2" charset="2"/>
              <a:buNone/>
            </a:pPr>
            <a:r>
              <a:rPr lang="en-US" altLang="zh-CN" sz="1600">
                <a:solidFill>
                  <a:schemeClr val="tx1"/>
                </a:solidFill>
                <a:latin typeface="Times New Roman" panose="02020603050405020304" pitchFamily="18" charset="0"/>
                <a:ea typeface="宋体" pitchFamily="2" charset="-122"/>
              </a:rPr>
              <a:t>     }                                                  }   </a:t>
            </a:r>
            <a:endParaRPr lang="zh-CN" altLang="en-US" sz="1600">
              <a:solidFill>
                <a:schemeClr val="tx1"/>
              </a:solidFill>
              <a:latin typeface="Times New Roman" panose="02020603050405020304" pitchFamily="18" charset="0"/>
              <a:ea typeface="宋体" pitchFamily="2" charset="-122"/>
            </a:endParaRPr>
          </a:p>
          <a:p>
            <a:pPr marL="533400" lvl="0" indent="-533400">
              <a:lnSpc>
                <a:spcPct val="110000"/>
              </a:lnSpc>
              <a:spcBef>
                <a:spcPct val="20000"/>
              </a:spcBef>
              <a:buClr>
                <a:schemeClr val="tx2"/>
              </a:buClr>
              <a:buSzPct val="95000"/>
              <a:buFont typeface="Wingdings" panose="05000000000000000000" pitchFamily="2" charset="2"/>
              <a:buNone/>
            </a:pPr>
            <a:endParaRPr lang="zh-CN" altLang="en-US" sz="1600">
              <a:solidFill>
                <a:schemeClr val="tx1"/>
              </a:solidFill>
              <a:latin typeface="Times New Roman" panose="02020603050405020304" pitchFamily="18" charset="0"/>
              <a:ea typeface="宋体" pitchFamily="2" charset="-122"/>
            </a:endParaRPr>
          </a:p>
          <a:p>
            <a:pPr marL="533400" lvl="0" indent="-533400">
              <a:lnSpc>
                <a:spcPct val="110000"/>
              </a:lnSpc>
              <a:spcBef>
                <a:spcPct val="20000"/>
              </a:spcBef>
              <a:buClr>
                <a:schemeClr val="tx2"/>
              </a:buClr>
              <a:buSzPct val="95000"/>
              <a:buFont typeface="Wingdings" panose="05000000000000000000" pitchFamily="2" charset="2"/>
              <a:buNone/>
            </a:pPr>
            <a:r>
              <a:rPr lang="en-US" altLang="zh-CN" sz="1600">
                <a:solidFill>
                  <a:schemeClr val="tx1"/>
                </a:solidFill>
                <a:latin typeface="Times New Roman" panose="02020603050405020304" pitchFamily="18" charset="0"/>
                <a:ea typeface="宋体" pitchFamily="2" charset="-122"/>
              </a:rPr>
              <a:t>    </a:t>
            </a:r>
            <a:r>
              <a:rPr lang="zh-CN" altLang="en-US" sz="1600">
                <a:solidFill>
                  <a:schemeClr val="tx1"/>
                </a:solidFill>
                <a:latin typeface="Times New Roman" panose="02020603050405020304" pitchFamily="18" charset="0"/>
                <a:ea typeface="宋体" pitchFamily="2" charset="-122"/>
              </a:rPr>
              <a:t>注：信号灯</a:t>
            </a:r>
            <a:r>
              <a:rPr lang="en-US" altLang="zh-CN" sz="1600">
                <a:solidFill>
                  <a:schemeClr val="tx1"/>
                </a:solidFill>
                <a:latin typeface="Times New Roman" panose="02020603050405020304" pitchFamily="18" charset="0"/>
                <a:ea typeface="宋体" pitchFamily="2" charset="-122"/>
              </a:rPr>
              <a:t>s</a:t>
            </a:r>
            <a:r>
              <a:rPr lang="zh-CN" altLang="en-US" sz="1600">
                <a:solidFill>
                  <a:schemeClr val="tx1"/>
                </a:solidFill>
                <a:latin typeface="Times New Roman" panose="02020603050405020304" pitchFamily="18" charset="0"/>
                <a:ea typeface="宋体" pitchFamily="2" charset="-122"/>
              </a:rPr>
              <a:t>的初值为</a:t>
            </a:r>
            <a:r>
              <a:rPr lang="en-US" altLang="zh-CN" sz="1600">
                <a:solidFill>
                  <a:schemeClr val="tx1"/>
                </a:solidFill>
                <a:latin typeface="Times New Roman" panose="02020603050405020304" pitchFamily="18" charset="0"/>
                <a:ea typeface="宋体" pitchFamily="2" charset="-122"/>
              </a:rPr>
              <a:t>0</a:t>
            </a:r>
            <a:endParaRPr lang="en-US" altLang="zh-CN" sz="1600">
              <a:solidFill>
                <a:schemeClr val="tx1"/>
              </a:solidFill>
              <a:latin typeface="Times New Roman" panose="02020603050405020304" pitchFamily="18" charset="0"/>
              <a:ea typeface="宋体" pitchFamily="2" charset="-122"/>
            </a:endParaRPr>
          </a:p>
        </p:txBody>
      </p:sp>
      <p:sp>
        <p:nvSpPr>
          <p:cNvPr id="66571" name="矩形 66570"/>
          <p:cNvSpPr/>
          <p:nvPr/>
        </p:nvSpPr>
        <p:spPr>
          <a:xfrm>
            <a:off x="381000" y="85725"/>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进程互斥与同步的实现</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6563"/>
                                        </p:tgtEl>
                                        <p:attrNameLst>
                                          <p:attrName>style.visibility</p:attrName>
                                        </p:attrNameLst>
                                      </p:cBhvr>
                                      <p:to>
                                        <p:strVal val="visible"/>
                                      </p:to>
                                    </p:set>
                                    <p:anim calcmode="lin" valueType="num">
                                      <p:cBhvr additive="base">
                                        <p:cTn id="7" dur="500" fill="hold"/>
                                        <p:tgtEl>
                                          <p:spTgt spid="66563"/>
                                        </p:tgtEl>
                                        <p:attrNameLst>
                                          <p:attrName>ppt_x</p:attrName>
                                        </p:attrNameLst>
                                      </p:cBhvr>
                                      <p:tavLst>
                                        <p:tav tm="0">
                                          <p:val>
                                            <p:strVal val="0-#ppt_w/2"/>
                                          </p:val>
                                        </p:tav>
                                        <p:tav tm="100000">
                                          <p:val>
                                            <p:strVal val="#ppt_x"/>
                                          </p:val>
                                        </p:tav>
                                      </p:tavLst>
                                    </p:anim>
                                    <p:anim calcmode="lin" valueType="num">
                                      <p:cBhvr additive="base">
                                        <p:cTn id="8" dur="500" fill="hold"/>
                                        <p:tgtEl>
                                          <p:spTgt spid="665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p:bldLst>
  </p:timing>
</p:sld>
</file>

<file path=ppt/theme/theme1.xml><?xml version="1.0" encoding="utf-8"?>
<a:theme xmlns:a="http://schemas.openxmlformats.org/drawingml/2006/main" name="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5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11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12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13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14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15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16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17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18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9.xml><?xml version="1.0" encoding="utf-8"?>
<a:theme xmlns:a="http://schemas.openxmlformats.org/drawingml/2006/main" name="19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0.xml><?xml version="1.0" encoding="utf-8"?>
<a:theme xmlns:a="http://schemas.openxmlformats.org/drawingml/2006/main" name="20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1.xml><?xml version="1.0" encoding="utf-8"?>
<a:theme xmlns:a="http://schemas.openxmlformats.org/drawingml/2006/main" name="22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2.xml><?xml version="1.0" encoding="utf-8"?>
<a:theme xmlns:a="http://schemas.openxmlformats.org/drawingml/2006/main" name="21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3.xml><?xml version="1.0" encoding="utf-8"?>
<a:theme xmlns:a="http://schemas.openxmlformats.org/drawingml/2006/main" name="23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4.xml><?xml version="1.0" encoding="utf-8"?>
<a:theme xmlns:a="http://schemas.openxmlformats.org/drawingml/2006/main" name="24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5.xml><?xml version="1.0" encoding="utf-8"?>
<a:theme xmlns:a="http://schemas.openxmlformats.org/drawingml/2006/main" name="27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6.xml><?xml version="1.0" encoding="utf-8"?>
<a:theme xmlns:a="http://schemas.openxmlformats.org/drawingml/2006/main" name="28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7.xml><?xml version="1.0" encoding="utf-8"?>
<a:theme xmlns:a="http://schemas.openxmlformats.org/drawingml/2006/main" name="29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8.xml><?xml version="1.0" encoding="utf-8"?>
<a:theme xmlns:a="http://schemas.openxmlformats.org/drawingml/2006/main" name="25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9.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6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8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9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10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37143</Words>
  <Application>WPS 演示</Application>
  <PresentationFormat>在屏幕上显示</PresentationFormat>
  <Paragraphs>2961</Paragraphs>
  <Slides>162</Slides>
  <Notes>0</Notes>
  <HiddenSlides>0</HiddenSlides>
  <MMClips>0</MMClips>
  <ScaleCrop>false</ScaleCrop>
  <HeadingPairs>
    <vt:vector size="8" baseType="variant">
      <vt:variant>
        <vt:lpstr>已用的字体</vt:lpstr>
      </vt:variant>
      <vt:variant>
        <vt:i4>24</vt:i4>
      </vt:variant>
      <vt:variant>
        <vt:lpstr>主题</vt:lpstr>
      </vt:variant>
      <vt:variant>
        <vt:i4>28</vt:i4>
      </vt:variant>
      <vt:variant>
        <vt:lpstr>嵌入 OLE 服务器</vt:lpstr>
      </vt:variant>
      <vt:variant>
        <vt:i4>44</vt:i4>
      </vt:variant>
      <vt:variant>
        <vt:lpstr>幻灯片标题</vt:lpstr>
      </vt:variant>
      <vt:variant>
        <vt:i4>162</vt:i4>
      </vt:variant>
    </vt:vector>
  </HeadingPairs>
  <TitlesOfParts>
    <vt:vector size="258" baseType="lpstr">
      <vt:lpstr>Arial</vt:lpstr>
      <vt:lpstr>宋体</vt:lpstr>
      <vt:lpstr>Wingdings</vt:lpstr>
      <vt:lpstr>DejaVu Sans</vt:lpstr>
      <vt:lpstr>方正书宋_GBK</vt:lpstr>
      <vt:lpstr>OpenSymbol</vt:lpstr>
      <vt:lpstr>Times New Roman</vt:lpstr>
      <vt:lpstr>楷体_GB2312</vt:lpstr>
      <vt:lpstr>MT Extra</vt:lpstr>
      <vt:lpstr>隶书</vt:lpstr>
      <vt:lpstr>Symbol</vt:lpstr>
      <vt:lpstr>Tahoma</vt:lpstr>
      <vt:lpstr>Lucida Console</vt:lpstr>
      <vt:lpstr>Courier New</vt:lpstr>
      <vt:lpstr>微软雅黑</vt:lpstr>
      <vt:lpstr>方正黑体_GBK</vt:lpstr>
      <vt:lpstr>宋体</vt:lpstr>
      <vt:lpstr>Arial Unicode MS</vt:lpstr>
      <vt:lpstr>方正楷体_GBK</vt:lpstr>
      <vt:lpstr>NanumBarunGothic</vt:lpstr>
      <vt:lpstr>方正隶书_GBK</vt:lpstr>
      <vt:lpstr>Kingsoft Extra</vt:lpstr>
      <vt:lpstr>Droid Sans</vt:lpstr>
      <vt:lpstr>Kedage</vt:lpstr>
      <vt:lpstr>SAF_2004_Template</vt:lpstr>
      <vt:lpstr>1_SAF_2004_Template</vt:lpstr>
      <vt:lpstr>2_SAF_2004_Template</vt:lpstr>
      <vt:lpstr>3_SAF_2004_Template</vt:lpstr>
      <vt:lpstr>4_SAF_2004_Template</vt:lpstr>
      <vt:lpstr>6_SAF_2004_Template</vt:lpstr>
      <vt:lpstr>8_SAF_2004_Template</vt:lpstr>
      <vt:lpstr>9_SAF_2004_Template</vt:lpstr>
      <vt:lpstr>10_SAF_2004_Template</vt:lpstr>
      <vt:lpstr>5_SAF_2004_Template</vt:lpstr>
      <vt:lpstr>11_SAF_2004_Template</vt:lpstr>
      <vt:lpstr>12_SAF_2004_Template</vt:lpstr>
      <vt:lpstr>13_SAF_2004_Template</vt:lpstr>
      <vt:lpstr>14_SAF_2004_Template</vt:lpstr>
      <vt:lpstr>15_SAF_2004_Template</vt:lpstr>
      <vt:lpstr>16_SAF_2004_Template</vt:lpstr>
      <vt:lpstr>17_SAF_2004_Template</vt:lpstr>
      <vt:lpstr>18_SAF_2004_Template</vt:lpstr>
      <vt:lpstr>19_SAF_2004_Template</vt:lpstr>
      <vt:lpstr>20_SAF_2004_Template</vt:lpstr>
      <vt:lpstr>22_SAF_2004_Template</vt:lpstr>
      <vt:lpstr>21_SAF_2004_Template</vt:lpstr>
      <vt:lpstr>23_SAF_2004_Template</vt:lpstr>
      <vt:lpstr>24_SAF_2004_Template</vt:lpstr>
      <vt:lpstr>27_SAF_2004_Template</vt:lpstr>
      <vt:lpstr>28_SAF_2004_Template</vt:lpstr>
      <vt:lpstr>29_SAF_2004_Template</vt:lpstr>
      <vt:lpstr>25_SAF_2004_Template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并发程序的特点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临界区的调度原则</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 用上锁原语和开锁原语实现互斥</vt:lpstr>
      <vt:lpstr>2、信号灯和 P、V操作</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 推论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示例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 引入多线程技术的动机（续）</vt:lpstr>
      <vt:lpstr> 解决问题的思路</vt:lpstr>
      <vt:lpstr>PowerPoint 演示文稿</vt:lpstr>
      <vt:lpstr>PowerPoint 演示文稿</vt:lpstr>
      <vt:lpstr>PowerPoint 演示文稿</vt:lpstr>
      <vt:lpstr>进程与线程的关系</vt:lpstr>
      <vt:lpstr>PowerPoint 演示文稿</vt:lpstr>
      <vt:lpstr>Linux系统中的pthread控制接口</vt:lpstr>
      <vt:lpstr>PowerPoint 演示文稿</vt:lpstr>
      <vt:lpstr>PowerPoint 演示文稿</vt:lpstr>
      <vt:lpstr>PowerPoint 演示文稿</vt:lpstr>
      <vt:lpstr>PowerPoint 演示文稿</vt:lpstr>
      <vt:lpstr>Linux系统中的线程互斥/同步接口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hust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dc:title>
  <dc:creator>!leaf</dc:creator>
  <cp:lastModifiedBy>zjie</cp:lastModifiedBy>
  <cp:revision>1580</cp:revision>
  <dcterms:created xsi:type="dcterms:W3CDTF">2021-10-08T06:31:45Z</dcterms:created>
  <dcterms:modified xsi:type="dcterms:W3CDTF">2021-10-08T06:31:45Z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2052-11.1.0.9615</vt:lpwstr>
  </property>
</Properties>
</file>