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5"/>
  </p:normalViewPr>
  <p:slideViewPr>
    <p:cSldViewPr snapToGrid="0" snapToObjects="1">
      <p:cViewPr varScale="1">
        <p:scale>
          <a:sx n="95" d="100"/>
          <a:sy n="95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94DAE-8268-FC40-87EB-4B1732E48257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E6EB1-EDB3-6A43-8759-FAAC4549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8343-C31F-944E-984E-39C5382E7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6A4C5-4B8E-7E4D-AE8E-0E7752337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4E0C-E82C-A54D-9E28-271986F6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728C9B3A-4DFF-F94B-AE12-4EDBAAEE6A2E}" type="datetime1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CC24-FE67-3F4B-84B9-A0B58AD5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BCF4-F36C-4746-B09B-3A58CF0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3D124F2-7AFF-B849-87E0-EFC2A618122C}"/>
              </a:ext>
            </a:extLst>
          </p:cNvPr>
          <p:cNvGrpSpPr/>
          <p:nvPr userDrawn="1"/>
        </p:nvGrpSpPr>
        <p:grpSpPr>
          <a:xfrm>
            <a:off x="0" y="3268344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D59C28-0DB3-F74B-BEAC-4690731972E5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AC6596-59CF-2E4B-82AF-5B9F21C87F93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A68FE6-43D0-B442-9999-46AE0CB829A3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7ED5E9-FB20-D34F-B6F0-8C64916594E6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614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0559-C2FA-9841-B87A-C187AED4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D456-5828-9A44-86AF-6C481A10B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3325-F8CC-0D4A-896A-DE8450F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9E41-F4E1-8A4D-B1E2-7B0479E0FD1A}" type="datetime1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9CA0-25A7-9449-8C63-573A5966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181E-13B6-484B-A94B-8146E21E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F3F7D-74B3-0F44-99F3-B4DFC5C5C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7299A-1D54-8440-B35F-F4B64F5A9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2E96-A4E9-DC4E-ACFB-041CA99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C9-FE7D-5141-BA55-F07FD059C9B1}" type="datetime1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8F9F-6628-6C4C-80E0-7878B4A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7523-4CE5-5041-B52D-5B428931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57EA-4125-BE44-88CE-1EF5EA2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6DBB-9CC3-6B4B-998E-B2B0FA14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787D-12EA-1C4F-AB17-E20A5577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21583AF0-66E0-0B4F-A024-0928CE8FE395}" type="datetime1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AEB2-5CA4-C440-9D38-DD8F8E77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F1CB-9718-4C4E-9E21-35ADE861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63EFC30-CA1F-CA44-AD48-69CC3D1C8CED}"/>
              </a:ext>
            </a:extLst>
          </p:cNvPr>
          <p:cNvGrpSpPr/>
          <p:nvPr userDrawn="1"/>
        </p:nvGrpSpPr>
        <p:grpSpPr>
          <a:xfrm>
            <a:off x="0" y="1700054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BA1BE-4B07-5B47-B627-06F5C7F3D7BE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4114C-7C4C-CA4C-A26A-D7AF0C49F7CD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29D0D6-174B-9643-B4F3-1B453EAC9475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AAAEBB-7187-9A47-9731-A523B4976C3A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39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4229-C6EF-B846-B8C0-7AD2A99B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E5F9-14BA-154D-AE53-EA95B7A2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74B4-0772-B643-87D7-774518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10F1-80E9-2E48-98F9-0084F83B1112}" type="datetime1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B160-9C6F-F640-8A08-AFB79EFC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47A0-CCBE-2841-8A57-F3A5AC57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8B8E-141F-824D-975C-DC2A440D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DB3C-F16F-DA43-A3AE-B5CDB52FF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B90A9-D951-864B-8CA0-C13F9FB4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E311-3351-2746-8051-6C309806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3C42-44C2-AD49-B78D-7CFAC91B35DC}" type="datetime1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D5A9-BB70-9840-AB82-4D5AB89C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A2447-AA34-9E40-A0ED-7786BD3B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C882-7C28-F84B-816F-8CD211FF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4438-AB51-0F45-A5E8-5E9FB681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7FAF-F54B-0941-B3B2-F67E1399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49849-5692-E946-9F71-63798105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7DCB0-0B2E-C44C-993B-53D06066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2E8A3-D7E9-7F49-844F-A14C53D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27C3-140A-2441-94C5-38D2D6798998}" type="datetime1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1A8DE-2F7D-864A-BFF5-D8B030DC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A5A3F-DCE5-AA4B-B796-506D6FF6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C470-B390-CF44-9688-25037CE5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4DC95-D497-7546-8DB3-ED9BB142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6653-26CF-9048-9EF6-33C6A313CC0B}" type="datetime1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3444-75E2-344F-8A65-1C355A84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C83CE-92C9-2F43-BB21-361C99E7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18ADD-7EAA-DC4B-BC8F-8A245EB3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207-13D8-6548-B903-19BC424B4A8B}" type="datetime1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A37F7-919A-144D-BB81-AB3C4559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D4EC-5D1B-D946-B76D-4617BE70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8EDB-9F14-074D-8C0C-CA015ADB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B631-BD10-3D4B-8AD7-1F276DA5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4402-0BC5-C24E-916A-09B994AB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A35E8-4F04-9540-8D00-95CBFBD0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EBEB-FCE5-4047-88CF-B9737E2C4156}" type="datetime1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4987-DEC4-8248-85A4-ABA82844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5A0D7-82BA-5645-9D9D-830CAB6B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80C7-8BC5-734C-97E1-3C630DDF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497FF-3867-B249-BCA8-FBD94D327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471E-51AE-5F4D-A465-FA9DB92E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DAFDC-38E2-054C-9C4D-A14ACBF9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107-B33A-204E-81FA-3AFF16449D28}" type="datetime1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2013E-7DD1-D349-A815-A3C74DC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96CC-A3B8-624D-A997-1CED6C0B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6633D-FB57-1A42-A949-48B21584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7CFE-00C8-504E-AF1D-B81C14BD5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00B1-EAA4-5247-A9D3-FFABA56E9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286B-4BCB-D84C-ABD3-AB92D1DB2B74}" type="datetime1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CF79-4325-D04F-8BB6-49A198F62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2752-8404-364C-919D-21B64BECA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A426-8EE3-5340-B487-47981CB5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739"/>
            <a:ext cx="9144000" cy="2387600"/>
          </a:xfrm>
        </p:spPr>
        <p:txBody>
          <a:bodyPr/>
          <a:lstStyle/>
          <a:p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Blink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EEG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CEB52-BAAF-0A47-9F74-21604A138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Yao</a:t>
            </a:r>
            <a:r>
              <a:rPr lang="zh-CN" altLang="en-US" dirty="0"/>
              <a:t> </a:t>
            </a:r>
            <a:r>
              <a:rPr lang="en-US" altLang="zh-CN" dirty="0"/>
              <a:t>Zou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Zuchen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E2A3-A8FE-D248-9054-E1724D5A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B9E0-68E2-4B45-8F8C-D2DBEB7B86DB}" type="datetime1">
              <a:rPr lang="en-US" smtClean="0"/>
              <a:t>12/1/19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8BF2-134B-EA41-8E89-9CE3A698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8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DD61-844E-B94D-A779-3393F52D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115B-F762-FB4C-B15E-A509497D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8129" cy="4351338"/>
          </a:xfrm>
        </p:spPr>
        <p:txBody>
          <a:bodyPr/>
          <a:lstStyle/>
          <a:p>
            <a:r>
              <a:rPr lang="en-US" dirty="0"/>
              <a:t>Autonomous driving ---  monitoring driver’s fatigue</a:t>
            </a:r>
          </a:p>
          <a:p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vision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recognize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F35D-A7CB-3140-AAF4-A8F284EC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F98-EB0C-384D-94F6-4BC87EAC30DC}" type="datetime1">
              <a:rPr lang="en-US" smtClean="0"/>
              <a:t>12/1/19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AAB70-4265-3D4D-966B-40F769B8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4E90B3-DB10-2247-B514-9F2275F41656}"/>
              </a:ext>
            </a:extLst>
          </p:cNvPr>
          <p:cNvSpPr txBox="1">
            <a:spLocks/>
          </p:cNvSpPr>
          <p:nvPr/>
        </p:nvSpPr>
        <p:spPr>
          <a:xfrm>
            <a:off x="6624917" y="1889499"/>
            <a:ext cx="54281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Medical assistance  --- the important way for impaired person to communicate with the world</a:t>
            </a:r>
          </a:p>
          <a:p>
            <a:r>
              <a:rPr lang="en-US" altLang="zh-CN" dirty="0"/>
              <a:t>EEG</a:t>
            </a:r>
            <a:r>
              <a:rPr lang="zh-CN" altLang="en-US" dirty="0"/>
              <a:t> </a:t>
            </a:r>
            <a:r>
              <a:rPr lang="en-US" altLang="zh-CN" dirty="0"/>
              <a:t>signal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EEG</a:t>
            </a:r>
            <a:r>
              <a:rPr lang="zh-CN" altLang="en-US" dirty="0"/>
              <a:t> </a:t>
            </a:r>
            <a:r>
              <a:rPr lang="en-US" altLang="zh-CN" dirty="0"/>
              <a:t>signal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44235" cy="4351338"/>
          </a:xfrm>
        </p:spPr>
        <p:txBody>
          <a:bodyPr/>
          <a:lstStyle/>
          <a:p>
            <a:r>
              <a:rPr lang="en-US" dirty="0"/>
              <a:t>EEG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brain</a:t>
            </a:r>
            <a:r>
              <a:rPr lang="zh-CN" altLang="en-US" dirty="0"/>
              <a:t> </a:t>
            </a:r>
            <a:r>
              <a:rPr lang="en-US" altLang="zh-CN" dirty="0"/>
              <a:t>electrical</a:t>
            </a:r>
            <a:r>
              <a:rPr lang="zh-CN" altLang="en-US" dirty="0"/>
              <a:t> </a:t>
            </a:r>
            <a:r>
              <a:rPr lang="en-US" altLang="zh-CN" dirty="0"/>
              <a:t>activity</a:t>
            </a:r>
            <a:r>
              <a:rPr lang="zh-CN" altLang="en-US" dirty="0"/>
              <a:t> </a:t>
            </a:r>
            <a:r>
              <a:rPr lang="en-US" altLang="zh-CN" dirty="0"/>
              <a:t>sensor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state,</a:t>
            </a:r>
            <a:r>
              <a:rPr lang="zh-CN" altLang="en-US" dirty="0"/>
              <a:t> </a:t>
            </a:r>
            <a:r>
              <a:rPr lang="en-US" altLang="zh-CN" dirty="0"/>
              <a:t>simply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close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6822033-EACF-0148-9002-51E91231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396" y="1931800"/>
            <a:ext cx="3452502" cy="3621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43C4D-75F8-7644-B11C-2263EAC7551E}"/>
              </a:ext>
            </a:extLst>
          </p:cNvPr>
          <p:cNvSpPr txBox="1"/>
          <p:nvPr/>
        </p:nvSpPr>
        <p:spPr>
          <a:xfrm>
            <a:off x="8610600" y="5715298"/>
            <a:ext cx="293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Sensor</a:t>
            </a:r>
            <a:r>
              <a:rPr lang="zh-CN" altLang="en-US" sz="2400" dirty="0"/>
              <a:t> </a:t>
            </a:r>
            <a:r>
              <a:rPr lang="en-US" altLang="zh-CN" sz="2400" dirty="0"/>
              <a:t>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6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Selective(FS)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8904"/>
          </a:xfrm>
        </p:spPr>
        <p:txBody>
          <a:bodyPr/>
          <a:lstStyle/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14-dim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useful,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selective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sequences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follows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CF8FBC-1FD2-2640-B81E-04DE3982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74050"/>
              </p:ext>
            </p:extLst>
          </p:nvPr>
        </p:nvGraphicFramePr>
        <p:xfrm>
          <a:off x="4080514" y="3363425"/>
          <a:ext cx="5504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87">
                  <a:extLst>
                    <a:ext uri="{9D8B030D-6E8A-4147-A177-3AD203B41FA5}">
                      <a16:colId xmlns:a16="http://schemas.microsoft.com/office/drawing/2014/main" val="4283021741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226088544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28826519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76168748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47925416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598961145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117246232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3574320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3965484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1584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4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AF2BEA-12C2-DC4C-BC49-44B15F1E6C12}"/>
              </a:ext>
            </a:extLst>
          </p:cNvPr>
          <p:cNvSpPr txBox="1"/>
          <p:nvPr/>
        </p:nvSpPr>
        <p:spPr>
          <a:xfrm>
            <a:off x="4092388" y="2962909"/>
            <a:ext cx="29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dim original measurement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9AE25F-7D7F-1249-8E95-90B175E7A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72222"/>
              </p:ext>
            </p:extLst>
          </p:nvPr>
        </p:nvGraphicFramePr>
        <p:xfrm>
          <a:off x="1883578" y="3363425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7A829-4C71-594C-B175-E04AEBAA37AC}"/>
              </a:ext>
            </a:extLst>
          </p:cNvPr>
          <p:cNvCxnSpPr>
            <a:cxnSpLocks/>
          </p:cNvCxnSpPr>
          <p:nvPr/>
        </p:nvCxnSpPr>
        <p:spPr>
          <a:xfrm>
            <a:off x="7322479" y="3147575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5379DC-BE93-4C48-9D13-5A354CC976AF}"/>
              </a:ext>
            </a:extLst>
          </p:cNvPr>
          <p:cNvCxnSpPr>
            <a:cxnSpLocks/>
          </p:cNvCxnSpPr>
          <p:nvPr/>
        </p:nvCxnSpPr>
        <p:spPr>
          <a:xfrm>
            <a:off x="7322479" y="3147575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F0D540-26B9-934C-A603-600616D89863}"/>
              </a:ext>
            </a:extLst>
          </p:cNvPr>
          <p:cNvCxnSpPr>
            <a:cxnSpLocks/>
          </p:cNvCxnSpPr>
          <p:nvPr/>
        </p:nvCxnSpPr>
        <p:spPr>
          <a:xfrm>
            <a:off x="7322478" y="3950114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CC4504-6D12-BF43-A713-509574CA339F}"/>
              </a:ext>
            </a:extLst>
          </p:cNvPr>
          <p:cNvCxnSpPr>
            <a:cxnSpLocks/>
          </p:cNvCxnSpPr>
          <p:nvPr/>
        </p:nvCxnSpPr>
        <p:spPr>
          <a:xfrm>
            <a:off x="9707439" y="3147575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>
            <a:extLst>
              <a:ext uri="{FF2B5EF4-FFF2-40B4-BE49-F238E27FC236}">
                <a16:creationId xmlns:a16="http://schemas.microsoft.com/office/drawing/2014/main" id="{A5BC7D6E-3F89-494B-A303-7563DB158FF2}"/>
              </a:ext>
            </a:extLst>
          </p:cNvPr>
          <p:cNvSpPr/>
          <p:nvPr/>
        </p:nvSpPr>
        <p:spPr>
          <a:xfrm>
            <a:off x="5066167" y="3950114"/>
            <a:ext cx="516574" cy="9024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2F62BCD-5C64-0F49-9C2B-EAAA54A29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789238"/>
              </p:ext>
            </p:extLst>
          </p:nvPr>
        </p:nvGraphicFramePr>
        <p:xfrm>
          <a:off x="4291630" y="4917113"/>
          <a:ext cx="2196936" cy="37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7180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8E59CBE-40CF-6F47-ACCC-E3D48C6DA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249984"/>
              </p:ext>
            </p:extLst>
          </p:nvPr>
        </p:nvGraphicFramePr>
        <p:xfrm>
          <a:off x="4291630" y="6322210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968E7E4-64C4-FD46-9987-D81955F1D142}"/>
              </a:ext>
            </a:extLst>
          </p:cNvPr>
          <p:cNvSpPr txBox="1"/>
          <p:nvPr/>
        </p:nvSpPr>
        <p:spPr>
          <a:xfrm>
            <a:off x="5256170" y="5351336"/>
            <a:ext cx="36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CE485-8703-A440-9852-70E4FA0AA7C0}"/>
              </a:ext>
            </a:extLst>
          </p:cNvPr>
          <p:cNvSpPr txBox="1"/>
          <p:nvPr/>
        </p:nvSpPr>
        <p:spPr>
          <a:xfrm>
            <a:off x="6681213" y="5027762"/>
            <a:ext cx="1282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  <a:p>
            <a:r>
              <a:rPr lang="en-US" dirty="0"/>
              <a:t>sequence </a:t>
            </a:r>
          </a:p>
          <a:p>
            <a:r>
              <a:rPr lang="en-US" dirty="0"/>
              <a:t>of </a:t>
            </a:r>
          </a:p>
          <a:p>
            <a:r>
              <a:rPr lang="en-US" dirty="0"/>
              <a:t>new </a:t>
            </a:r>
          </a:p>
          <a:p>
            <a:r>
              <a:rPr lang="en-US" dirty="0"/>
              <a:t>feature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8BF3E-C7D9-6D47-A5F7-39CD698C185F}"/>
              </a:ext>
            </a:extLst>
          </p:cNvPr>
          <p:cNvSpPr txBox="1"/>
          <p:nvPr/>
        </p:nvSpPr>
        <p:spPr>
          <a:xfrm>
            <a:off x="7785847" y="4012530"/>
            <a:ext cx="17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2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8847" cy="4490384"/>
          </a:xfrm>
        </p:spPr>
        <p:txBody>
          <a:bodyPr>
            <a:normAutofit/>
          </a:bodyPr>
          <a:lstStyle/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Selective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implemented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/>
              <a:t>vote</a:t>
            </a:r>
            <a:r>
              <a:rPr lang="zh-CN" altLang="en-US" dirty="0"/>
              <a:t> </a:t>
            </a:r>
            <a:r>
              <a:rPr lang="en-US" altLang="zh-CN" dirty="0"/>
              <a:t>principle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96A50E60-298F-EE4D-9DA4-CFD2CD0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3291"/>
            <a:ext cx="6269149" cy="42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2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5741" cy="4351338"/>
          </a:xfrm>
        </p:spPr>
        <p:txBody>
          <a:bodyPr/>
          <a:lstStyle/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10-fold</a:t>
            </a:r>
            <a:r>
              <a:rPr lang="zh-CN" altLang="en-US" dirty="0"/>
              <a:t> </a:t>
            </a:r>
            <a:r>
              <a:rPr lang="en-US" altLang="zh-CN" dirty="0"/>
              <a:t>cross-validation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metric</a:t>
            </a:r>
            <a:endParaRPr lang="en-US" dirty="0"/>
          </a:p>
          <a:p>
            <a:r>
              <a:rPr lang="en-US" dirty="0"/>
              <a:t>For the same split nodes in the decision tree, with feature selective algorithm, single decision tree will perform better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3A874B22-E4D9-094F-A673-056A88217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661" y="2005200"/>
            <a:ext cx="5482591" cy="41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32787" cy="4351338"/>
          </a:xfrm>
        </p:spPr>
        <p:txBody>
          <a:bodyPr/>
          <a:lstStyle/>
          <a:p>
            <a:r>
              <a:rPr lang="en-US" dirty="0"/>
              <a:t>In this experiment, we devise the </a:t>
            </a:r>
            <a:r>
              <a:rPr lang="en-US" dirty="0" err="1"/>
              <a:t>Adaboost</a:t>
            </a:r>
            <a:r>
              <a:rPr lang="en-US" dirty="0"/>
              <a:t> algorithm with 500 split nodes for each tree, but with different level.</a:t>
            </a:r>
          </a:p>
          <a:p>
            <a:r>
              <a:rPr lang="en-US" dirty="0"/>
              <a:t>When level is less then 5, FS algorithm can help to augment predict ability, but when level gets bigger, FS will be useless.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3244B02E-831C-E64B-80A3-807AE8CE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13" y="1967006"/>
            <a:ext cx="5532787" cy="420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6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fully test models of SVM, single decision tree, FS single decision tree, </a:t>
            </a:r>
            <a:r>
              <a:rPr lang="en-US" dirty="0" err="1"/>
              <a:t>Adaboost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84FF9A-F0C5-3140-AF35-40FF99B3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2676"/>
              </p:ext>
            </p:extLst>
          </p:nvPr>
        </p:nvGraphicFramePr>
        <p:xfrm>
          <a:off x="838200" y="3049479"/>
          <a:ext cx="10515600" cy="1517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315518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665127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69245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7794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59901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5396246"/>
                    </a:ext>
                  </a:extLst>
                </a:gridCol>
              </a:tblGrid>
              <a:tr h="95774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SVM(Linear)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FS&amp;SVM(Linear)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tree( 500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 &amp; Single tree(500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(500 levels)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4031"/>
                  </a:ext>
                </a:extLst>
              </a:tr>
              <a:tr h="5595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0.53962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0.80899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0.83138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0.95611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96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02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predicting the test data set, we can conclude this new feature selective method can help to improve the performance of some weak classifiers.</a:t>
            </a:r>
          </a:p>
          <a:p>
            <a:r>
              <a:rPr lang="en-US" dirty="0"/>
              <a:t>The </a:t>
            </a:r>
            <a:r>
              <a:rPr lang="en-US" dirty="0" err="1"/>
              <a:t>Adaboost</a:t>
            </a:r>
            <a:r>
              <a:rPr lang="en-US" dirty="0"/>
              <a:t> performs best among all the models, as well as it has much more complex structure.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5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{EF680AD4-CC10-7042-B3B4-4EA7E755F0EA}tf16401378</Template>
  <TotalTime>849</TotalTime>
  <Words>380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Eye Blink Prediction using EEG </vt:lpstr>
      <vt:lpstr>Introduction – two main application</vt:lpstr>
      <vt:lpstr>Introduction– EEG signal</vt:lpstr>
      <vt:lpstr>Method – Feature Selective(FS)</vt:lpstr>
      <vt:lpstr>Method – FS with single decision tree</vt:lpstr>
      <vt:lpstr>Experiments</vt:lpstr>
      <vt:lpstr>Experiments</vt:lpstr>
      <vt:lpstr>Test in Kaggle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Zou, Yao</dc:creator>
  <cp:lastModifiedBy>Zou, Yao</cp:lastModifiedBy>
  <cp:revision>16</cp:revision>
  <dcterms:created xsi:type="dcterms:W3CDTF">2019-12-01T13:44:57Z</dcterms:created>
  <dcterms:modified xsi:type="dcterms:W3CDTF">2019-12-02T04:01:48Z</dcterms:modified>
</cp:coreProperties>
</file>