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NUID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001352361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001302761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 we use the entire training data set to train SVM, FS-SVM</a:t>
            </a:r>
            <a:r>
              <a:rPr lang="en-US" altLang="zh-CN" sz="2400" dirty="0"/>
              <a:t>,</a:t>
            </a:r>
            <a:r>
              <a:rPr lang="en-US" sz="2400" dirty="0"/>
              <a:t> single decision tree, FS-single decision tree, and </a:t>
            </a:r>
            <a:r>
              <a:rPr lang="en-US" sz="2400" dirty="0" err="1"/>
              <a:t>Adaboost</a:t>
            </a:r>
            <a:r>
              <a:rPr lang="en-US" sz="2400" dirty="0"/>
              <a:t>. Then we use our models to do predictions based on the testing data (unlabeled) and submit them to Kaggle.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89926"/>
              </p:ext>
            </p:extLst>
          </p:nvPr>
        </p:nvGraphicFramePr>
        <p:xfrm>
          <a:off x="838200" y="285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2000</a:t>
                      </a:r>
                      <a:r>
                        <a:rPr lang="en-US" dirty="0"/>
                        <a:t>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r>
                        <a:rPr lang="en-US" altLang="zh-CN" dirty="0"/>
                        <a:t>706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102573" y="6068747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E4F18-4C83-1447-A438-0F0F191B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" y="4520415"/>
            <a:ext cx="6054785" cy="14478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28719DB-CC41-DE4F-9CB7-DB565C2C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7070"/>
            <a:ext cx="6054785" cy="1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/>
              <a:t>the</a:t>
            </a:r>
            <a:r>
              <a:rPr lang="en-US"/>
              <a:t> predicti</a:t>
            </a:r>
            <a:r>
              <a:rPr lang="en-US" altLang="zh-CN"/>
              <a:t>on</a:t>
            </a:r>
            <a:r>
              <a:rPr lang="en-US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the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 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 as well.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application</a:t>
            </a:r>
            <a:endParaRPr lang="en-US" sz="2400" b="1" dirty="0"/>
          </a:p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</a:p>
          <a:p>
            <a:r>
              <a:rPr lang="en-US" sz="2000" dirty="0"/>
              <a:t>Medical assistance  --- the important way for impaired person to communicate with the world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880383" y="1644421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</a:p>
          <a:p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vision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  <a:r>
              <a:rPr lang="zh-CN" altLang="en-US" sz="2000" dirty="0"/>
              <a:t> </a:t>
            </a:r>
            <a:r>
              <a:rPr lang="en-US" altLang="zh-CN" sz="2000" dirty="0"/>
              <a:t>recognition,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easily-effected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illumination,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scale and glasses,</a:t>
            </a:r>
            <a:r>
              <a:rPr lang="zh-CN" altLang="en-US" sz="2000" dirty="0"/>
              <a:t> </a:t>
            </a:r>
            <a:r>
              <a:rPr lang="en-US" altLang="zh-CN" sz="2000" dirty="0"/>
              <a:t>etc.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43" y="3528993"/>
            <a:ext cx="2867192" cy="172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3840080" y="5321689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" y="3550827"/>
            <a:ext cx="2969962" cy="172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0" y="533199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signals.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Training data set consists of 10000 14-dimential observations with labels, 10-fold and leaving out first 10% cross validation methods will be implemented on it. Besides, testing data set with 4980 observations (unlabeled) is provided by Kaggle.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Our training data are 14-dimentional,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to determine 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dimentions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 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is shown 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3051064" y="2479342"/>
            <a:ext cx="40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14-dimentional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selected</a:t>
            </a:r>
          </a:p>
          <a:p>
            <a:r>
              <a:rPr lang="en-US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has generated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sets,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single</a:t>
            </a:r>
            <a:r>
              <a:rPr lang="zh-CN" altLang="en-US" sz="2000" dirty="0"/>
              <a:t> </a:t>
            </a:r>
            <a:r>
              <a:rPr lang="en-US" altLang="zh-CN" sz="2000" dirty="0"/>
              <a:t>decision</a:t>
            </a:r>
            <a:r>
              <a:rPr lang="zh-CN" altLang="en-US" sz="2000" dirty="0"/>
              <a:t> </a:t>
            </a:r>
            <a:r>
              <a:rPr lang="en-US" altLang="zh-CN" sz="2000" dirty="0"/>
              <a:t>tree,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2" y="2181192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use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 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metric.</a:t>
            </a:r>
            <a:endParaRPr lang="en-US" sz="2000" dirty="0"/>
          </a:p>
          <a:p>
            <a:r>
              <a:rPr lang="en-US" sz="2000" dirty="0"/>
              <a:t>For decision trees with same number of nodes,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en-US" sz="2000" dirty="0"/>
              <a:t> if integrated with feature-selective algorithm, which gives a smaller average error.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larger,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level. </a:t>
            </a:r>
          </a:p>
          <a:p>
            <a:pPr marL="0" indent="0">
              <a:buNone/>
            </a:pPr>
            <a:r>
              <a:rPr lang="en-US" sz="2000" dirty="0"/>
              <a:t>We want to optimize a hyperparameter, number of levels, of </a:t>
            </a:r>
            <a:r>
              <a:rPr lang="en-US" sz="2000" dirty="0" err="1"/>
              <a:t>Adaboost</a:t>
            </a:r>
            <a:r>
              <a:rPr lang="en-US" sz="2000" dirty="0"/>
              <a:t>. The 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altLang="zh-CN" sz="2000" dirty="0">
                <a:solidFill>
                  <a:srgbClr val="FF0000"/>
                </a:solidFill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most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500 splits </a:t>
            </a:r>
            <a:r>
              <a:rPr lang="en-US" sz="2000" dirty="0"/>
              <a:t>for the tree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en-US" sz="2000" dirty="0"/>
              <a:t>,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maximum</a:t>
            </a:r>
            <a:r>
              <a:rPr lang="zh-CN" altLang="en-US" sz="2000" dirty="0"/>
              <a:t> </a:t>
            </a:r>
            <a:r>
              <a:rPr lang="en-US" altLang="zh-CN" sz="2000" dirty="0"/>
              <a:t>level number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767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</a:t>
            </a:r>
            <a:r>
              <a:rPr lang="en-US" altLang="zh-CN" dirty="0" err="1"/>
              <a:t>Adaboost</a:t>
            </a:r>
            <a:r>
              <a:rPr lang="en-US" altLang="zh-CN" dirty="0"/>
              <a:t> integrated with</a:t>
            </a:r>
            <a:r>
              <a:rPr lang="zh-CN" altLang="en-US" dirty="0"/>
              <a:t> </a:t>
            </a:r>
            <a:r>
              <a:rPr lang="en-US" altLang="zh-CN" dirty="0"/>
              <a:t>FS in different number of levels.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</a:t>
            </a:r>
            <a:r>
              <a:rPr lang="en-US" altLang="zh-CN" dirty="0"/>
              <a:t>a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level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sz="1800" dirty="0"/>
              <a:t>Using SVM classifier with hyperparameter optimization, the minimum error rate is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2.5398%.</a:t>
            </a:r>
          </a:p>
          <a:p>
            <a:r>
              <a:rPr lang="en-US" sz="1800" dirty="0"/>
              <a:t>All the hype-parameters will be used to generate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sz="1800" dirty="0"/>
              <a:t>series of SVM</a:t>
            </a:r>
            <a:r>
              <a:rPr lang="zh-CN" altLang="en-US" sz="1800" dirty="0"/>
              <a:t> </a:t>
            </a:r>
            <a:r>
              <a:rPr lang="en-US" altLang="zh-CN" sz="1800" dirty="0"/>
              <a:t>classifiers.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hyperparameter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610600" y="452322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dirty="0"/>
              <a:t>hyperparameter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2D74B75-7ECB-5F4D-9073-D35466EC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65" y="2328633"/>
            <a:ext cx="4007369" cy="33600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A04CF-ECE0-AF47-9AE6-5070FDEA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6" y="2318183"/>
            <a:ext cx="4246906" cy="337049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FB628-4910-4840-B37B-0C315A9A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217" y="3015159"/>
            <a:ext cx="356809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2622</TotalTime>
  <Words>1115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results on Kaggle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76</cp:revision>
  <dcterms:created xsi:type="dcterms:W3CDTF">2019-12-01T13:44:57Z</dcterms:created>
  <dcterms:modified xsi:type="dcterms:W3CDTF">2019-12-04T03:57:16Z</dcterms:modified>
</cp:coreProperties>
</file>