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uYao0720/final-project-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NUID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89926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2000</a:t>
                      </a:r>
                      <a:r>
                        <a:rPr lang="en-US" dirty="0"/>
                        <a:t>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2283760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</a:t>
            </a:r>
            <a:r>
              <a:rPr lang="en-US" altLang="zh-CN" dirty="0"/>
              <a:t>ons</a:t>
            </a:r>
            <a:r>
              <a:rPr 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F9FC3-69A1-EB4F-A619-4CD3DBA002F8}"/>
              </a:ext>
            </a:extLst>
          </p:cNvPr>
          <p:cNvSpPr txBox="1"/>
          <p:nvPr/>
        </p:nvSpPr>
        <p:spPr>
          <a:xfrm>
            <a:off x="1045028" y="4286992"/>
            <a:ext cx="97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Git-Hub</a:t>
            </a:r>
            <a:r>
              <a:rPr lang="zh-CN" altLang="en-US" sz="2800" dirty="0"/>
              <a:t> </a:t>
            </a:r>
            <a:r>
              <a:rPr lang="en-US" altLang="zh-CN" sz="2800" dirty="0"/>
              <a:t>link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2"/>
              </a:rPr>
              <a:t>https://github.com/ZouYao0720/final-project-.git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</a:t>
            </a:r>
            <a:r>
              <a:rPr lang="en-US" altLang="zh-CN" sz="2000" dirty="0"/>
              <a:t>an</a:t>
            </a:r>
            <a:r>
              <a:rPr lang="en-US" sz="2000" dirty="0"/>
              <a:t>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sz="2100" dirty="0"/>
              <a:t>Approaches based on computer vision and image pattern recognition. However, images are easily affected by illumination, image scale and glasses people wear,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</a:t>
            </a:r>
            <a:r>
              <a:rPr lang="en-US" altLang="zh-CN" dirty="0"/>
              <a:t>tional</a:t>
            </a:r>
            <a:r>
              <a:rPr lang="en-US" dirty="0"/>
              <a:t> observations with labels</a:t>
            </a:r>
            <a:r>
              <a:rPr lang="en-US" altLang="zh-CN" dirty="0"/>
              <a:t>.</a:t>
            </a:r>
            <a:r>
              <a:rPr lang="en-US" dirty="0"/>
              <a:t>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14-dimentional,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14-dimentional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selected</a:t>
            </a:r>
          </a:p>
          <a:p>
            <a:r>
              <a:rPr lang="en-US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 algorithm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100" dirty="0"/>
              <a:t>algorithm</a:t>
            </a:r>
            <a:r>
              <a:rPr lang="zh-CN" altLang="en-US" sz="2100" dirty="0"/>
              <a:t> </a:t>
            </a:r>
            <a:r>
              <a:rPr lang="en-US" altLang="zh-CN" sz="2100" dirty="0"/>
              <a:t>has generated</a:t>
            </a:r>
            <a:r>
              <a:rPr lang="zh-CN" altLang="en-US" sz="2100" dirty="0"/>
              <a:t> </a:t>
            </a:r>
            <a:r>
              <a:rPr lang="en-US" altLang="zh-CN" sz="2100" dirty="0"/>
              <a:t>new</a:t>
            </a:r>
            <a:r>
              <a:rPr lang="zh-CN" altLang="en-US" sz="2100" dirty="0"/>
              <a:t> </a:t>
            </a:r>
            <a:r>
              <a:rPr lang="en-US" altLang="zh-CN" sz="2100" dirty="0"/>
              <a:t>training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sets,</a:t>
            </a:r>
            <a:r>
              <a:rPr lang="zh-CN" altLang="en-US" sz="2100" dirty="0"/>
              <a:t> </a:t>
            </a:r>
            <a:r>
              <a:rPr lang="en-US" altLang="zh-CN" sz="2100" dirty="0"/>
              <a:t>each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</a:t>
            </a:r>
            <a:r>
              <a:rPr lang="zh-CN" altLang="en-US" sz="2100" dirty="0"/>
              <a:t> </a:t>
            </a:r>
            <a:r>
              <a:rPr lang="en-US" sz="2100" dirty="0"/>
              <a:t>will be used to train a single decision tree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by</a:t>
            </a:r>
            <a:r>
              <a:rPr lang="zh-CN" altLang="en-US" sz="2100" dirty="0"/>
              <a:t> </a:t>
            </a:r>
            <a:r>
              <a:rPr lang="en-US" altLang="zh-CN" sz="2100" dirty="0"/>
              <a:t>using</a:t>
            </a:r>
            <a:r>
              <a:rPr lang="zh-CN" altLang="en-US" sz="21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1" y="2238823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the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</a:t>
            </a:r>
            <a:r>
              <a:rPr lang="en-US" sz="2100" dirty="0"/>
              <a:t>level. so the default configurations of MATLAB function '</a:t>
            </a:r>
            <a:r>
              <a:rPr lang="en-US" sz="2100" dirty="0" err="1"/>
              <a:t>fitctree</a:t>
            </a:r>
            <a:r>
              <a:rPr lang="en-US" sz="2100" dirty="0"/>
              <a:t>’ are applied.</a:t>
            </a:r>
          </a:p>
          <a:p>
            <a:pPr marL="0" indent="0">
              <a:buNone/>
            </a:pPr>
            <a:r>
              <a:rPr lang="en-US" sz="2100" dirty="0"/>
              <a:t>We want to optimize a hyperparameter, number of levels, of </a:t>
            </a:r>
            <a:r>
              <a:rPr lang="en-US" sz="2100" dirty="0" err="1"/>
              <a:t>Adaboost</a:t>
            </a:r>
            <a:r>
              <a:rPr lang="en-US" sz="2100" dirty="0"/>
              <a:t>. The </a:t>
            </a:r>
            <a:r>
              <a:rPr lang="en-US" sz="2000" dirty="0"/>
              <a:t>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545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</a:t>
            </a:r>
            <a:r>
              <a:rPr lang="en-US" altLang="zh-CN" dirty="0" err="1"/>
              <a:t>Adaboost</a:t>
            </a:r>
            <a:r>
              <a:rPr lang="en-US" altLang="zh-CN" dirty="0"/>
              <a:t> integrated with</a:t>
            </a:r>
            <a:r>
              <a:rPr lang="zh-CN" altLang="en-US" dirty="0"/>
              <a:t> </a:t>
            </a:r>
            <a:r>
              <a:rPr lang="en-US" altLang="zh-CN" dirty="0"/>
              <a:t>FS when the number of levels increases from 1 to 300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level</a:t>
            </a:r>
            <a:r>
              <a:rPr lang="en-US" altLang="zh-CN" dirty="0"/>
              <a:t>s</a:t>
            </a:r>
            <a:r>
              <a:rPr lang="en-US" dirty="0"/>
              <a:t>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</a:t>
            </a:r>
            <a:r>
              <a:rPr lang="zh-CN" altLang="en-US" sz="1800" dirty="0"/>
              <a:t> </a:t>
            </a:r>
            <a:r>
              <a:rPr lang="en-US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sz="1800" dirty="0"/>
              <a:t> minimum error </a:t>
            </a:r>
            <a:r>
              <a:rPr lang="en-US" sz="1800"/>
              <a:t>rate of</a:t>
            </a:r>
            <a:r>
              <a:rPr lang="zh-CN" altLang="en-US" sz="180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series of 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classifiers.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465834" y="4396090"/>
            <a:ext cx="41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dirty="0"/>
              <a:t>the best hyperparameter pair</a:t>
            </a:r>
          </a:p>
          <a:p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2719</TotalTime>
  <Words>1160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results on Kaggle</vt:lpstr>
      <vt:lpstr>Conclusions &amp; code link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88</cp:revision>
  <dcterms:created xsi:type="dcterms:W3CDTF">2019-12-01T13:44:57Z</dcterms:created>
  <dcterms:modified xsi:type="dcterms:W3CDTF">2019-12-04T12:49:28Z</dcterms:modified>
</cp:coreProperties>
</file>