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fully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dirty="0"/>
              <a:t>SVM, </a:t>
            </a:r>
            <a:r>
              <a:rPr lang="en-US" altLang="zh-CN" dirty="0"/>
              <a:t>FS-SVM</a:t>
            </a:r>
            <a:r>
              <a:rPr lang="zh-CN" altLang="en-US" dirty="0"/>
              <a:t> </a:t>
            </a:r>
            <a:r>
              <a:rPr lang="en-US" dirty="0"/>
              <a:t>single decision tree, FS</a:t>
            </a:r>
            <a:r>
              <a:rPr lang="en-US" altLang="zh-CN" dirty="0"/>
              <a:t>-</a:t>
            </a:r>
            <a:r>
              <a:rPr lang="en-US" dirty="0"/>
              <a:t>single decision tree, </a:t>
            </a:r>
            <a:r>
              <a:rPr lang="en-US" dirty="0" err="1"/>
              <a:t>Adaboost</a:t>
            </a:r>
            <a:r>
              <a:rPr lang="en-US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Kaggle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2647"/>
              </p:ext>
            </p:extLst>
          </p:nvPr>
        </p:nvGraphicFramePr>
        <p:xfrm>
          <a:off x="838200" y="285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(500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r>
                        <a:rPr lang="en-US" altLang="zh-CN" dirty="0"/>
                        <a:t>706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102573" y="6068747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E4F18-4C83-1447-A438-0F0F191B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" y="4520415"/>
            <a:ext cx="6054785" cy="14478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28719DB-CC41-DE4F-9CB7-DB565C2C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7070"/>
            <a:ext cx="6054785" cy="1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predicting the 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application</a:t>
            </a:r>
            <a:endParaRPr lang="en-US" sz="2400" b="1" dirty="0"/>
          </a:p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</a:p>
          <a:p>
            <a:r>
              <a:rPr lang="en-US" sz="2000" dirty="0"/>
              <a:t>Medical assistance  --- the important way for impaired person to communicate with the world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880383" y="1644421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</a:p>
          <a:p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vision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  <a:r>
              <a:rPr lang="zh-CN" altLang="en-US" sz="2000" dirty="0"/>
              <a:t> </a:t>
            </a:r>
            <a:r>
              <a:rPr lang="en-US" altLang="zh-CN" sz="2000" dirty="0"/>
              <a:t>recognize</a:t>
            </a:r>
            <a:r>
              <a:rPr lang="zh-CN" altLang="en-US" sz="2000" dirty="0"/>
              <a:t>，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easily-effected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illumination,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scale,</a:t>
            </a:r>
            <a:r>
              <a:rPr lang="zh-CN" altLang="en-US" sz="2000" dirty="0"/>
              <a:t> </a:t>
            </a:r>
            <a:r>
              <a:rPr lang="en-US" altLang="zh-CN" sz="2000" dirty="0"/>
              <a:t>glasses</a:t>
            </a:r>
            <a:r>
              <a:rPr lang="zh-CN" altLang="en-US" sz="2000" dirty="0"/>
              <a:t>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43" y="3528993"/>
            <a:ext cx="2867192" cy="172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3840080" y="5321689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" y="3550827"/>
            <a:ext cx="2969962" cy="172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0" y="533199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Training data set consists of 10000 14-dimential observations with labels, 10-fold and leaving out first 10% cross validation methods will be implemented on it. Besides, testing data set with 4980 observations (unlabeled) is provided by Kaggle.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Our training data are 14-dimensional,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to determine 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dimensions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 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is shown 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4092388" y="2479342"/>
            <a:ext cx="29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dim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generates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single</a:t>
            </a:r>
            <a:r>
              <a:rPr lang="zh-CN" altLang="en-US" sz="2000" dirty="0"/>
              <a:t> </a:t>
            </a:r>
            <a:r>
              <a:rPr lang="en-US" altLang="zh-CN" sz="2000" dirty="0"/>
              <a:t>decision</a:t>
            </a:r>
            <a:r>
              <a:rPr lang="zh-CN" altLang="en-US" sz="2000" dirty="0"/>
              <a:t> </a:t>
            </a:r>
            <a:r>
              <a:rPr lang="en-US" altLang="zh-CN" sz="2000" dirty="0"/>
              <a:t>tree,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2" y="2181192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</a:t>
            </a:r>
            <a:endParaRPr lang="en-US" sz="2000" dirty="0"/>
          </a:p>
          <a:p>
            <a:r>
              <a:rPr lang="en-US" sz="2000" dirty="0"/>
              <a:t>For the same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en-US" sz="2000" dirty="0"/>
              <a:t> split nodes in the decision tree,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zh-CN" altLang="en-US" sz="2000" dirty="0"/>
              <a:t> </a:t>
            </a:r>
            <a:r>
              <a:rPr lang="en-US" altLang="zh-CN" sz="2000" dirty="0"/>
              <a:t>integrated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en-US" sz="2000" dirty="0"/>
              <a:t> feature selective algorithm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smaller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bigger,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level. </a:t>
            </a:r>
          </a:p>
          <a:p>
            <a:pPr marL="0" indent="0">
              <a:buNone/>
            </a:pPr>
            <a:r>
              <a:rPr lang="en-US" sz="2000" dirty="0"/>
              <a:t>We want to optimize a hyperparameter, number of levels, of </a:t>
            </a:r>
            <a:r>
              <a:rPr lang="en-US" sz="2000" dirty="0" err="1"/>
              <a:t>Adaboost</a:t>
            </a:r>
            <a:r>
              <a:rPr lang="en-US" sz="2000" dirty="0"/>
              <a:t>. The 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sz="2000" dirty="0">
                <a:solidFill>
                  <a:srgbClr val="FF0000"/>
                </a:solidFill>
              </a:rPr>
              <a:t>max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500 split </a:t>
            </a:r>
            <a:r>
              <a:rPr lang="en-US" sz="2000" dirty="0"/>
              <a:t>nodes for each tree,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747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FS integrated with </a:t>
            </a:r>
            <a:r>
              <a:rPr lang="en-US" altLang="zh-CN" dirty="0" err="1"/>
              <a:t>Adaboost</a:t>
            </a:r>
            <a:r>
              <a:rPr lang="en-US" altLang="zh-CN" dirty="0"/>
              <a:t> in different number of level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then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level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SVM</a:t>
            </a:r>
            <a:r>
              <a:rPr lang="zh-CN" altLang="en-US" sz="1800" dirty="0"/>
              <a:t> </a:t>
            </a:r>
            <a:r>
              <a:rPr lang="en-US" altLang="zh-CN" sz="1800" dirty="0"/>
              <a:t>classifier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optimizing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hype-parameter.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min</a:t>
            </a:r>
            <a:r>
              <a:rPr lang="zh-CN" altLang="en-US" sz="1800" dirty="0"/>
              <a:t> </a:t>
            </a:r>
            <a:r>
              <a:rPr lang="en-US" altLang="zh-CN" sz="1800" dirty="0"/>
              <a:t>error</a:t>
            </a:r>
            <a:r>
              <a:rPr lang="zh-CN" altLang="en-US" sz="1800" dirty="0"/>
              <a:t> </a:t>
            </a:r>
            <a:r>
              <a:rPr lang="en-US" altLang="zh-CN" sz="1800" dirty="0"/>
              <a:t>rate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2.716%</a:t>
            </a:r>
          </a:p>
          <a:p>
            <a:r>
              <a:rPr lang="en-US" sz="1800" dirty="0"/>
              <a:t>All the hype-parameters will be used to generate series of 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32E8BE9-9164-9C4D-A02F-BBDD28AF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50" y="2540676"/>
            <a:ext cx="4024982" cy="308486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6AA6C-891C-F743-A287-AA7F68401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93"/>
          <a:stretch/>
        </p:blipFill>
        <p:spPr>
          <a:xfrm>
            <a:off x="8610600" y="3048759"/>
            <a:ext cx="3419593" cy="1325563"/>
          </a:xfrm>
          <a:prstGeom prst="rect">
            <a:avLst/>
          </a:prstGeom>
        </p:spPr>
      </p:pic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2AC6E7ED-4758-0A44-8332-5928C1C5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2" y="2540676"/>
            <a:ext cx="4007370" cy="3084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hype-parameter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610600" y="452322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hyper-</a:t>
            </a:r>
            <a:r>
              <a:rPr lang="en-US" altLang="zh-CN" dirty="0" err="1"/>
              <a:t>paramters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2483</TotalTime>
  <Words>1078</Words>
  <Application>Microsoft Macintosh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in Kaggle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45</cp:revision>
  <dcterms:created xsi:type="dcterms:W3CDTF">2019-12-01T13:44:57Z</dcterms:created>
  <dcterms:modified xsi:type="dcterms:W3CDTF">2019-12-03T20:42:18Z</dcterms:modified>
</cp:coreProperties>
</file>