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B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93C98-C046-4337-AE8B-63633EEED0FF}" v="786" dt="2023-04-25T12:13:41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7762" y="743598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solidFill>
                  <a:schemeClr val="bg1"/>
                </a:solidFill>
                <a:cs typeface="Calibri Light"/>
              </a:rPr>
              <a:t>ELEC241-J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"/>
              </a:rPr>
              <a:t>Motor and LCD hardware group project </a:t>
            </a:r>
          </a:p>
          <a:p>
            <a:pPr algn="l"/>
            <a:endParaRPr lang="en-US" dirty="0">
              <a:solidFill>
                <a:srgbClr val="000000"/>
              </a:solidFill>
              <a:cs typeface="Calibri"/>
            </a:endParaRPr>
          </a:p>
          <a:p>
            <a:pPr algn="l"/>
            <a:r>
              <a:rPr lang="en-US" i="1" dirty="0">
                <a:solidFill>
                  <a:schemeClr val="bg1"/>
                </a:solidFill>
                <a:cs typeface="Calibri"/>
              </a:rPr>
              <a:t>By: Rhys, Youssef, Zubair, Promise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62BF-90ED-C0A1-356F-865E28C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1" y="217667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But how does the LCD work?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55FFD-D7B1-C3B7-DB2E-9D41FB18B18C}"/>
              </a:ext>
            </a:extLst>
          </p:cNvPr>
          <p:cNvSpPr txBox="1"/>
          <p:nvPr/>
        </p:nvSpPr>
        <p:spPr>
          <a:xfrm>
            <a:off x="4198188" y="4048029"/>
            <a:ext cx="251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Over to Youssef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405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EE36-F7E9-83DE-8E6D-5DA1CE2C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Documentation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C177F9-D373-C5AE-AA9F-890EC23F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To document what we did we used OneNote as this allows us to draw, make comments on how parts of the project </a:t>
            </a:r>
            <a:r>
              <a:rPr lang="en-GB" sz="2000" dirty="0">
                <a:cs typeface="Calibri"/>
              </a:rPr>
              <a:t>performed</a:t>
            </a:r>
            <a:r>
              <a:rPr lang="en-US" sz="2000" dirty="0">
                <a:cs typeface="Calibri"/>
              </a:rPr>
              <a:t> and how we improved the design as time went on. OneNote also allows us to see each other’s design changes in real-time.</a:t>
            </a:r>
            <a:endParaRPr lang="en-US" sz="2000" dirty="0"/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34" name="Picture 33" descr="Rolls of blueprints">
            <a:extLst>
              <a:ext uri="{FF2B5EF4-FFF2-40B4-BE49-F238E27FC236}">
                <a16:creationId xmlns:a16="http://schemas.microsoft.com/office/drawing/2014/main" id="{25CF0ACE-EC42-4868-E2D5-1A48F3A55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51" r="-3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867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Computer script on a screen">
            <a:extLst>
              <a:ext uri="{FF2B5EF4-FFF2-40B4-BE49-F238E27FC236}">
                <a16:creationId xmlns:a16="http://schemas.microsoft.com/office/drawing/2014/main" id="{9F9DDDBF-358F-9F7F-9722-496173A96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50" name="Rectangle 4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EE36-F7E9-83DE-8E6D-5DA1CE2C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Collaboration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C177F9-D373-C5AE-AA9F-890EC23F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26" y="2018581"/>
            <a:ext cx="4194563" cy="415838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000" dirty="0">
                <a:cs typeface="Calibri"/>
              </a:rPr>
              <a:t>To ensure we all had the latest version of software we used GitHub. 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Branching 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Informative comments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The ability to merge branches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Real-life and zoom meetings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 logging progress on OneNote</a:t>
            </a:r>
            <a:endParaRPr lang="en-US" sz="2000" dirty="0"/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41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2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EE36-F7E9-83DE-8E6D-5DA1CE2C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348" y="1107667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Meetings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DC96B6-D7C4-C6B9-2AE1-695C6EC1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00" y="242536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Milestones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Discussion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Logging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Proof of kanban board being updated </a:t>
            </a:r>
          </a:p>
        </p:txBody>
      </p:sp>
    </p:spTree>
    <p:extLst>
      <p:ext uri="{BB962C8B-B14F-4D97-AF65-F5344CB8AC3E}">
        <p14:creationId xmlns:p14="http://schemas.microsoft.com/office/powerpoint/2010/main" val="346965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158E6-FB09-868B-2C77-8C3071E2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requirements  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D68E983-5F47-3FDA-5D55-33140DADA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52880"/>
            <a:ext cx="6780700" cy="49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9526-A889-586F-DBEB-06B4A69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will demonstrate our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F730-890E-E785-3FBA-386EE1D1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each requirement, we will provide a brief overview of our methodology followed by a live demo.</a:t>
            </a:r>
          </a:p>
          <a:p>
            <a:r>
              <a:rPr lang="en-US" dirty="0"/>
              <a:t>Then, we will explain in much more detail using the OneNote document. This is when we will refer to any schematics, videos timing diagrams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77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D002CD-10C0-9980-5951-50948CFA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1</a:t>
            </a: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63A95B8-BC11-7BCF-D22C-738471E6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437172"/>
            <a:ext cx="10843065" cy="1626461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541DD5-2278-5B91-3BCD-FBAFEC6A8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cs typeface="Calibri"/>
              </a:rPr>
              <a:t>To test this, we shall enter a desired angle. (don’t you hit that enter just yet)</a:t>
            </a:r>
          </a:p>
        </p:txBody>
      </p:sp>
    </p:spTree>
    <p:extLst>
      <p:ext uri="{BB962C8B-B14F-4D97-AF65-F5344CB8AC3E}">
        <p14:creationId xmlns:p14="http://schemas.microsoft.com/office/powerpoint/2010/main" val="398714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A1C71-F8B6-D083-DAC1-4264CC59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2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761CC04-0273-B0CF-3DF9-08CE404A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1530909"/>
            <a:ext cx="10872172" cy="1304661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EBAD2A-E124-9B22-4785-E169C424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Let’s hit enter and find out </a:t>
            </a:r>
          </a:p>
        </p:txBody>
      </p:sp>
    </p:spTree>
    <p:extLst>
      <p:ext uri="{BB962C8B-B14F-4D97-AF65-F5344CB8AC3E}">
        <p14:creationId xmlns:p14="http://schemas.microsoft.com/office/powerpoint/2010/main" val="93983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BD9A7-086E-97CA-10CA-4D5793ED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3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18A51C2-CE95-157B-0117-DA8B6CB2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6" y="1744775"/>
            <a:ext cx="5592818" cy="7130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843154-F736-DB6C-C155-ADC588AD4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We will pull up a video of this soon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756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EE36-F7E9-83DE-8E6D-5DA1CE2C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cs typeface="Calibri Light"/>
              </a:rPr>
              <a:t>4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C177F9-D373-C5AE-AA9F-890EC23F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  <a:cs typeface="Calibri"/>
              </a:rPr>
              <a:t>Over to Zubair 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endParaRPr lang="en-US" sz="2400" dirty="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endParaRPr lang="en-US" sz="2400" dirty="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endParaRPr lang="en-US" sz="2400" dirty="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endParaRPr lang="en-US" sz="2400" dirty="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sz="800" dirty="0">
              <a:solidFill>
                <a:schemeClr val="bg1">
                  <a:alpha val="80000"/>
                </a:schemeClr>
              </a:solidFill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7604E2D-67CA-9933-C49D-407DC5DAB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2614899"/>
            <a:ext cx="4369112" cy="5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2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2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EE36-F7E9-83DE-8E6D-5DA1CE2C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5</a:t>
            </a: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19305AE-5B27-3D7F-919A-8ED0CB92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858134"/>
            <a:ext cx="7745969" cy="69713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C177F9-D373-C5AE-AA9F-890EC23F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297" y="4632752"/>
            <a:ext cx="7745969" cy="1408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 Well, there is something on the display.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963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2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EE36-F7E9-83DE-8E6D-5DA1CE2C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086F1-4C0B-8FEC-3A47-7B5061A0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57" y="1737462"/>
            <a:ext cx="8892083" cy="825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BE51E9-4403-FE2A-5485-FBFF8FC9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27" y="3131342"/>
            <a:ext cx="6510385" cy="24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2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</TotalTime>
  <Words>227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ELEC241-J</vt:lpstr>
      <vt:lpstr>The requirements  </vt:lpstr>
      <vt:lpstr>How we will demonstrate our project</vt:lpstr>
      <vt:lpstr>1</vt:lpstr>
      <vt:lpstr>2</vt:lpstr>
      <vt:lpstr>3</vt:lpstr>
      <vt:lpstr>4</vt:lpstr>
      <vt:lpstr>5</vt:lpstr>
      <vt:lpstr>6</vt:lpstr>
      <vt:lpstr>But how does the LCD work?</vt:lpstr>
      <vt:lpstr>Documentation</vt:lpstr>
      <vt:lpstr>Collaboration </vt:lpstr>
      <vt:lpstr>Meetings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Youssef El Geddawy</cp:lastModifiedBy>
  <cp:revision>166</cp:revision>
  <dcterms:created xsi:type="dcterms:W3CDTF">2023-04-25T11:25:49Z</dcterms:created>
  <dcterms:modified xsi:type="dcterms:W3CDTF">2023-04-25T18:42:02Z</dcterms:modified>
</cp:coreProperties>
</file>