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5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81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22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22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89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815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9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2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6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3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7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87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2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3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6BA99-DD84-43D0-98C2-52DA7208EAEC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8586-5613-4C18-8543-D5076C9336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839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AF6DA-B842-494C-9E82-BAF7CBB6A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TapController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285309-27C6-44C1-9130-009ABC204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60692"/>
            <a:ext cx="8825658" cy="861420"/>
          </a:xfrm>
        </p:spPr>
        <p:txBody>
          <a:bodyPr/>
          <a:lstStyle/>
          <a:p>
            <a:pPr algn="ctr"/>
            <a:r>
              <a:rPr lang="fr-FR" dirty="0"/>
              <a:t>Une application pour arroser votre jardin!</a:t>
            </a:r>
          </a:p>
        </p:txBody>
      </p:sp>
    </p:spTree>
    <p:extLst>
      <p:ext uri="{BB962C8B-B14F-4D97-AF65-F5344CB8AC3E}">
        <p14:creationId xmlns:p14="http://schemas.microsoft.com/office/powerpoint/2010/main" val="326434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B20CB-CB97-4696-9C79-E5D3C102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Quelques failles: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905B4-F925-4E39-AE41-297EA7D9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système est parfois lent.</a:t>
            </a:r>
          </a:p>
          <a:p>
            <a:endParaRPr lang="fr-FR" dirty="0"/>
          </a:p>
          <a:p>
            <a:r>
              <a:rPr lang="fr-FR" dirty="0"/>
              <a:t>L’utilisation du hard-reset peut endommager l’ESP-01.</a:t>
            </a:r>
          </a:p>
          <a:p>
            <a:endParaRPr lang="fr-FR" dirty="0"/>
          </a:p>
          <a:p>
            <a:r>
              <a:rPr lang="fr-FR" dirty="0"/>
              <a:t>Le serveur est vulnérable à une cross-site injection (ou une SQL injection si on change le fichier JSON par une table SQL).</a:t>
            </a:r>
          </a:p>
        </p:txBody>
      </p:sp>
    </p:spTree>
    <p:extLst>
      <p:ext uri="{BB962C8B-B14F-4D97-AF65-F5344CB8AC3E}">
        <p14:creationId xmlns:p14="http://schemas.microsoft.com/office/powerpoint/2010/main" val="56835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20591-F55D-4B90-AD99-5C8EC3D8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Composantes du système: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88029A-75D9-49CF-A16D-A8AE9EA4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52918"/>
            <a:ext cx="8946541" cy="4195481"/>
          </a:xfrm>
        </p:spPr>
        <p:txBody>
          <a:bodyPr>
            <a:normAutofit/>
          </a:bodyPr>
          <a:lstStyle/>
          <a:p>
            <a:r>
              <a:rPr lang="fr-FR" sz="3200" dirty="0"/>
              <a:t>L’objet connecté en soit</a:t>
            </a:r>
          </a:p>
          <a:p>
            <a:pPr marL="0" indent="0">
              <a:buNone/>
            </a:pPr>
            <a:endParaRPr lang="fr-FR" sz="3200" dirty="0"/>
          </a:p>
          <a:p>
            <a:r>
              <a:rPr lang="fr-FR" sz="3200" dirty="0"/>
              <a:t>Le serveur</a:t>
            </a:r>
          </a:p>
          <a:p>
            <a:pPr marL="0" indent="0">
              <a:buNone/>
            </a:pPr>
            <a:endParaRPr lang="fr-FR" sz="3200" dirty="0"/>
          </a:p>
          <a:p>
            <a:r>
              <a:rPr lang="fr-FR" sz="3200" dirty="0"/>
              <a:t>L’application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22710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890AE-F5CA-47E1-92A7-F3921789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Principe du fonctionnement: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BA878-2D90-47D3-9DBA-6F3BB7C0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L’utilisateur envoi à l’objet une commande via son application mobile.</a:t>
            </a:r>
          </a:p>
          <a:p>
            <a:pPr algn="just"/>
            <a:r>
              <a:rPr lang="fr-FR" dirty="0"/>
              <a:t>La commande est constituée du taux d’ouverture du robinet et de sa durée d’ouverture.</a:t>
            </a:r>
          </a:p>
          <a:p>
            <a:pPr algn="just"/>
            <a:r>
              <a:rPr lang="fr-FR" dirty="0"/>
              <a:t>L’application mobile envoie une requête POST au serveur, qui enclenche une script PHP permettant d’écrire les paramètres de la commande sur un fichier JSON.</a:t>
            </a:r>
          </a:p>
          <a:p>
            <a:pPr algn="just"/>
            <a:r>
              <a:rPr lang="fr-FR" dirty="0"/>
              <a:t>L’objet connecté procède par </a:t>
            </a:r>
            <a:r>
              <a:rPr lang="fr-FR" dirty="0" err="1"/>
              <a:t>busy</a:t>
            </a:r>
            <a:r>
              <a:rPr lang="fr-FR" dirty="0"/>
              <a:t> </a:t>
            </a:r>
            <a:r>
              <a:rPr lang="fr-FR" dirty="0" err="1"/>
              <a:t>waiting</a:t>
            </a:r>
            <a:r>
              <a:rPr lang="fr-FR" dirty="0"/>
              <a:t> à la lecture du fichier JSON, pour cela, il envoi des requêtes POST qui enclenche un script PHP permettant de lire le fichier JSON et renvoyer les données en réponse à la requête.</a:t>
            </a:r>
          </a:p>
          <a:p>
            <a:pPr algn="just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96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28CF5-16AC-4805-9DD1-D775451F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Composantes de l’objet: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AA86A-7841-425A-BC9A-60F590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Une carte </a:t>
            </a:r>
            <a:r>
              <a:rPr lang="fr-FR" dirty="0" err="1"/>
              <a:t>arduino</a:t>
            </a:r>
            <a:r>
              <a:rPr lang="fr-FR" dirty="0"/>
              <a:t> </a:t>
            </a:r>
            <a:r>
              <a:rPr lang="fr-FR" dirty="0" err="1"/>
              <a:t>uno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Moteur à pas qui fait tourner le robinet.</a:t>
            </a:r>
          </a:p>
          <a:p>
            <a:pPr algn="just"/>
            <a:r>
              <a:rPr lang="fr-FR" dirty="0"/>
              <a:t>ESP8266-01: un </a:t>
            </a:r>
            <a:r>
              <a:rPr lang="fr-FR" dirty="0" err="1"/>
              <a:t>microcontroleur</a:t>
            </a:r>
            <a:r>
              <a:rPr lang="fr-FR" dirty="0"/>
              <a:t> de type </a:t>
            </a:r>
            <a:r>
              <a:rPr lang="fr-FR" dirty="0" err="1"/>
              <a:t>SoC</a:t>
            </a:r>
            <a:r>
              <a:rPr lang="fr-FR" dirty="0"/>
              <a:t> faisant office de module wifi.</a:t>
            </a:r>
          </a:p>
          <a:p>
            <a:pPr algn="just"/>
            <a:r>
              <a:rPr lang="fr-FR" dirty="0"/>
              <a:t>HC-05: module </a:t>
            </a:r>
            <a:r>
              <a:rPr lang="fr-FR" dirty="0" err="1"/>
              <a:t>bluetooth</a:t>
            </a:r>
            <a:r>
              <a:rPr lang="fr-FR" dirty="0"/>
              <a:t> qui permet la récupération des paramètres du point d’accès et les paramètres d’usine de l’objet.</a:t>
            </a:r>
          </a:p>
          <a:p>
            <a:pPr algn="just"/>
            <a:r>
              <a:rPr lang="fr-FR" dirty="0"/>
              <a:t>Un voyant, des files …</a:t>
            </a:r>
          </a:p>
        </p:txBody>
      </p:sp>
    </p:spTree>
    <p:extLst>
      <p:ext uri="{BB962C8B-B14F-4D97-AF65-F5344CB8AC3E}">
        <p14:creationId xmlns:p14="http://schemas.microsoft.com/office/powerpoint/2010/main" val="427536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EEBFC-E2F7-4BCB-9307-CF13292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Paramètres d’usine: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F7088-9D72-4140-B7B6-37242F87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dirty="0"/>
              <a:t>Le code du module HC-05, qui permet un </a:t>
            </a:r>
            <a:r>
              <a:rPr lang="fr-FR" sz="2400" dirty="0" err="1"/>
              <a:t>pairing</a:t>
            </a:r>
            <a:r>
              <a:rPr lang="fr-FR" sz="2400" dirty="0"/>
              <a:t> avec l’objet.</a:t>
            </a:r>
          </a:p>
          <a:p>
            <a:pPr algn="just"/>
            <a:endParaRPr lang="fr-FR" sz="2400" dirty="0"/>
          </a:p>
          <a:p>
            <a:pPr marL="0" indent="0" algn="just">
              <a:buNone/>
            </a:pPr>
            <a:endParaRPr lang="fr-FR" sz="2400" dirty="0"/>
          </a:p>
          <a:p>
            <a:pPr algn="just"/>
            <a:r>
              <a:rPr lang="fr-FR" sz="2400" dirty="0"/>
              <a:t>L’identifiant de l’objet, qui après cryptage SHA1, donne la clé des données de l’objet dans le fichier JSON du serveur.</a:t>
            </a:r>
          </a:p>
        </p:txBody>
      </p:sp>
    </p:spTree>
    <p:extLst>
      <p:ext uri="{BB962C8B-B14F-4D97-AF65-F5344CB8AC3E}">
        <p14:creationId xmlns:p14="http://schemas.microsoft.com/office/powerpoint/2010/main" val="26709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792AC-A7DB-41C4-902F-EFD16517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6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Activités de l’application </a:t>
            </a:r>
            <a:r>
              <a:rPr lang="fr-FR" sz="3600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</a:t>
            </a:r>
            <a:r>
              <a:rPr lang="fr-FR" sz="36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 4" descr="Une image contenant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299ECCB8-E62F-479D-86F5-3D648D389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55" y="647698"/>
            <a:ext cx="3128963" cy="55626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B4A96-04EE-4D38-A754-0D33963D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Première activité du cycle: </a:t>
            </a:r>
          </a:p>
        </p:txBody>
      </p:sp>
    </p:spTree>
    <p:extLst>
      <p:ext uri="{BB962C8B-B14F-4D97-AF65-F5344CB8AC3E}">
        <p14:creationId xmlns:p14="http://schemas.microsoft.com/office/powerpoint/2010/main" val="1956826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6964DE-34D6-482C-B903-E27211A8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 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B7E8CAD-D9C8-44C0-9649-5F47721CF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55" y="647698"/>
            <a:ext cx="3128963" cy="55626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89CF70-2278-4498-A111-12318556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Deuxième activité du cycle:</a:t>
            </a:r>
          </a:p>
        </p:txBody>
      </p:sp>
    </p:spTree>
    <p:extLst>
      <p:ext uri="{BB962C8B-B14F-4D97-AF65-F5344CB8AC3E}">
        <p14:creationId xmlns:p14="http://schemas.microsoft.com/office/powerpoint/2010/main" val="3092585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D7818B-3A6B-47D9-8438-AE8F53B1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 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95AD6F1-48FE-46E2-81FC-7C1F0DBB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55" y="647698"/>
            <a:ext cx="3128963" cy="55626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C7904-A0BE-4AF7-BB37-25F441B7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Dernière activité du cycle:</a:t>
            </a:r>
          </a:p>
        </p:txBody>
      </p:sp>
    </p:spTree>
    <p:extLst>
      <p:ext uri="{BB962C8B-B14F-4D97-AF65-F5344CB8AC3E}">
        <p14:creationId xmlns:p14="http://schemas.microsoft.com/office/powerpoint/2010/main" val="2249597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7EBF1-FDA9-40A5-BF6B-131615B3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Quelques </a:t>
            </a:r>
            <a:r>
              <a:rPr lang="fr-FR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nécéssités</a:t>
            </a:r>
            <a:r>
              <a:rPr lang="fr-FR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D6EAF-7D16-49C8-BFE0-E0FC39DF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Boucle de failles et de réveil.</a:t>
            </a:r>
          </a:p>
          <a:p>
            <a:endParaRPr lang="fr-FR" dirty="0"/>
          </a:p>
          <a:p>
            <a:r>
              <a:rPr lang="fr-FR" dirty="0"/>
              <a:t>Boucle d’attente des paramètres du point d’accès.</a:t>
            </a:r>
          </a:p>
          <a:p>
            <a:endParaRPr lang="fr-FR" dirty="0"/>
          </a:p>
          <a:p>
            <a:r>
              <a:rPr lang="fr-FR" dirty="0"/>
              <a:t>Boucle d’attente de l’envoie des requêtes POST.</a:t>
            </a:r>
          </a:p>
        </p:txBody>
      </p:sp>
    </p:spTree>
    <p:extLst>
      <p:ext uri="{BB962C8B-B14F-4D97-AF65-F5344CB8AC3E}">
        <p14:creationId xmlns:p14="http://schemas.microsoft.com/office/powerpoint/2010/main" val="300906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302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TapController</vt:lpstr>
      <vt:lpstr>Composantes du système:</vt:lpstr>
      <vt:lpstr>Principe du fonctionnement:</vt:lpstr>
      <vt:lpstr>Composantes de l’objet:</vt:lpstr>
      <vt:lpstr>Paramètres d’usine:</vt:lpstr>
      <vt:lpstr>Activités de l’application android:</vt:lpstr>
      <vt:lpstr> </vt:lpstr>
      <vt:lpstr> </vt:lpstr>
      <vt:lpstr>Quelques nécéssités:</vt:lpstr>
      <vt:lpstr>Quelques failles: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TapController</dc:title>
  <dc:creator>zouhair khatouri</dc:creator>
  <cp:lastModifiedBy>zouhair khatouri</cp:lastModifiedBy>
  <cp:revision>1</cp:revision>
  <dcterms:created xsi:type="dcterms:W3CDTF">2019-11-19T08:53:10Z</dcterms:created>
  <dcterms:modified xsi:type="dcterms:W3CDTF">2019-11-19T09:00:49Z</dcterms:modified>
</cp:coreProperties>
</file>