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CDE9"/>
    <a:srgbClr val="5CC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31B3-5E02-4A19-AB4F-B9C9A1675DEE}" type="datetimeFigureOut">
              <a:rPr lang="fr-FR" smtClean="0"/>
              <a:t>17/08/2021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DBD9-C482-495D-88FC-A3223C5A167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5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31B3-5E02-4A19-AB4F-B9C9A1675DEE}" type="datetimeFigureOut">
              <a:rPr lang="fr-FR" smtClean="0"/>
              <a:t>17/08/2021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DBD9-C482-495D-88FC-A3223C5A16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38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31B3-5E02-4A19-AB4F-B9C9A1675DEE}" type="datetimeFigureOut">
              <a:rPr lang="fr-FR" smtClean="0"/>
              <a:t>17/08/2021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DBD9-C482-495D-88FC-A3223C5A16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685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31B3-5E02-4A19-AB4F-B9C9A1675DEE}" type="datetimeFigureOut">
              <a:rPr lang="fr-FR" smtClean="0"/>
              <a:t>17/08/2021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DBD9-C482-495D-88FC-A3223C5A167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2706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31B3-5E02-4A19-AB4F-B9C9A1675DEE}" type="datetimeFigureOut">
              <a:rPr lang="fr-FR" smtClean="0"/>
              <a:t>17/08/2021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DBD9-C482-495D-88FC-A3223C5A16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250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31B3-5E02-4A19-AB4F-B9C9A1675DEE}" type="datetimeFigureOut">
              <a:rPr lang="fr-FR" smtClean="0"/>
              <a:t>17/08/2021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DBD9-C482-495D-88FC-A3223C5A167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0597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31B3-5E02-4A19-AB4F-B9C9A1675DEE}" type="datetimeFigureOut">
              <a:rPr lang="fr-FR" smtClean="0"/>
              <a:t>17/08/2021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DBD9-C482-495D-88FC-A3223C5A16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579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31B3-5E02-4A19-AB4F-B9C9A1675DEE}" type="datetimeFigureOut">
              <a:rPr lang="fr-FR" smtClean="0"/>
              <a:t>17/08/2021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DBD9-C482-495D-88FC-A3223C5A16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995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31B3-5E02-4A19-AB4F-B9C9A1675DEE}" type="datetimeFigureOut">
              <a:rPr lang="fr-FR" smtClean="0"/>
              <a:t>17/08/2021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DBD9-C482-495D-88FC-A3223C5A16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72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31B3-5E02-4A19-AB4F-B9C9A1675DEE}" type="datetimeFigureOut">
              <a:rPr lang="fr-FR" smtClean="0"/>
              <a:t>17/08/2021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DBD9-C482-495D-88FC-A3223C5A16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49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31B3-5E02-4A19-AB4F-B9C9A1675DEE}" type="datetimeFigureOut">
              <a:rPr lang="fr-FR" smtClean="0"/>
              <a:t>17/08/2021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DBD9-C482-495D-88FC-A3223C5A16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45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31B3-5E02-4A19-AB4F-B9C9A1675DEE}" type="datetimeFigureOut">
              <a:rPr lang="fr-FR" smtClean="0"/>
              <a:t>17/08/2021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DBD9-C482-495D-88FC-A3223C5A16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09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31B3-5E02-4A19-AB4F-B9C9A1675DEE}" type="datetimeFigureOut">
              <a:rPr lang="fr-FR" smtClean="0"/>
              <a:t>17/08/2021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DBD9-C482-495D-88FC-A3223C5A16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22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31B3-5E02-4A19-AB4F-B9C9A1675DEE}" type="datetimeFigureOut">
              <a:rPr lang="fr-FR" smtClean="0"/>
              <a:t>17/08/2021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DBD9-C482-495D-88FC-A3223C5A16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59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31B3-5E02-4A19-AB4F-B9C9A1675DEE}" type="datetimeFigureOut">
              <a:rPr lang="fr-FR" smtClean="0"/>
              <a:t>17/08/2021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DBD9-C482-495D-88FC-A3223C5A16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81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31B3-5E02-4A19-AB4F-B9C9A1675DEE}" type="datetimeFigureOut">
              <a:rPr lang="fr-FR" smtClean="0"/>
              <a:t>17/08/2021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DBD9-C482-495D-88FC-A3223C5A16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96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31B3-5E02-4A19-AB4F-B9C9A1675DEE}" type="datetimeFigureOut">
              <a:rPr lang="fr-FR" smtClean="0"/>
              <a:t>17/08/2021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DBD9-C482-495D-88FC-A3223C5A16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09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C1A31B3-5E02-4A19-AB4F-B9C9A1675DEE}" type="datetimeFigureOut">
              <a:rPr lang="fr-FR" smtClean="0"/>
              <a:t>17/08/2021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236DBD9-C482-495D-88FC-A3223C5A16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699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470792" y="0"/>
            <a:ext cx="8534400" cy="1507067"/>
          </a:xfrm>
        </p:spPr>
        <p:txBody>
          <a:bodyPr/>
          <a:lstStyle/>
          <a:p>
            <a:pPr algn="ctr"/>
            <a:r>
              <a:rPr lang="fr-FR" dirty="0" smtClean="0"/>
              <a:t>YOU-IN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4218039" y="4791332"/>
            <a:ext cx="1952421" cy="823912"/>
          </a:xfrm>
        </p:spPr>
        <p:txBody>
          <a:bodyPr>
            <a:normAutofit/>
          </a:bodyPr>
          <a:lstStyle/>
          <a:p>
            <a:pPr algn="r"/>
            <a:r>
              <a:rPr lang="fr-FR" sz="1800" b="0" dirty="0" smtClean="0"/>
              <a:t>ZOUHAIR OUKNAZ</a:t>
            </a:r>
            <a:endParaRPr lang="fr-FR" sz="1800" b="0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48" y="2055175"/>
            <a:ext cx="5051521" cy="3639726"/>
          </a:xfrm>
        </p:spPr>
      </p:pic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987272" y="2055175"/>
            <a:ext cx="5183188" cy="2076757"/>
          </a:xfrm>
        </p:spPr>
        <p:txBody>
          <a:bodyPr anchor="ctr"/>
          <a:lstStyle/>
          <a:p>
            <a:r>
              <a:rPr lang="en-GB" b="1" dirty="0"/>
              <a:t>Social Network System for Job Placement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48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ahnschrift Light SemiCondensed" panose="020B0502040204020203" pitchFamily="34" charset="0"/>
              </a:rPr>
              <a:t>Plan de présentation :</a:t>
            </a:r>
            <a:endParaRPr lang="fr-FR" sz="3200" b="1" dirty="0">
              <a:solidFill>
                <a:schemeClr val="bg1">
                  <a:lumMod val="95000"/>
                  <a:lumOff val="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0" name="Espace réservé pour une image 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5" r="27665"/>
          <a:stretch>
            <a:fillRect/>
          </a:stretch>
        </p:blipFill>
        <p:spPr>
          <a:xfrm>
            <a:off x="285135" y="914399"/>
            <a:ext cx="4247535" cy="4938049"/>
          </a:xfrm>
          <a:prstGeom prst="snip2DiagRect">
            <a:avLst>
              <a:gd name="adj1" fmla="val 10815"/>
              <a:gd name="adj2" fmla="val 4495"/>
            </a:avLst>
          </a:prstGeom>
        </p:spPr>
      </p:pic>
      <p:sp>
        <p:nvSpPr>
          <p:cNvPr id="9" name="Espace réservé du texte 8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Voir cahier de charge,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Voir Conception UML ( Diagramme de class, Diagramme des cases des utilisations),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Voir l’application en chrome,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</a:rPr>
              <a:t>Tester Code</a:t>
            </a:r>
            <a:endParaRPr lang="fr-F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3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5444" y="798871"/>
            <a:ext cx="6019800" cy="1143000"/>
          </a:xfrm>
        </p:spPr>
        <p:txBody>
          <a:bodyPr/>
          <a:lstStyle/>
          <a:p>
            <a:r>
              <a:rPr lang="fr-FR" dirty="0" smtClean="0"/>
              <a:t>Cahier de charge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65444" y="2163095"/>
            <a:ext cx="10064904" cy="383458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</a:rPr>
              <a:t>Objective / Vision</a:t>
            </a:r>
          </a:p>
          <a:p>
            <a:endParaRPr lang="fr-FR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In this project, we’ll create a web application that connects recruiters and potential candidates. In essence, it would be a social network that enables people to communicate with each other and thus find suitable opportunities</a:t>
            </a:r>
            <a:endParaRPr lang="fr-F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61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8980" y="-459658"/>
            <a:ext cx="6019800" cy="1143000"/>
          </a:xfrm>
        </p:spPr>
        <p:txBody>
          <a:bodyPr/>
          <a:lstStyle/>
          <a:p>
            <a:r>
              <a:rPr lang="fr-FR" dirty="0" smtClean="0"/>
              <a:t>Diagramme de classes :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83226" y="1897626"/>
            <a:ext cx="10392697" cy="4513005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87" y="683342"/>
            <a:ext cx="11218607" cy="58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8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8979" y="-459658"/>
            <a:ext cx="7351201" cy="1143000"/>
          </a:xfrm>
        </p:spPr>
        <p:txBody>
          <a:bodyPr/>
          <a:lstStyle/>
          <a:p>
            <a:r>
              <a:rPr lang="fr-FR" dirty="0" smtClean="0"/>
              <a:t>Diagramme de cas de utilisateur: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83226" y="1897626"/>
            <a:ext cx="10392697" cy="4513005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35742"/>
            <a:ext cx="11208774" cy="528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8979" y="-459658"/>
            <a:ext cx="7351201" cy="1143000"/>
          </a:xfrm>
        </p:spPr>
        <p:txBody>
          <a:bodyPr/>
          <a:lstStyle/>
          <a:p>
            <a:r>
              <a:rPr lang="fr-FR" dirty="0" smtClean="0"/>
              <a:t>Diagramme de cas de utilisateur: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83226" y="1897626"/>
            <a:ext cx="10392697" cy="4513005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1" y="855406"/>
            <a:ext cx="11611897" cy="555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6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88979" y="-459658"/>
            <a:ext cx="7351201" cy="1143000"/>
          </a:xfrm>
        </p:spPr>
        <p:txBody>
          <a:bodyPr/>
          <a:lstStyle/>
          <a:p>
            <a:r>
              <a:rPr lang="fr-FR" dirty="0" smtClean="0"/>
              <a:t>Diagramme de cas de utilisateur: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83226" y="1897626"/>
            <a:ext cx="10392697" cy="4513005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6" y="855406"/>
            <a:ext cx="10392697" cy="555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7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867</TotalTime>
  <Words>105</Words>
  <Application>Microsoft Office PowerPoint</Application>
  <PresentationFormat>Grand écran</PresentationFormat>
  <Paragraphs>16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Bahnschrift Light SemiCondensed</vt:lpstr>
      <vt:lpstr>Century Gothic</vt:lpstr>
      <vt:lpstr>Wingdings 3</vt:lpstr>
      <vt:lpstr>Secteur</vt:lpstr>
      <vt:lpstr>YOU-IN</vt:lpstr>
      <vt:lpstr>Plan de présentation :</vt:lpstr>
      <vt:lpstr>Cahier de charge</vt:lpstr>
      <vt:lpstr>Diagramme de classes :</vt:lpstr>
      <vt:lpstr>Diagramme de cas de utilisateur:</vt:lpstr>
      <vt:lpstr>Diagramme de cas de utilisateur:</vt:lpstr>
      <vt:lpstr>Diagramme de cas de utilisateur: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YOU-IN</dc:title>
  <dc:creator>Youcode</dc:creator>
  <cp:lastModifiedBy>Youcode</cp:lastModifiedBy>
  <cp:revision>6</cp:revision>
  <dcterms:created xsi:type="dcterms:W3CDTF">2021-08-17T18:36:03Z</dcterms:created>
  <dcterms:modified xsi:type="dcterms:W3CDTF">2021-08-18T09:03:37Z</dcterms:modified>
</cp:coreProperties>
</file>