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3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B1052-A4C7-44D8-86CF-D1A6065701EA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19633-CF0F-4E89-9300-6CC8B67232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03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19633-CF0F-4E89-9300-6CC8B67232C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95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7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58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30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529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14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8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9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46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33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42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9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7B0F-9E67-4DD2-9FC4-BD8A5E4F45CB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4A6E-B32A-4A39-A520-AED401662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3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0063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22420" y="242864"/>
            <a:ext cx="11747157" cy="65326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4967419" y="2710397"/>
            <a:ext cx="1935892" cy="601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8BIT WONDER" panose="00000400000000000000" pitchFamily="2" charset="0"/>
              </a:rPr>
              <a:t>Mineria</a:t>
            </a:r>
            <a:r>
              <a:rPr lang="es-MX" dirty="0" smtClean="0">
                <a:latin typeface="8BIT WONDER" panose="00000400000000000000" pitchFamily="2" charset="0"/>
              </a:rPr>
              <a:t> de Datos </a:t>
            </a:r>
            <a:endParaRPr lang="es-MX" dirty="0">
              <a:latin typeface="8BIT WONDER" panose="00000400000000000000" pitchFamily="2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207740" y="1816370"/>
            <a:ext cx="1367482" cy="387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  <a:latin typeface="Impact" panose="020B0806030902050204" pitchFamily="34" charset="0"/>
              </a:rPr>
              <a:t>Pronóstico</a:t>
            </a:r>
            <a:endParaRPr lang="es-MX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030626" y="4555522"/>
            <a:ext cx="2042984" cy="3501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00B0F0"/>
                </a:solidFill>
                <a:latin typeface="Impact" panose="020B0806030902050204" pitchFamily="34" charset="0"/>
              </a:rPr>
              <a:t>Recomendaciones</a:t>
            </a:r>
            <a:endParaRPr lang="es-MX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253683" y="4438207"/>
            <a:ext cx="1470456" cy="6054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7030A0"/>
                </a:solidFill>
                <a:latin typeface="Impact" panose="020B0806030902050204" pitchFamily="34" charset="0"/>
              </a:rPr>
              <a:t>Búsqueda de </a:t>
            </a:r>
            <a:r>
              <a:rPr lang="es-MX" dirty="0" smtClean="0">
                <a:solidFill>
                  <a:srgbClr val="7030A0"/>
                </a:solidFill>
                <a:latin typeface="Impact" panose="020B0806030902050204" pitchFamily="34" charset="0"/>
              </a:rPr>
              <a:t>secuencias</a:t>
            </a:r>
            <a:endParaRPr lang="es-MX" dirty="0">
              <a:solidFill>
                <a:srgbClr val="7030A0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8237835" y="1707218"/>
            <a:ext cx="1470456" cy="6054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C000"/>
                </a:solidFill>
                <a:latin typeface="Impact" panose="020B0806030902050204" pitchFamily="34" charset="0"/>
              </a:rPr>
              <a:t>Riesgo y </a:t>
            </a:r>
            <a:r>
              <a:rPr lang="es-MX" dirty="0" smtClean="0">
                <a:solidFill>
                  <a:srgbClr val="FFC000"/>
                </a:solidFill>
                <a:latin typeface="Impact" panose="020B0806030902050204" pitchFamily="34" charset="0"/>
              </a:rPr>
              <a:t>probabilidad</a:t>
            </a:r>
            <a:endParaRPr lang="es-MX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8353167" y="4555522"/>
            <a:ext cx="1466335" cy="3624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B050"/>
                </a:solidFill>
                <a:latin typeface="Impact" panose="020B0806030902050204" pitchFamily="34" charset="0"/>
              </a:rPr>
              <a:t>Agrupación</a:t>
            </a:r>
          </a:p>
        </p:txBody>
      </p:sp>
      <p:cxnSp>
        <p:nvCxnSpPr>
          <p:cNvPr id="16" name="Conector recto de flecha 15"/>
          <p:cNvCxnSpPr>
            <a:stCxn id="7" idx="1"/>
            <a:endCxn id="8" idx="3"/>
          </p:cNvCxnSpPr>
          <p:nvPr/>
        </p:nvCxnSpPr>
        <p:spPr>
          <a:xfrm flipH="1" flipV="1">
            <a:off x="3575222" y="2009959"/>
            <a:ext cx="1392197" cy="1001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9" idx="0"/>
          </p:cNvCxnSpPr>
          <p:nvPr/>
        </p:nvCxnSpPr>
        <p:spPr>
          <a:xfrm flipH="1">
            <a:off x="3052118" y="3311908"/>
            <a:ext cx="1915301" cy="12436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2"/>
            <a:endCxn id="10" idx="0"/>
          </p:cNvCxnSpPr>
          <p:nvPr/>
        </p:nvCxnSpPr>
        <p:spPr>
          <a:xfrm>
            <a:off x="5935365" y="3311908"/>
            <a:ext cx="53546" cy="11262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12" idx="0"/>
          </p:cNvCxnSpPr>
          <p:nvPr/>
        </p:nvCxnSpPr>
        <p:spPr>
          <a:xfrm>
            <a:off x="6903311" y="3311908"/>
            <a:ext cx="2183024" cy="12436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7" idx="3"/>
            <a:endCxn id="11" idx="1"/>
          </p:cNvCxnSpPr>
          <p:nvPr/>
        </p:nvCxnSpPr>
        <p:spPr>
          <a:xfrm flipV="1">
            <a:off x="6903311" y="2009959"/>
            <a:ext cx="1334524" cy="10011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2104766" y="2285852"/>
            <a:ext cx="204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 smtClean="0"/>
              <a:t>Google </a:t>
            </a:r>
            <a:r>
              <a:rPr lang="es-MX" sz="1400" dirty="0" err="1" smtClean="0"/>
              <a:t>Maps</a:t>
            </a:r>
            <a:r>
              <a:rPr lang="es-MX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 smtClean="0"/>
              <a:t>Mercado Libre</a:t>
            </a:r>
            <a:endParaRPr lang="es-MX" sz="14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2104766" y="4917987"/>
            <a:ext cx="204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 smtClean="0"/>
              <a:t>YouTube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 err="1" smtClean="0"/>
              <a:t>Blim</a:t>
            </a:r>
            <a:r>
              <a:rPr lang="es-MX" sz="1400" dirty="0" smtClean="0"/>
              <a:t> </a:t>
            </a:r>
            <a:endParaRPr lang="es-MX" sz="14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274276" y="5039718"/>
            <a:ext cx="204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 smtClean="0"/>
              <a:t>Ali exprés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 err="1" smtClean="0"/>
              <a:t>Alibaba</a:t>
            </a:r>
            <a:r>
              <a:rPr lang="es-MX" sz="1400" dirty="0" smtClean="0"/>
              <a:t> </a:t>
            </a:r>
            <a:endParaRPr lang="es-MX" sz="14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8447898" y="2351844"/>
            <a:ext cx="204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 smtClean="0"/>
              <a:t>Facebook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 smtClean="0"/>
              <a:t>Instagram  </a:t>
            </a:r>
            <a:endParaRPr lang="es-MX" sz="14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8509681" y="5031511"/>
            <a:ext cx="204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 smtClean="0"/>
              <a:t>Amazon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 err="1" smtClean="0"/>
              <a:t>Tinder</a:t>
            </a:r>
            <a:r>
              <a:rPr lang="es-MX" sz="1400" dirty="0" smtClean="0"/>
              <a:t> </a:t>
            </a:r>
            <a:endParaRPr lang="es-MX" sz="1400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83" y="1114580"/>
            <a:ext cx="1295062" cy="1295062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32" y="733236"/>
            <a:ext cx="1430040" cy="762688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9" y="1847023"/>
            <a:ext cx="1345376" cy="713049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3" y="3709638"/>
            <a:ext cx="1565189" cy="751291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42" y="5554731"/>
            <a:ext cx="1422438" cy="800833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82" y="5684668"/>
            <a:ext cx="1449863" cy="724932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39" y="4978765"/>
            <a:ext cx="1474573" cy="645126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88" y="4936918"/>
            <a:ext cx="1309382" cy="403933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63" y="5662287"/>
            <a:ext cx="1172867" cy="769694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98" y="612516"/>
            <a:ext cx="1440552" cy="888802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476" y="1762111"/>
            <a:ext cx="1474938" cy="728724"/>
          </a:xfrm>
          <a:prstGeom prst="rect">
            <a:avLst/>
          </a:prstGeom>
        </p:spPr>
      </p:pic>
      <p:sp>
        <p:nvSpPr>
          <p:cNvPr id="59" name="CuadroTexto 58"/>
          <p:cNvSpPr txBox="1"/>
          <p:nvPr/>
        </p:nvSpPr>
        <p:spPr>
          <a:xfrm>
            <a:off x="9168174" y="6555253"/>
            <a:ext cx="6787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Erick Ulrich Martínez Rangel 1661818 </a:t>
            </a:r>
            <a:endParaRPr lang="es-MX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00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51357" cy="11588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MX" dirty="0" err="1" smtClean="0">
                <a:latin typeface="8BIT WONDER" panose="00000400000000000000" pitchFamily="2" charset="0"/>
              </a:rPr>
              <a:t>Descripcion</a:t>
            </a:r>
            <a:r>
              <a:rPr lang="es-MX" sz="1200" dirty="0" smtClean="0">
                <a:latin typeface="8BIT WONDER" panose="00000400000000000000" pitchFamily="2" charset="0"/>
              </a:rPr>
              <a:t>(EXTRA)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b="1" dirty="0" smtClean="0">
                <a:solidFill>
                  <a:srgbClr val="FF0000"/>
                </a:solidFill>
              </a:rPr>
              <a:t>Pronóstico</a:t>
            </a:r>
            <a:r>
              <a:rPr lang="es-MX" sz="1800" dirty="0" smtClean="0">
                <a:solidFill>
                  <a:schemeClr val="tx1"/>
                </a:solidFill>
              </a:rPr>
              <a:t>: Al </a:t>
            </a:r>
            <a:r>
              <a:rPr lang="es-MX" sz="1800" dirty="0" smtClean="0"/>
              <a:t>hablar de mercado libre nos referimos a los tiempos estimados con otros conductores es decir además </a:t>
            </a:r>
            <a:r>
              <a:rPr lang="es-MX" sz="1800" dirty="0" err="1" smtClean="0"/>
              <a:t>deya</a:t>
            </a:r>
            <a:r>
              <a:rPr lang="es-MX" sz="1800" dirty="0" smtClean="0"/>
              <a:t> tener un algoritmo que se basa en la distancia y gracias a eso </a:t>
            </a:r>
            <a:r>
              <a:rPr lang="es-MX" sz="1800" dirty="0" err="1" smtClean="0"/>
              <a:t>tambien</a:t>
            </a:r>
            <a:r>
              <a:rPr lang="es-MX" sz="1800" dirty="0" smtClean="0"/>
              <a:t> te da un tiempo estimado de entrega se basa también en otros conductores, Y mercado libre es igual gracias a su numero de ventas se basa para dar ofertas y atraer mas gente.</a:t>
            </a:r>
          </a:p>
          <a:p>
            <a:pPr marL="0" indent="0">
              <a:buNone/>
            </a:pPr>
            <a:r>
              <a:rPr lang="es-MX" sz="1800" b="1" dirty="0" smtClean="0">
                <a:solidFill>
                  <a:srgbClr val="FF0000"/>
                </a:solidFill>
              </a:rPr>
              <a:t>Recomendaciones</a:t>
            </a:r>
            <a:r>
              <a:rPr lang="es-MX" sz="1800" dirty="0" smtClean="0"/>
              <a:t>: En YouTube analiza los videos que observas y te recomienda variedad de videos o canales relacionados con lo que observas ,</a:t>
            </a:r>
            <a:r>
              <a:rPr lang="es-MX" sz="1800" dirty="0" err="1" smtClean="0"/>
              <a:t>Blim</a:t>
            </a:r>
            <a:r>
              <a:rPr lang="es-MX" sz="1800" dirty="0" smtClean="0"/>
              <a:t> es una aplicación de series y películas usa lo mismo analiza lo que ves y te da recomendaciones de cosas parecidas o que otra gente también observa.</a:t>
            </a:r>
          </a:p>
          <a:p>
            <a:pPr marL="0" indent="0">
              <a:buNone/>
            </a:pPr>
            <a:r>
              <a:rPr lang="es-MX" sz="1800" b="1" dirty="0" smtClean="0">
                <a:solidFill>
                  <a:srgbClr val="FF0000"/>
                </a:solidFill>
              </a:rPr>
              <a:t>Búsqueda de secuencias</a:t>
            </a:r>
            <a:r>
              <a:rPr lang="es-MX" sz="1800" dirty="0" smtClean="0"/>
              <a:t>:Aliexpres y </a:t>
            </a:r>
            <a:r>
              <a:rPr lang="es-MX" sz="1800" dirty="0" err="1" smtClean="0"/>
              <a:t>Alibaba</a:t>
            </a:r>
            <a:r>
              <a:rPr lang="es-MX" sz="1800" dirty="0" smtClean="0"/>
              <a:t> son dos aplicación de compras en las cuales cuando </a:t>
            </a:r>
            <a:r>
              <a:rPr lang="es-MX" sz="1800" dirty="0" err="1" smtClean="0"/>
              <a:t>comopras</a:t>
            </a:r>
            <a:r>
              <a:rPr lang="es-MX" sz="1800" dirty="0" smtClean="0"/>
              <a:t> cosas se te dan otras cosas relacionadas que necesitaras un ejemplo es cuando compras piezas de algo electrónico y luego te adjunta herramienta que podrías usar.</a:t>
            </a:r>
          </a:p>
          <a:p>
            <a:pPr marL="0" indent="0">
              <a:buNone/>
            </a:pPr>
            <a:r>
              <a:rPr lang="es-MX" sz="1800" b="1" dirty="0" smtClean="0">
                <a:solidFill>
                  <a:srgbClr val="FF0000"/>
                </a:solidFill>
              </a:rPr>
              <a:t>Agrupación</a:t>
            </a:r>
            <a:r>
              <a:rPr lang="es-MX" sz="1800" dirty="0" smtClean="0"/>
              <a:t>: En Amazon se usa la agrupación para la variedad de productos o clientes se organiza en categorías ya sea domésticos , electrónico, herramientas un largo de etcéteras ,En </a:t>
            </a:r>
            <a:r>
              <a:rPr lang="es-MX" sz="1800" dirty="0" err="1" smtClean="0"/>
              <a:t>tider</a:t>
            </a:r>
            <a:r>
              <a:rPr lang="es-MX" sz="1800" dirty="0" smtClean="0"/>
              <a:t> que es una aplicación de citas usa tu información y te agrupa con gente con mismos gustos o actividades que tu entre otras características.</a:t>
            </a:r>
          </a:p>
          <a:p>
            <a:pPr marL="0" indent="0">
              <a:buNone/>
            </a:pPr>
            <a:r>
              <a:rPr lang="es-MX" sz="1800" b="1" dirty="0" smtClean="0">
                <a:solidFill>
                  <a:srgbClr val="FF0000"/>
                </a:solidFill>
              </a:rPr>
              <a:t>Riesgo y probabilidad</a:t>
            </a:r>
            <a:r>
              <a:rPr lang="es-MX" sz="1800" dirty="0" smtClean="0">
                <a:solidFill>
                  <a:schemeClr val="tx1"/>
                </a:solidFill>
              </a:rPr>
              <a:t>: Facebook y Instagram tienen muchas normas que anticipan variedad de eventos y con  ayuda de información de otras personas se predispone a bloquear cosas ofensivas o que rompen normas a veces inclusive cosas que no tienen sentido ya que se basan en la información de los demás usuarios al igual que Instagram .</a:t>
            </a:r>
            <a:endParaRPr lang="es-MX" sz="1800" dirty="0" smtClean="0"/>
          </a:p>
          <a:p>
            <a:pPr marL="0" indent="0">
              <a:buNone/>
            </a:pPr>
            <a:endParaRPr lang="es-MX" sz="1600" dirty="0" smtClean="0"/>
          </a:p>
          <a:p>
            <a:pPr marL="0" indent="0">
              <a:buNone/>
            </a:pPr>
            <a:endParaRPr lang="es-MX" sz="1600" dirty="0" smtClean="0"/>
          </a:p>
          <a:p>
            <a:pPr marL="0" indent="0">
              <a:buNone/>
            </a:pPr>
            <a:endParaRPr lang="es-MX" sz="1600" dirty="0" smtClean="0"/>
          </a:p>
          <a:p>
            <a:pPr marL="0" indent="0">
              <a:buNone/>
            </a:pPr>
            <a:endParaRPr lang="es-MX" sz="1600" dirty="0" smtClean="0"/>
          </a:p>
          <a:p>
            <a:pPr marL="0" indent="0">
              <a:buNone/>
            </a:pPr>
            <a:endParaRPr lang="es-MX" sz="1600" dirty="0" smtClean="0"/>
          </a:p>
          <a:p>
            <a:pPr marL="0" indent="0">
              <a:buNone/>
            </a:pPr>
            <a:endParaRPr lang="es-MX" sz="1600" dirty="0" smtClean="0"/>
          </a:p>
        </p:txBody>
      </p:sp>
    </p:spTree>
    <p:extLst>
      <p:ext uri="{BB962C8B-B14F-4D97-AF65-F5344CB8AC3E}">
        <p14:creationId xmlns:p14="http://schemas.microsoft.com/office/powerpoint/2010/main" val="386740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311</Words>
  <Application>Microsoft Office PowerPoint</Application>
  <PresentationFormat>Panorámica</PresentationFormat>
  <Paragraphs>28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8BIT WONDER</vt:lpstr>
      <vt:lpstr>Arial</vt:lpstr>
      <vt:lpstr>Calibri</vt:lpstr>
      <vt:lpstr>Calibri Light</vt:lpstr>
      <vt:lpstr>Impact</vt:lpstr>
      <vt:lpstr>Wingdings</vt:lpstr>
      <vt:lpstr>Tema de Office</vt:lpstr>
      <vt:lpstr>Presentación de PowerPoint</vt:lpstr>
      <vt:lpstr>Descripcion(EXTRA)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Martínez Rangel</dc:creator>
  <cp:lastModifiedBy>Erick Martínez Rangel</cp:lastModifiedBy>
  <cp:revision>12</cp:revision>
  <dcterms:created xsi:type="dcterms:W3CDTF">2020-09-05T20:17:41Z</dcterms:created>
  <dcterms:modified xsi:type="dcterms:W3CDTF">2020-09-30T00:03:57Z</dcterms:modified>
</cp:coreProperties>
</file>