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6" r:id="rId3"/>
    <p:sldId id="257" r:id="rId4"/>
    <p:sldId id="258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8FB21BE-F430-4EAF-9F35-766F8EB97708}" type="datetimeFigureOut">
              <a:rPr lang="fr-FR" smtClean="0"/>
              <a:pPr/>
              <a:t>30/06/2021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B7BE1AF-E92B-4C5D-B5F0-C5A064A99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8183880" cy="2786082"/>
          </a:xfrm>
        </p:spPr>
        <p:txBody>
          <a:bodyPr>
            <a:normAutofit/>
          </a:bodyPr>
          <a:lstStyle/>
          <a:p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/>
              <a:t>          </a:t>
            </a:r>
            <a:r>
              <a:rPr lang="fr-FR" sz="4400" dirty="0" smtClean="0"/>
              <a:t>GOMYCODE GAFSA</a:t>
            </a: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>
                <a:solidFill>
                  <a:srgbClr val="FF0000"/>
                </a:solidFill>
              </a:rPr>
              <a:t>First </a:t>
            </a:r>
            <a:r>
              <a:rPr lang="en-ZA" sz="2200" dirty="0" smtClean="0">
                <a:solidFill>
                  <a:srgbClr val="FF0000"/>
                </a:solidFill>
              </a:rPr>
              <a:t>skill</a:t>
            </a:r>
            <a:r>
              <a:rPr lang="fr-FR" sz="2200" dirty="0" smtClean="0">
                <a:solidFill>
                  <a:srgbClr val="FF0000"/>
                </a:solidFill>
              </a:rPr>
              <a:t>:</a:t>
            </a:r>
            <a:br>
              <a:rPr lang="fr-FR" sz="2200" dirty="0" smtClean="0">
                <a:solidFill>
                  <a:srgbClr val="FF0000"/>
                </a:solidFill>
              </a:rPr>
            </a:br>
            <a:r>
              <a:rPr lang="fr-FR" sz="2200" dirty="0" smtClean="0">
                <a:solidFill>
                  <a:srgbClr val="FF0000"/>
                </a:solidFill>
              </a:rPr>
              <a:t>      </a:t>
            </a:r>
            <a:r>
              <a:rPr lang="fr-FR" dirty="0" smtClean="0"/>
              <a:t> </a:t>
            </a:r>
            <a:r>
              <a:rPr lang="fr-FR" sz="6000" u="sng" dirty="0" smtClean="0">
                <a:solidFill>
                  <a:srgbClr val="00B0F0"/>
                </a:solidFill>
                <a:latin typeface="Comic Sans MS" pitchFamily="66" charset="0"/>
              </a:rPr>
              <a:t>Web fondamental</a:t>
            </a:r>
            <a:endParaRPr lang="fr-FR" sz="6000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7712418" cy="1503618"/>
          </a:xfrm>
        </p:spPr>
        <p:txBody>
          <a:bodyPr/>
          <a:lstStyle/>
          <a:p>
            <a:pPr>
              <a:buNone/>
            </a:pPr>
            <a:r>
              <a:rPr lang="en-ZA" sz="20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Developed by:         </a:t>
            </a:r>
            <a:r>
              <a:rPr lang="en-ZA" b="1" dirty="0" smtClean="0">
                <a:latin typeface="Comic Sans MS" pitchFamily="66" charset="0"/>
              </a:rPr>
              <a:t>Zounaikha Kid</a:t>
            </a:r>
          </a:p>
          <a:p>
            <a:pPr>
              <a:buNone/>
            </a:pPr>
            <a:r>
              <a:rPr lang="en-ZA" sz="20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Perform on:               </a:t>
            </a:r>
            <a:r>
              <a:rPr lang="en-ZA" sz="2000" b="1" dirty="0" smtClean="0">
                <a:latin typeface="Comic Sans MS" pitchFamily="66" charset="0"/>
              </a:rPr>
              <a:t>29/06/2021</a:t>
            </a:r>
            <a:endParaRPr lang="en-ZA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1357298"/>
            <a:ext cx="7114978" cy="1681154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rgbClr val="FF0000"/>
                </a:solidFill>
                <a:latin typeface="Comic Sans MS" pitchFamily="66" charset="0"/>
              </a:rPr>
              <a:t>How </a:t>
            </a:r>
            <a:r>
              <a:rPr lang="en-ZA" sz="4000" dirty="0" smtClean="0">
                <a:solidFill>
                  <a:srgbClr val="FF0000"/>
                </a:solidFill>
                <a:latin typeface="Comic Sans MS" pitchFamily="66" charset="0"/>
              </a:rPr>
              <a:t>does</a:t>
            </a:r>
            <a:r>
              <a:rPr lang="fr-FR" sz="4000" dirty="0" smtClean="0">
                <a:solidFill>
                  <a:srgbClr val="FF0000"/>
                </a:solidFill>
                <a:latin typeface="Comic Sans MS" pitchFamily="66" charset="0"/>
              </a:rPr>
              <a:t> the web </a:t>
            </a:r>
            <a:r>
              <a:rPr lang="en-ZA" sz="4000" dirty="0" smtClean="0">
                <a:solidFill>
                  <a:srgbClr val="FF0000"/>
                </a:solidFill>
                <a:latin typeface="Comic Sans MS" pitchFamily="66" charset="0"/>
              </a:rPr>
              <a:t>work</a:t>
            </a:r>
            <a:r>
              <a:rPr lang="fr-FR" sz="4000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fr-FR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0100" y="3643314"/>
            <a:ext cx="7469120" cy="257176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web is a part of internet</a:t>
            </a:r>
          </a:p>
          <a:p>
            <a:pPr algn="just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web is a system of internet</a:t>
            </a:r>
          </a:p>
          <a:p>
            <a:pPr algn="just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web is a interaction between  servers and clients</a:t>
            </a:r>
          </a:p>
          <a:p>
            <a:pPr algn="just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browser sent an HTTP (protocol) message to the servers, asking it to sent a copy to the client, this operation done when they connect with internet using TCP.</a:t>
            </a:r>
          </a:p>
          <a:p>
            <a:pPr algn="just">
              <a:buFont typeface="Arial" pitchFamily="34" charset="0"/>
              <a:buChar char="•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ZA" dirty="0" err="1" smtClean="0">
                <a:solidFill>
                  <a:schemeClr val="tx1"/>
                </a:solidFill>
                <a:latin typeface="Comic Sans MS" pitchFamily="66" charset="0"/>
              </a:rPr>
              <a:t>messange</a:t>
            </a: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 between servers and client sent bay an API(application programming interface).</a:t>
            </a:r>
            <a:endParaRPr lang="en-ZA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ZA" sz="4000" dirty="0" smtClean="0">
                <a:solidFill>
                  <a:srgbClr val="FF0000"/>
                </a:solidFill>
                <a:latin typeface="Comic Sans MS" pitchFamily="66" charset="0"/>
              </a:rPr>
              <a:t>What do you need to be a web </a:t>
            </a:r>
            <a:r>
              <a:rPr lang="en-ZA" sz="4000" dirty="0" err="1" smtClean="0">
                <a:solidFill>
                  <a:srgbClr val="FF0000"/>
                </a:solidFill>
                <a:latin typeface="Comic Sans MS" pitchFamily="66" charset="0"/>
              </a:rPr>
              <a:t>developper</a:t>
            </a:r>
            <a:r>
              <a:rPr lang="en-ZA" sz="4000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ZA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921590" cy="2172860"/>
          </a:xfrm>
        </p:spPr>
        <p:txBody>
          <a:bodyPr>
            <a:noAutofit/>
          </a:bodyPr>
          <a:lstStyle/>
          <a:p>
            <a:pPr algn="just"/>
            <a:r>
              <a:rPr lang="en-ZA" sz="2400" dirty="0" smtClean="0">
                <a:solidFill>
                  <a:schemeClr val="tx1"/>
                </a:solidFill>
                <a:latin typeface="Comic Sans MS" pitchFamily="66" charset="0"/>
              </a:rPr>
              <a:t>We’ll need 3 tools that every web developer uses:</a:t>
            </a:r>
          </a:p>
          <a:p>
            <a:pPr algn="just">
              <a:buFont typeface="Wingdings" pitchFamily="2" charset="2"/>
              <a:buChar char="ü"/>
            </a:pPr>
            <a:r>
              <a:rPr lang="en-ZA" sz="2400" dirty="0" smtClean="0">
                <a:solidFill>
                  <a:schemeClr val="tx1"/>
                </a:solidFill>
                <a:latin typeface="Comic Sans MS" pitchFamily="66" charset="0"/>
              </a:rPr>
              <a:t>A text editor to write code</a:t>
            </a:r>
          </a:p>
          <a:p>
            <a:pPr algn="just">
              <a:buFont typeface="Wingdings" pitchFamily="2" charset="2"/>
              <a:buChar char="ü"/>
            </a:pPr>
            <a:r>
              <a:rPr lang="en-ZA" sz="2400" dirty="0" smtClean="0">
                <a:solidFill>
                  <a:schemeClr val="tx1"/>
                </a:solidFill>
                <a:latin typeface="Comic Sans MS" pitchFamily="66" charset="0"/>
              </a:rPr>
              <a:t>A web browser to preview what we’re building</a:t>
            </a:r>
          </a:p>
          <a:p>
            <a:pPr algn="just">
              <a:buFont typeface="Wingdings" pitchFamily="2" charset="2"/>
              <a:buChar char="ü"/>
            </a:pPr>
            <a:r>
              <a:rPr lang="en-ZA" sz="2400" dirty="0" smtClean="0">
                <a:solidFill>
                  <a:schemeClr val="tx1"/>
                </a:solidFill>
                <a:latin typeface="Comic Sans MS" pitchFamily="66" charset="0"/>
              </a:rPr>
              <a:t>Version control and Repository Manager</a:t>
            </a:r>
            <a:endParaRPr lang="en-ZA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ZA" sz="4000" dirty="0" smtClean="0">
                <a:solidFill>
                  <a:srgbClr val="FF0000"/>
                </a:solidFill>
                <a:latin typeface="Comic Sans MS" pitchFamily="66" charset="0"/>
              </a:rPr>
              <a:t>What is the role of a web developer?</a:t>
            </a:r>
            <a:endParaRPr lang="en-ZA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3685032"/>
            <a:ext cx="7637552" cy="2601488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The web developer should be creative and know the programming  skills </a:t>
            </a:r>
          </a:p>
          <a:p>
            <a:pPr algn="just">
              <a:buFont typeface="Wingdings" pitchFamily="2" charset="2"/>
              <a:buChar char="ü"/>
            </a:pPr>
            <a:r>
              <a:rPr lang="en-ZA" dirty="0" smtClean="0">
                <a:solidFill>
                  <a:schemeClr val="tx1"/>
                </a:solidFill>
                <a:latin typeface="Comic Sans MS" pitchFamily="66" charset="0"/>
              </a:rPr>
              <a:t>Web developer create website that meet the requirement of employers or clients.</a:t>
            </a:r>
            <a:endParaRPr lang="en-ZA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ank You For Your Attention Cartoon - FOTO ~ IMAGE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2000240"/>
            <a:ext cx="6067477" cy="350046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127</TotalTime>
  <Words>157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Aspect</vt:lpstr>
      <vt:lpstr>           GOMYCODE GAFSA First skill:        Web fondamental</vt:lpstr>
      <vt:lpstr>How does the web work?</vt:lpstr>
      <vt:lpstr>What do you need to be a web developper?</vt:lpstr>
      <vt:lpstr>What is the role of a web developer?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Utilisateur Windows</dc:creator>
  <cp:lastModifiedBy>Utilisateur Windows</cp:lastModifiedBy>
  <cp:revision>6</cp:revision>
  <dcterms:created xsi:type="dcterms:W3CDTF">2021-06-30T09:36:31Z</dcterms:created>
  <dcterms:modified xsi:type="dcterms:W3CDTF">2021-06-30T13:12:45Z</dcterms:modified>
</cp:coreProperties>
</file>