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yu" initials="G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6"/>
          <p:cNvCxnSpPr/>
          <p:nvPr/>
        </p:nvCxnSpPr>
        <p:spPr>
          <a:xfrm>
            <a:off x="1833245" y="835025"/>
            <a:ext cx="9974580" cy="20320"/>
          </a:xfrm>
          <a:prstGeom prst="line">
            <a:avLst/>
          </a:prstGeom>
          <a:ln w="9525">
            <a:noFill/>
            <a:head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/>
          <p:cNvSpPr txBox="1"/>
          <p:nvPr/>
        </p:nvSpPr>
        <p:spPr>
          <a:xfrm>
            <a:off x="1222375" y="325438"/>
            <a:ext cx="6667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004E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5.2</a:t>
            </a:r>
            <a:r>
              <a:rPr lang="en-US" altLang="zh-CN" sz="2400" b="1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</p:txBody>
      </p:sp>
      <p:sp>
        <p:nvSpPr>
          <p:cNvPr id="6" name="矩形 1"/>
          <p:cNvSpPr/>
          <p:nvPr/>
        </p:nvSpPr>
        <p:spPr>
          <a:xfrm>
            <a:off x="1730375" y="273600"/>
            <a:ext cx="8881745" cy="49795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solidFill>
                  <a:srgbClr val="004EA2"/>
                </a:solidFill>
                <a:effectLst>
                  <a:reflection blurRad="6350" stA="170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子项目一牵头单位研究基础</a:t>
            </a:r>
          </a:p>
        </p:txBody>
      </p:sp>
      <p:sp>
        <p:nvSpPr>
          <p:cNvPr id="7" name="文本框 1"/>
          <p:cNvSpPr txBox="1"/>
          <p:nvPr/>
        </p:nvSpPr>
        <p:spPr>
          <a:xfrm>
            <a:off x="1730375" y="3600"/>
            <a:ext cx="178308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基础条件和优势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1090" y="843436"/>
            <a:ext cx="51212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西安华晟复材科技有限公司</a:t>
            </a:r>
            <a:endParaRPr dirty="0"/>
          </a:p>
        </p:txBody>
      </p:sp>
      <p:cxnSp>
        <p:nvCxnSpPr>
          <p:cNvPr id="14" name="直接连接符 10"/>
          <p:cNvCxnSpPr/>
          <p:nvPr/>
        </p:nvCxnSpPr>
        <p:spPr>
          <a:xfrm>
            <a:off x="6212264" y="1000192"/>
            <a:ext cx="0" cy="5400000"/>
          </a:xfrm>
          <a:prstGeom prst="line">
            <a:avLst/>
          </a:prstGeom>
          <a:ln w="57150">
            <a:solidFill>
              <a:srgbClr val="004EA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8"/>
          <p:cNvSpPr txBox="1"/>
          <p:nvPr/>
        </p:nvSpPr>
        <p:spPr>
          <a:xfrm>
            <a:off x="279567" y="1245696"/>
            <a:ext cx="5617894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“复合材料自动铺放技术”成果转化企业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9"/>
          <p:cNvSpPr txBox="1"/>
          <p:nvPr/>
        </p:nvSpPr>
        <p:spPr>
          <a:xfrm>
            <a:off x="269226" y="1717336"/>
            <a:ext cx="5978280" cy="679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获得国家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863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、国家机床重大专项（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专项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重点研发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计划等一批国家项目支持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0"/>
          <p:cNvSpPr txBox="1"/>
          <p:nvPr/>
        </p:nvSpPr>
        <p:spPr>
          <a:xfrm>
            <a:off x="276485" y="2438792"/>
            <a:ext cx="5754536" cy="679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国家发明专利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项，实用新型专利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项，自动铺丝路径规划及控制软件著作权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9226" y="3252869"/>
            <a:ext cx="5543745" cy="679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形成复合材料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自动铺丝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铺带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铺缠一体机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等系列产品及配套软件，整体技术水平“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D37593-B496-4A8E-9666-68305599ABD7}"/>
              </a:ext>
            </a:extLst>
          </p:cNvPr>
          <p:cNvSpPr txBox="1"/>
          <p:nvPr/>
        </p:nvSpPr>
        <p:spPr>
          <a:xfrm>
            <a:off x="932998" y="40551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前沿的基础研究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D0FE85-0A8D-4156-8D12-63F55EA17C0C}"/>
              </a:ext>
            </a:extLst>
          </p:cNvPr>
          <p:cNvSpPr txBox="1"/>
          <p:nvPr/>
        </p:nvSpPr>
        <p:spPr>
          <a:xfrm>
            <a:off x="3803427" y="40669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丰富的产品体系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A91BC20-B68F-4BE0-8756-E0C230EC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29" y="4543687"/>
            <a:ext cx="2919213" cy="195262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2EE06F-1ADF-4FBB-941B-3B9C04472A10}"/>
              </a:ext>
            </a:extLst>
          </p:cNvPr>
          <p:cNvGrpSpPr/>
          <p:nvPr/>
        </p:nvGrpSpPr>
        <p:grpSpPr>
          <a:xfrm>
            <a:off x="675728" y="4517666"/>
            <a:ext cx="2084249" cy="1882525"/>
            <a:chOff x="1949245" y="4381472"/>
            <a:chExt cx="1923005" cy="1604703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D535A81-7DBC-4EC1-8895-212ABF57A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519" y="4381472"/>
              <a:ext cx="825024" cy="833648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1F0B2F5-0DC0-4A59-BD09-A2BA0EF03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7386" y="4492389"/>
              <a:ext cx="1064864" cy="611813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13E2A22-4548-458B-B0CF-4507B8670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9245" y="5315374"/>
              <a:ext cx="958251" cy="622676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0EE0A4F-2B64-4DBE-855D-A911A2AE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3999" y="5217209"/>
              <a:ext cx="958251" cy="768966"/>
            </a:xfrm>
            <a:prstGeom prst="rect">
              <a:avLst/>
            </a:prstGeom>
          </p:spPr>
        </p:pic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CE4C4DE-AB82-485D-9107-FB3CD39E65A4}"/>
              </a:ext>
            </a:extLst>
          </p:cNvPr>
          <p:cNvSpPr/>
          <p:nvPr/>
        </p:nvSpPr>
        <p:spPr>
          <a:xfrm>
            <a:off x="511728" y="4034473"/>
            <a:ext cx="2477418" cy="249808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97F74AE-D08A-420B-9EDC-411D2F285A8E}"/>
              </a:ext>
            </a:extLst>
          </p:cNvPr>
          <p:cNvSpPr/>
          <p:nvPr/>
        </p:nvSpPr>
        <p:spPr>
          <a:xfrm>
            <a:off x="3041018" y="4034473"/>
            <a:ext cx="3068436" cy="249808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E3ZTA4MDRlMjhlN2UzYjkxODEwYzczM2VkMzg5Mj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GuoyuG</dc:creator>
  <cp:lastModifiedBy>xb zou</cp:lastModifiedBy>
  <cp:revision>14</cp:revision>
  <dcterms:created xsi:type="dcterms:W3CDTF">2023-08-09T12:44:00Z</dcterms:created>
  <dcterms:modified xsi:type="dcterms:W3CDTF">2024-09-21T11:47:33Z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466A875007E74A0396F973161100E518_12</vt:lpwstr>
  </property>
  <property fmtid="{D5CDD505-2E9C-101B-9397-08002B2CF9AE}" pid="3" name="KSOProductBuildVer">
    <vt:lpwstr>2052-12.1.0.18240</vt:lpwstr>
  </property>
</Properties>
</file>