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Landy" userId="a13a8088-e36b-49a3-87c4-124f1390f1ca" providerId="ADAL" clId="{7E56CF49-B0B9-A144-8BC8-BD35ED3E29BD}"/>
    <pc:docChg chg="undo custSel addSld delSld modSld modMainMaster">
      <pc:chgData name="Lucas Landy" userId="a13a8088-e36b-49a3-87c4-124f1390f1ca" providerId="ADAL" clId="{7E56CF49-B0B9-A144-8BC8-BD35ED3E29BD}" dt="2025-01-05T02:10:48.544" v="164" actId="2696"/>
      <pc:docMkLst>
        <pc:docMk/>
      </pc:docMkLst>
      <pc:sldChg chg="addSp delSp modSp mod modTransition setBg">
        <pc:chgData name="Lucas Landy" userId="a13a8088-e36b-49a3-87c4-124f1390f1ca" providerId="ADAL" clId="{7E56CF49-B0B9-A144-8BC8-BD35ED3E29BD}" dt="2025-01-05T02:10:17.977" v="163" actId="207"/>
        <pc:sldMkLst>
          <pc:docMk/>
          <pc:sldMk cId="2143034702" sldId="256"/>
        </pc:sldMkLst>
        <pc:spChg chg="mod">
          <ac:chgData name="Lucas Landy" userId="a13a8088-e36b-49a3-87c4-124f1390f1ca" providerId="ADAL" clId="{7E56CF49-B0B9-A144-8BC8-BD35ED3E29BD}" dt="2025-01-05T02:10:17.977" v="163" actId="207"/>
          <ac:spMkLst>
            <pc:docMk/>
            <pc:sldMk cId="2143034702" sldId="256"/>
            <ac:spMk id="2" creationId="{74DEE68C-16F7-FC39-BD57-0ACDE6A6784B}"/>
          </ac:spMkLst>
        </pc:spChg>
        <pc:spChg chg="del mod">
          <ac:chgData name="Lucas Landy" userId="a13a8088-e36b-49a3-87c4-124f1390f1ca" providerId="ADAL" clId="{7E56CF49-B0B9-A144-8BC8-BD35ED3E29BD}" dt="2025-01-05T02:05:21.191" v="112" actId="478"/>
          <ac:spMkLst>
            <pc:docMk/>
            <pc:sldMk cId="2143034702" sldId="256"/>
            <ac:spMk id="3" creationId="{BE180B9B-8F46-76FE-8971-06A4968BE049}"/>
          </ac:spMkLst>
        </pc:spChg>
        <pc:spChg chg="add">
          <ac:chgData name="Lucas Landy" userId="a13a8088-e36b-49a3-87c4-124f1390f1ca" providerId="ADAL" clId="{7E56CF49-B0B9-A144-8BC8-BD35ED3E29BD}" dt="2025-01-05T02:01:41.057" v="78" actId="26606"/>
          <ac:spMkLst>
            <pc:docMk/>
            <pc:sldMk cId="2143034702" sldId="256"/>
            <ac:spMk id="19" creationId="{932495F0-C5CB-4823-AE70-EED61EBAB1BD}"/>
          </ac:spMkLst>
        </pc:spChg>
        <pc:spChg chg="add">
          <ac:chgData name="Lucas Landy" userId="a13a8088-e36b-49a3-87c4-124f1390f1ca" providerId="ADAL" clId="{7E56CF49-B0B9-A144-8BC8-BD35ED3E29BD}" dt="2025-01-05T02:01:41.057" v="78" actId="26606"/>
          <ac:spMkLst>
            <pc:docMk/>
            <pc:sldMk cId="2143034702" sldId="256"/>
            <ac:spMk id="21" creationId="{CB8B9C25-D80D-48EC-B83A-231219A80C3F}"/>
          </ac:spMkLst>
        </pc:spChg>
        <pc:spChg chg="add">
          <ac:chgData name="Lucas Landy" userId="a13a8088-e36b-49a3-87c4-124f1390f1ca" providerId="ADAL" clId="{7E56CF49-B0B9-A144-8BC8-BD35ED3E29BD}" dt="2025-01-05T02:01:41.057" v="78" actId="26606"/>
          <ac:spMkLst>
            <pc:docMk/>
            <pc:sldMk cId="2143034702" sldId="256"/>
            <ac:spMk id="23" creationId="{601CC70B-8875-45A1-8AFD-7D546E3C0C16}"/>
          </ac:spMkLst>
        </pc:spChg>
        <pc:picChg chg="add del mod">
          <ac:chgData name="Lucas Landy" userId="a13a8088-e36b-49a3-87c4-124f1390f1ca" providerId="ADAL" clId="{7E56CF49-B0B9-A144-8BC8-BD35ED3E29BD}" dt="2025-01-05T02:00:32.429" v="73" actId="478"/>
          <ac:picMkLst>
            <pc:docMk/>
            <pc:sldMk cId="2143034702" sldId="256"/>
            <ac:picMk id="6" creationId="{72318F0D-4FA9-4AEA-03B7-174C87CF41D5}"/>
          </ac:picMkLst>
        </pc:picChg>
        <pc:picChg chg="add mod">
          <ac:chgData name="Lucas Landy" userId="a13a8088-e36b-49a3-87c4-124f1390f1ca" providerId="ADAL" clId="{7E56CF49-B0B9-A144-8BC8-BD35ED3E29BD}" dt="2025-01-05T02:07:18.542" v="127" actId="1076"/>
          <ac:picMkLst>
            <pc:docMk/>
            <pc:sldMk cId="2143034702" sldId="256"/>
            <ac:picMk id="9" creationId="{ADC8AD5B-F637-A865-9ECA-B63CAB8B899D}"/>
          </ac:picMkLst>
        </pc:picChg>
        <pc:picChg chg="add del">
          <ac:chgData name="Lucas Landy" userId="a13a8088-e36b-49a3-87c4-124f1390f1ca" providerId="ADAL" clId="{7E56CF49-B0B9-A144-8BC8-BD35ED3E29BD}" dt="2025-01-05T02:00:29.089" v="72" actId="478"/>
          <ac:picMkLst>
            <pc:docMk/>
            <pc:sldMk cId="2143034702" sldId="256"/>
            <ac:picMk id="11" creationId="{F9D3A21F-7F23-5292-DCC2-AE90CD2E5306}"/>
          </ac:picMkLst>
        </pc:picChg>
        <pc:picChg chg="add mod">
          <ac:chgData name="Lucas Landy" userId="a13a8088-e36b-49a3-87c4-124f1390f1ca" providerId="ADAL" clId="{7E56CF49-B0B9-A144-8BC8-BD35ED3E29BD}" dt="2025-01-05T02:07:12.025" v="124" actId="1076"/>
          <ac:picMkLst>
            <pc:docMk/>
            <pc:sldMk cId="2143034702" sldId="256"/>
            <ac:picMk id="14" creationId="{8D2C3CEB-0A06-52BC-40B9-0BAD517DFEE1}"/>
          </ac:picMkLst>
        </pc:picChg>
        <pc:picChg chg="add del">
          <ac:chgData name="Lucas Landy" userId="a13a8088-e36b-49a3-87c4-124f1390f1ca" providerId="ADAL" clId="{7E56CF49-B0B9-A144-8BC8-BD35ED3E29BD}" dt="2025-01-05T02:02:57.635" v="87" actId="478"/>
          <ac:picMkLst>
            <pc:docMk/>
            <pc:sldMk cId="2143034702" sldId="256"/>
            <ac:picMk id="17" creationId="{7813D80E-51C7-5F2D-B38E-FC9E2E5762E3}"/>
          </ac:picMkLst>
        </pc:picChg>
        <pc:picChg chg="add mod">
          <ac:chgData name="Lucas Landy" userId="a13a8088-e36b-49a3-87c4-124f1390f1ca" providerId="ADAL" clId="{7E56CF49-B0B9-A144-8BC8-BD35ED3E29BD}" dt="2025-01-05T02:06:50.640" v="117" actId="1076"/>
          <ac:picMkLst>
            <pc:docMk/>
            <pc:sldMk cId="2143034702" sldId="256"/>
            <ac:picMk id="18" creationId="{3FD2F824-8E09-5EEA-F048-03075A56558A}"/>
          </ac:picMkLst>
        </pc:picChg>
      </pc:sldChg>
      <pc:sldChg chg="new del modTransition">
        <pc:chgData name="Lucas Landy" userId="a13a8088-e36b-49a3-87c4-124f1390f1ca" providerId="ADAL" clId="{7E56CF49-B0B9-A144-8BC8-BD35ED3E29BD}" dt="2025-01-05T02:02:45.836" v="85" actId="2696"/>
        <pc:sldMkLst>
          <pc:docMk/>
          <pc:sldMk cId="1268454245" sldId="257"/>
        </pc:sldMkLst>
      </pc:sldChg>
      <pc:sldChg chg="addSp delSp modSp add del">
        <pc:chgData name="Lucas Landy" userId="a13a8088-e36b-49a3-87c4-124f1390f1ca" providerId="ADAL" clId="{7E56CF49-B0B9-A144-8BC8-BD35ED3E29BD}" dt="2025-01-05T02:10:48.544" v="164" actId="2696"/>
        <pc:sldMkLst>
          <pc:docMk/>
          <pc:sldMk cId="3199168977" sldId="257"/>
        </pc:sldMkLst>
        <pc:spChg chg="mod">
          <ac:chgData name="Lucas Landy" userId="a13a8088-e36b-49a3-87c4-124f1390f1ca" providerId="ADAL" clId="{7E56CF49-B0B9-A144-8BC8-BD35ED3E29BD}" dt="2025-01-05T02:03:47.913" v="102" actId="26606"/>
          <ac:spMkLst>
            <pc:docMk/>
            <pc:sldMk cId="3199168977" sldId="257"/>
            <ac:spMk id="2" creationId="{74DEE68C-16F7-FC39-BD57-0ACDE6A6784B}"/>
          </ac:spMkLst>
        </pc:spChg>
        <pc:spChg chg="mod">
          <ac:chgData name="Lucas Landy" userId="a13a8088-e36b-49a3-87c4-124f1390f1ca" providerId="ADAL" clId="{7E56CF49-B0B9-A144-8BC8-BD35ED3E29BD}" dt="2025-01-05T02:03:47.899" v="101" actId="26606"/>
          <ac:spMkLst>
            <pc:docMk/>
            <pc:sldMk cId="3199168977" sldId="257"/>
            <ac:spMk id="3" creationId="{BE180B9B-8F46-76FE-8971-06A4968BE049}"/>
          </ac:spMkLst>
        </pc:spChg>
        <pc:spChg chg="add del">
          <ac:chgData name="Lucas Landy" userId="a13a8088-e36b-49a3-87c4-124f1390f1ca" providerId="ADAL" clId="{7E56CF49-B0B9-A144-8BC8-BD35ED3E29BD}" dt="2025-01-05T02:03:42.945" v="91" actId="26606"/>
          <ac:spMkLst>
            <pc:docMk/>
            <pc:sldMk cId="3199168977" sldId="257"/>
            <ac:spMk id="19" creationId="{932495F0-C5CB-4823-AE70-EED61EBAB1BD}"/>
          </ac:spMkLst>
        </pc:spChg>
        <pc:spChg chg="add del">
          <ac:chgData name="Lucas Landy" userId="a13a8088-e36b-49a3-87c4-124f1390f1ca" providerId="ADAL" clId="{7E56CF49-B0B9-A144-8BC8-BD35ED3E29BD}" dt="2025-01-05T02:03:42.945" v="91" actId="26606"/>
          <ac:spMkLst>
            <pc:docMk/>
            <pc:sldMk cId="3199168977" sldId="257"/>
            <ac:spMk id="21" creationId="{CB8B9C25-D80D-48EC-B83A-231219A80C3F}"/>
          </ac:spMkLst>
        </pc:spChg>
        <pc:spChg chg="add del">
          <ac:chgData name="Lucas Landy" userId="a13a8088-e36b-49a3-87c4-124f1390f1ca" providerId="ADAL" clId="{7E56CF49-B0B9-A144-8BC8-BD35ED3E29BD}" dt="2025-01-05T02:03:42.945" v="91" actId="26606"/>
          <ac:spMkLst>
            <pc:docMk/>
            <pc:sldMk cId="3199168977" sldId="257"/>
            <ac:spMk id="23" creationId="{601CC70B-8875-45A1-8AFD-7D546E3C0C16}"/>
          </ac:spMkLst>
        </pc:spChg>
        <pc:spChg chg="add del">
          <ac:chgData name="Lucas Landy" userId="a13a8088-e36b-49a3-87c4-124f1390f1ca" providerId="ADAL" clId="{7E56CF49-B0B9-A144-8BC8-BD35ED3E29BD}" dt="2025-01-05T02:03:43.711" v="93" actId="26606"/>
          <ac:spMkLst>
            <pc:docMk/>
            <pc:sldMk cId="3199168977" sldId="257"/>
            <ac:spMk id="25" creationId="{AF2F604E-43BE-4DC3-B983-E071523364F8}"/>
          </ac:spMkLst>
        </pc:spChg>
        <pc:spChg chg="add del">
          <ac:chgData name="Lucas Landy" userId="a13a8088-e36b-49a3-87c4-124f1390f1ca" providerId="ADAL" clId="{7E56CF49-B0B9-A144-8BC8-BD35ED3E29BD}" dt="2025-01-05T02:03:43.711" v="93" actId="26606"/>
          <ac:spMkLst>
            <pc:docMk/>
            <pc:sldMk cId="3199168977" sldId="257"/>
            <ac:spMk id="26" creationId="{FB33DC6A-1F1C-4A06-834E-CFF88F1C0BB9}"/>
          </ac:spMkLst>
        </pc:spChg>
        <pc:spChg chg="add del">
          <ac:chgData name="Lucas Landy" userId="a13a8088-e36b-49a3-87c4-124f1390f1ca" providerId="ADAL" clId="{7E56CF49-B0B9-A144-8BC8-BD35ED3E29BD}" dt="2025-01-05T02:03:43.711" v="93" actId="26606"/>
          <ac:spMkLst>
            <pc:docMk/>
            <pc:sldMk cId="3199168977" sldId="257"/>
            <ac:spMk id="27" creationId="{08C9B587-E65E-4B52-B37C-ABEBB6E87928}"/>
          </ac:spMkLst>
        </pc:spChg>
        <pc:spChg chg="add del">
          <ac:chgData name="Lucas Landy" userId="a13a8088-e36b-49a3-87c4-124f1390f1ca" providerId="ADAL" clId="{7E56CF49-B0B9-A144-8BC8-BD35ED3E29BD}" dt="2025-01-05T02:03:43.711" v="93" actId="26606"/>
          <ac:spMkLst>
            <pc:docMk/>
            <pc:sldMk cId="3199168977" sldId="257"/>
            <ac:spMk id="28" creationId="{0FE1D5CF-87B8-4A8A-AD3C-01D06A60769B}"/>
          </ac:spMkLst>
        </pc:spChg>
        <pc:spChg chg="add del">
          <ac:chgData name="Lucas Landy" userId="a13a8088-e36b-49a3-87c4-124f1390f1ca" providerId="ADAL" clId="{7E56CF49-B0B9-A144-8BC8-BD35ED3E29BD}" dt="2025-01-05T02:03:43.711" v="93" actId="26606"/>
          <ac:spMkLst>
            <pc:docMk/>
            <pc:sldMk cId="3199168977" sldId="257"/>
            <ac:spMk id="29" creationId="{60926200-45C2-41E9-839F-31CD5FE4CD59}"/>
          </ac:spMkLst>
        </pc:spChg>
        <pc:spChg chg="add del">
          <ac:chgData name="Lucas Landy" userId="a13a8088-e36b-49a3-87c4-124f1390f1ca" providerId="ADAL" clId="{7E56CF49-B0B9-A144-8BC8-BD35ED3E29BD}" dt="2025-01-05T02:03:44.483" v="95" actId="26606"/>
          <ac:spMkLst>
            <pc:docMk/>
            <pc:sldMk cId="3199168977" sldId="257"/>
            <ac:spMk id="31" creationId="{932495F0-C5CB-4823-AE70-EED61EBAB1BD}"/>
          </ac:spMkLst>
        </pc:spChg>
        <pc:spChg chg="add del">
          <ac:chgData name="Lucas Landy" userId="a13a8088-e36b-49a3-87c4-124f1390f1ca" providerId="ADAL" clId="{7E56CF49-B0B9-A144-8BC8-BD35ED3E29BD}" dt="2025-01-05T02:03:44.483" v="95" actId="26606"/>
          <ac:spMkLst>
            <pc:docMk/>
            <pc:sldMk cId="3199168977" sldId="257"/>
            <ac:spMk id="32" creationId="{CB8B9C25-D80D-48EC-B83A-231219A80C3F}"/>
          </ac:spMkLst>
        </pc:spChg>
        <pc:spChg chg="add del">
          <ac:chgData name="Lucas Landy" userId="a13a8088-e36b-49a3-87c4-124f1390f1ca" providerId="ADAL" clId="{7E56CF49-B0B9-A144-8BC8-BD35ED3E29BD}" dt="2025-01-05T02:03:44.483" v="95" actId="26606"/>
          <ac:spMkLst>
            <pc:docMk/>
            <pc:sldMk cId="3199168977" sldId="257"/>
            <ac:spMk id="33" creationId="{601CC70B-8875-45A1-8AFD-7D546E3C0C16}"/>
          </ac:spMkLst>
        </pc:spChg>
        <pc:spChg chg="add del">
          <ac:chgData name="Lucas Landy" userId="a13a8088-e36b-49a3-87c4-124f1390f1ca" providerId="ADAL" clId="{7E56CF49-B0B9-A144-8BC8-BD35ED3E29BD}" dt="2025-01-05T02:03:46.596" v="97" actId="26606"/>
          <ac:spMkLst>
            <pc:docMk/>
            <pc:sldMk cId="3199168977" sldId="257"/>
            <ac:spMk id="35" creationId="{FB33DC6A-1F1C-4A06-834E-CFF88F1C0BB9}"/>
          </ac:spMkLst>
        </pc:spChg>
        <pc:spChg chg="add del">
          <ac:chgData name="Lucas Landy" userId="a13a8088-e36b-49a3-87c4-124f1390f1ca" providerId="ADAL" clId="{7E56CF49-B0B9-A144-8BC8-BD35ED3E29BD}" dt="2025-01-05T02:03:46.596" v="97" actId="26606"/>
          <ac:spMkLst>
            <pc:docMk/>
            <pc:sldMk cId="3199168977" sldId="257"/>
            <ac:spMk id="36" creationId="{0FE1D5CF-87B8-4A8A-AD3C-01D06A60769B}"/>
          </ac:spMkLst>
        </pc:spChg>
        <pc:spChg chg="add del">
          <ac:chgData name="Lucas Landy" userId="a13a8088-e36b-49a3-87c4-124f1390f1ca" providerId="ADAL" clId="{7E56CF49-B0B9-A144-8BC8-BD35ED3E29BD}" dt="2025-01-05T02:03:46.596" v="97" actId="26606"/>
          <ac:spMkLst>
            <pc:docMk/>
            <pc:sldMk cId="3199168977" sldId="257"/>
            <ac:spMk id="37" creationId="{60926200-45C2-41E9-839F-31CD5FE4CD59}"/>
          </ac:spMkLst>
        </pc:spChg>
        <pc:spChg chg="add del">
          <ac:chgData name="Lucas Landy" userId="a13a8088-e36b-49a3-87c4-124f1390f1ca" providerId="ADAL" clId="{7E56CF49-B0B9-A144-8BC8-BD35ED3E29BD}" dt="2025-01-05T02:03:46.596" v="97" actId="26606"/>
          <ac:spMkLst>
            <pc:docMk/>
            <pc:sldMk cId="3199168977" sldId="257"/>
            <ac:spMk id="38" creationId="{AF2F604E-43BE-4DC3-B983-E071523364F8}"/>
          </ac:spMkLst>
        </pc:spChg>
        <pc:spChg chg="add del">
          <ac:chgData name="Lucas Landy" userId="a13a8088-e36b-49a3-87c4-124f1390f1ca" providerId="ADAL" clId="{7E56CF49-B0B9-A144-8BC8-BD35ED3E29BD}" dt="2025-01-05T02:03:46.596" v="97" actId="26606"/>
          <ac:spMkLst>
            <pc:docMk/>
            <pc:sldMk cId="3199168977" sldId="257"/>
            <ac:spMk id="39" creationId="{08C9B587-E65E-4B52-B37C-ABEBB6E87928}"/>
          </ac:spMkLst>
        </pc:spChg>
        <pc:spChg chg="add del">
          <ac:chgData name="Lucas Landy" userId="a13a8088-e36b-49a3-87c4-124f1390f1ca" providerId="ADAL" clId="{7E56CF49-B0B9-A144-8BC8-BD35ED3E29BD}" dt="2025-01-05T02:03:47.157" v="99" actId="26606"/>
          <ac:spMkLst>
            <pc:docMk/>
            <pc:sldMk cId="3199168977" sldId="257"/>
            <ac:spMk id="41" creationId="{932495F0-C5CB-4823-AE70-EED61EBAB1BD}"/>
          </ac:spMkLst>
        </pc:spChg>
        <pc:spChg chg="add del">
          <ac:chgData name="Lucas Landy" userId="a13a8088-e36b-49a3-87c4-124f1390f1ca" providerId="ADAL" clId="{7E56CF49-B0B9-A144-8BC8-BD35ED3E29BD}" dt="2025-01-05T02:03:47.157" v="99" actId="26606"/>
          <ac:spMkLst>
            <pc:docMk/>
            <pc:sldMk cId="3199168977" sldId="257"/>
            <ac:spMk id="42" creationId="{CB8B9C25-D80D-48EC-B83A-231219A80C3F}"/>
          </ac:spMkLst>
        </pc:spChg>
        <pc:spChg chg="add del">
          <ac:chgData name="Lucas Landy" userId="a13a8088-e36b-49a3-87c4-124f1390f1ca" providerId="ADAL" clId="{7E56CF49-B0B9-A144-8BC8-BD35ED3E29BD}" dt="2025-01-05T02:03:47.157" v="99" actId="26606"/>
          <ac:spMkLst>
            <pc:docMk/>
            <pc:sldMk cId="3199168977" sldId="257"/>
            <ac:spMk id="43" creationId="{601CC70B-8875-45A1-8AFD-7D546E3C0C16}"/>
          </ac:spMkLst>
        </pc:spChg>
        <pc:spChg chg="add del">
          <ac:chgData name="Lucas Landy" userId="a13a8088-e36b-49a3-87c4-124f1390f1ca" providerId="ADAL" clId="{7E56CF49-B0B9-A144-8BC8-BD35ED3E29BD}" dt="2025-01-05T02:03:47.899" v="101" actId="26606"/>
          <ac:spMkLst>
            <pc:docMk/>
            <pc:sldMk cId="3199168977" sldId="257"/>
            <ac:spMk id="45" creationId="{FB33DC6A-1F1C-4A06-834E-CFF88F1C0BB9}"/>
          </ac:spMkLst>
        </pc:spChg>
        <pc:spChg chg="add del">
          <ac:chgData name="Lucas Landy" userId="a13a8088-e36b-49a3-87c4-124f1390f1ca" providerId="ADAL" clId="{7E56CF49-B0B9-A144-8BC8-BD35ED3E29BD}" dt="2025-01-05T02:03:47.899" v="101" actId="26606"/>
          <ac:spMkLst>
            <pc:docMk/>
            <pc:sldMk cId="3199168977" sldId="257"/>
            <ac:spMk id="46" creationId="{0FE1D5CF-87B8-4A8A-AD3C-01D06A60769B}"/>
          </ac:spMkLst>
        </pc:spChg>
        <pc:spChg chg="add del">
          <ac:chgData name="Lucas Landy" userId="a13a8088-e36b-49a3-87c4-124f1390f1ca" providerId="ADAL" clId="{7E56CF49-B0B9-A144-8BC8-BD35ED3E29BD}" dt="2025-01-05T02:03:47.899" v="101" actId="26606"/>
          <ac:spMkLst>
            <pc:docMk/>
            <pc:sldMk cId="3199168977" sldId="257"/>
            <ac:spMk id="47" creationId="{60926200-45C2-41E9-839F-31CD5FE4CD59}"/>
          </ac:spMkLst>
        </pc:spChg>
        <pc:spChg chg="add del">
          <ac:chgData name="Lucas Landy" userId="a13a8088-e36b-49a3-87c4-124f1390f1ca" providerId="ADAL" clId="{7E56CF49-B0B9-A144-8BC8-BD35ED3E29BD}" dt="2025-01-05T02:03:47.899" v="101" actId="26606"/>
          <ac:spMkLst>
            <pc:docMk/>
            <pc:sldMk cId="3199168977" sldId="257"/>
            <ac:spMk id="48" creationId="{AF2F604E-43BE-4DC3-B983-E071523364F8}"/>
          </ac:spMkLst>
        </pc:spChg>
        <pc:spChg chg="add del">
          <ac:chgData name="Lucas Landy" userId="a13a8088-e36b-49a3-87c4-124f1390f1ca" providerId="ADAL" clId="{7E56CF49-B0B9-A144-8BC8-BD35ED3E29BD}" dt="2025-01-05T02:03:47.899" v="101" actId="26606"/>
          <ac:spMkLst>
            <pc:docMk/>
            <pc:sldMk cId="3199168977" sldId="257"/>
            <ac:spMk id="49" creationId="{08C9B587-E65E-4B52-B37C-ABEBB6E87928}"/>
          </ac:spMkLst>
        </pc:spChg>
        <pc:spChg chg="add">
          <ac:chgData name="Lucas Landy" userId="a13a8088-e36b-49a3-87c4-124f1390f1ca" providerId="ADAL" clId="{7E56CF49-B0B9-A144-8BC8-BD35ED3E29BD}" dt="2025-01-05T02:03:47.913" v="102" actId="26606"/>
          <ac:spMkLst>
            <pc:docMk/>
            <pc:sldMk cId="3199168977" sldId="257"/>
            <ac:spMk id="51" creationId="{932495F0-C5CB-4823-AE70-EED61EBAB1BD}"/>
          </ac:spMkLst>
        </pc:spChg>
        <pc:spChg chg="add">
          <ac:chgData name="Lucas Landy" userId="a13a8088-e36b-49a3-87c4-124f1390f1ca" providerId="ADAL" clId="{7E56CF49-B0B9-A144-8BC8-BD35ED3E29BD}" dt="2025-01-05T02:03:47.913" v="102" actId="26606"/>
          <ac:spMkLst>
            <pc:docMk/>
            <pc:sldMk cId="3199168977" sldId="257"/>
            <ac:spMk id="52" creationId="{CB8B9C25-D80D-48EC-B83A-231219A80C3F}"/>
          </ac:spMkLst>
        </pc:spChg>
        <pc:spChg chg="add">
          <ac:chgData name="Lucas Landy" userId="a13a8088-e36b-49a3-87c4-124f1390f1ca" providerId="ADAL" clId="{7E56CF49-B0B9-A144-8BC8-BD35ED3E29BD}" dt="2025-01-05T02:03:47.913" v="102" actId="26606"/>
          <ac:spMkLst>
            <pc:docMk/>
            <pc:sldMk cId="3199168977" sldId="257"/>
            <ac:spMk id="53" creationId="{601CC70B-8875-45A1-8AFD-7D546E3C0C16}"/>
          </ac:spMkLst>
        </pc:spChg>
        <pc:picChg chg="mod ord">
          <ac:chgData name="Lucas Landy" userId="a13a8088-e36b-49a3-87c4-124f1390f1ca" providerId="ADAL" clId="{7E56CF49-B0B9-A144-8BC8-BD35ED3E29BD}" dt="2025-01-05T02:03:47.913" v="102" actId="26606"/>
          <ac:picMkLst>
            <pc:docMk/>
            <pc:sldMk cId="3199168977" sldId="257"/>
            <ac:picMk id="9" creationId="{ADC8AD5B-F637-A865-9ECA-B63CAB8B899D}"/>
          </ac:picMkLst>
        </pc:picChg>
        <pc:picChg chg="mod">
          <ac:chgData name="Lucas Landy" userId="a13a8088-e36b-49a3-87c4-124f1390f1ca" providerId="ADAL" clId="{7E56CF49-B0B9-A144-8BC8-BD35ED3E29BD}" dt="2025-01-05T02:03:47.899" v="101" actId="26606"/>
          <ac:picMkLst>
            <pc:docMk/>
            <pc:sldMk cId="3199168977" sldId="257"/>
            <ac:picMk id="14" creationId="{8D2C3CEB-0A06-52BC-40B9-0BAD517DFEE1}"/>
          </ac:picMkLst>
        </pc:picChg>
      </pc:sldChg>
      <pc:sldChg chg="new del">
        <pc:chgData name="Lucas Landy" userId="a13a8088-e36b-49a3-87c4-124f1390f1ca" providerId="ADAL" clId="{7E56CF49-B0B9-A144-8BC8-BD35ED3E29BD}" dt="2025-01-05T02:02:41.006" v="84" actId="2696"/>
        <pc:sldMkLst>
          <pc:docMk/>
          <pc:sldMk cId="1584637239" sldId="258"/>
        </pc:sldMkLst>
      </pc:sldChg>
      <pc:sldChg chg="add del">
        <pc:chgData name="Lucas Landy" userId="a13a8088-e36b-49a3-87c4-124f1390f1ca" providerId="ADAL" clId="{7E56CF49-B0B9-A144-8BC8-BD35ED3E29BD}" dt="2025-01-05T02:04:25.088" v="104" actId="2696"/>
        <pc:sldMkLst>
          <pc:docMk/>
          <pc:sldMk cId="3292711074" sldId="258"/>
        </pc:sldMkLst>
      </pc:sldChg>
      <pc:sldMasterChg chg="modTransition modSldLayout">
        <pc:chgData name="Lucas Landy" userId="a13a8088-e36b-49a3-87c4-124f1390f1ca" providerId="ADAL" clId="{7E56CF49-B0B9-A144-8BC8-BD35ED3E29BD}" dt="2025-01-05T02:02:28.825" v="82" actId="12563"/>
        <pc:sldMasterMkLst>
          <pc:docMk/>
          <pc:sldMasterMk cId="2290278778" sldId="2147483648"/>
        </pc:sldMasterMkLst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2714234569" sldId="2147483649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3608500794" sldId="2147483650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3620798409" sldId="2147483651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533047118" sldId="2147483652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127424374" sldId="2147483653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1529382347" sldId="2147483654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4192667445" sldId="2147483655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3974487259" sldId="2147483656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370740533" sldId="2147483657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1033135062" sldId="2147483658"/>
          </pc:sldLayoutMkLst>
        </pc:sldLayoutChg>
        <pc:sldLayoutChg chg="modTransition">
          <pc:chgData name="Lucas Landy" userId="a13a8088-e36b-49a3-87c4-124f1390f1ca" providerId="ADAL" clId="{7E56CF49-B0B9-A144-8BC8-BD35ED3E29BD}" dt="2025-01-05T02:02:28.825" v="82" actId="12563"/>
          <pc:sldLayoutMkLst>
            <pc:docMk/>
            <pc:sldMasterMk cId="2290278778" sldId="2147483648"/>
            <pc:sldLayoutMk cId="122215060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AC785-9FE9-0DA4-21F8-9AE6BCED1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27A8F6-5486-C732-1080-750D650F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D65F2-D400-7237-D5D6-CFC4F54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BAAD3-4C69-BAA4-69AB-95F318E3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CCEAC-60FE-7240-140C-989B2D5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23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3F40E-FFB7-A298-EE88-964BBB3F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E24BB0-4E4F-E27C-AAA8-0B31B91F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6C7DC-8B48-4638-DED2-745FADEF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64F43-B11A-E81D-6E5A-3A64000D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EDF13-CF5A-CA7C-7F51-7CF23D83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135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D5CF72-2B7F-4D47-6F09-6D4C0EA4A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ADADE6-BAE5-10BE-CAF2-D07C2FB6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6D735-A802-60CC-42CE-61601DA4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2E762-796C-5E59-DA6A-6BE48C02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A6A14-02D5-F9A8-9C6D-6C35DF50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50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E632A-8DD2-CB70-9D10-A998BEC2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888FD-8017-1675-AFEF-EE1F3535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8F7FB-A8E0-FAF3-9D6F-3EC31DAA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A62F1-AD83-E4B0-B2AA-70B89E74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2F7D59-07A0-85FF-6A81-0F285BE4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500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12118-4181-9E8C-0239-5E00E693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43E09-FA20-5F22-EEEA-6432C631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90EF2-79C8-C8E6-46D5-89643692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B2771-43E0-D132-AE16-B28B902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0A63F-C4A4-8A1F-6262-E7DD08F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798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06E29-CFB8-69DC-745E-AB06DDD3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3314A-CFA3-8910-6A81-9F5E65350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CA75C2-45A7-033A-E649-1D881A2E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E31037-F324-0257-66F0-1E8E1DB5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D75BE1-ECC5-0D97-891E-BB4D7175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79AE40-583D-EE99-C6C3-E1C6264A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CED03-296F-18E9-57E6-7B951BBD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D029F4-9260-8220-3BF5-366D398D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D580C0-A1D4-1A08-E1F4-B7CC84F9C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886351-0D1E-8F98-1035-6A3199A9A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258DC0-7D84-30E6-683C-8F227B7CB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BD2BF-6BAD-85E3-D1E3-9A729754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1997B4-83B4-1A7E-EE5E-BB6C3BF7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B4DE6F-E25C-BCFB-CD4B-298ED340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4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1EA7E-03C3-FF6B-88E8-B9738E55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FAE04D-C383-57F8-7973-CCD30F24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2E73EB-4878-828C-87A6-ACE77239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0D799-A422-57D9-452B-D98A2F1A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82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EF71B8-8A56-89CD-F874-CA16B336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518654-144D-B8DC-D6B0-5BE3ED71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487E54-10A1-73F3-3BF6-4AAA7144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667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E438C-2554-09CA-9309-FB69DC2E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C2736-ABC3-05FB-76CC-64C6F0EB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BC8AC2-9F2D-4D5D-965A-E34C91E3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61AEE-668B-0614-A47F-00A90A4D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F109EC-9BD0-C1B1-FE9A-10508DB9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23EFAB-F88B-5351-9447-4869455C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87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33BD8-AD4C-F50A-0FAD-883123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A5B891-9D11-3B4D-6D98-462F8DA43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7D3F4A-66F0-3AAE-4B8E-E8C705FF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2F01D-72C2-A762-388F-7E55699D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5C3A98-23A4-D74D-29AF-70342F52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27F7DD-7EF7-37E4-92D2-09A2D77C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0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953D5A-2A87-C385-A0BB-78F8DFF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79876-2BFF-D596-DB90-8E2B8F1A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C47A15-F26D-BE6F-D39E-C006EC99B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04B1C0-464F-4F54-8639-669919E0B4A0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793A8-CAA9-7A29-426F-65961EC97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942DE3-4B15-6765-7709-87D9FC186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B55B6-FB1A-4281-87A8-19A85BF2C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27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DEE68C-16F7-FC39-BD57-0ACDE6A67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28" y="1097280"/>
            <a:ext cx="4846320" cy="2898648"/>
          </a:xfrm>
          <a:noFill/>
        </p:spPr>
        <p:txBody>
          <a:bodyPr anchor="t">
            <a:normAutofit fontScale="90000"/>
          </a:bodyPr>
          <a:lstStyle/>
          <a:p>
            <a:pPr algn="l"/>
            <a:r>
              <a:rPr lang="fr-FR" sz="7200" b="1" dirty="0"/>
              <a:t>COLABS</a:t>
            </a:r>
            <a:br>
              <a:rPr lang="fr-FR" sz="7200" b="1" dirty="0"/>
            </a:br>
            <a:r>
              <a:rPr lang="fr-FR" sz="4900" dirty="0"/>
              <a:t>MRI </a:t>
            </a:r>
            <a:r>
              <a:rPr lang="fr-FR" sz="4900" dirty="0" err="1"/>
              <a:t>tumor</a:t>
            </a:r>
            <a:r>
              <a:rPr lang="fr-FR" sz="4900" dirty="0"/>
              <a:t> </a:t>
            </a:r>
            <a:r>
              <a:rPr lang="fr-FR" sz="4900" dirty="0" err="1"/>
              <a:t>detection</a:t>
            </a:r>
            <a:r>
              <a:rPr lang="fr-FR" sz="4900" dirty="0"/>
              <a:t> </a:t>
            </a:r>
            <a:r>
              <a:rPr lang="fr-FR" sz="4900" dirty="0" err="1"/>
              <a:t>using</a:t>
            </a:r>
            <a:r>
              <a:rPr lang="fr-FR" sz="4900" dirty="0"/>
              <a:t> CNN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8AD5B-F637-A865-9ECA-B63CAB8B8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69" y="5715000"/>
            <a:ext cx="3875439" cy="8719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2C3CEB-0A06-52BC-40B9-0BAD517D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71" y="4332136"/>
            <a:ext cx="3875440" cy="1288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D2F824-8E09-5EEA-F048-03075A565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27" y="617394"/>
            <a:ext cx="5444582" cy="56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4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COLABS MRI tumor detection using 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COLABS MRI tumor detection using CNN</dc:title>
  <dc:creator>LANDY　LUCAS</dc:creator>
  <cp:lastModifiedBy>Lucas LANDY</cp:lastModifiedBy>
  <cp:revision>2</cp:revision>
  <dcterms:created xsi:type="dcterms:W3CDTF">2024-12-13T08:10:32Z</dcterms:created>
  <dcterms:modified xsi:type="dcterms:W3CDTF">2025-01-05T02:10:55Z</dcterms:modified>
</cp:coreProperties>
</file>