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AC785-9FE9-0DA4-21F8-9AE6BCED1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27A8F6-5486-C732-1080-750D650F8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AD65F2-D400-7237-D5D6-CFC4F54D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BAAD3-4C69-BAA4-69AB-95F318E3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9CCEAC-60FE-7240-140C-989B2D52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23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3F40E-FFB7-A298-EE88-964BBB3F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E24BB0-4E4F-E27C-AAA8-0B31B91F7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6C7DC-8B48-4638-DED2-745FADEF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764F43-B11A-E81D-6E5A-3A64000D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0EDF13-CF5A-CA7C-7F51-7CF23D83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13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D5CF72-2B7F-4D47-6F09-6D4C0EA4A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ADADE6-BAE5-10BE-CAF2-D07C2FB6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46D735-A802-60CC-42CE-61601DA4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02E762-796C-5E59-DA6A-6BE48C02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3A6A14-02D5-F9A8-9C6D-6C35DF50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15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E632A-8DD2-CB70-9D10-A998BEC2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A888FD-8017-1675-AFEF-EE1F3535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C8F7FB-A8E0-FAF3-9D6F-3EC31DAA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A62F1-AD83-E4B0-B2AA-70B89E74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2F7D59-07A0-85FF-6A81-0F285BE4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50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12118-4181-9E8C-0239-5E00E6931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F43E09-FA20-5F22-EEEA-6432C631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C90EF2-79C8-C8E6-46D5-89643692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3B2771-43E0-D132-AE16-B28B9023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10A63F-C4A4-8A1F-6262-E7DD08F0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79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06E29-CFB8-69DC-745E-AB06DDD3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3314A-CFA3-8910-6A81-9F5E65350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CA75C2-45A7-033A-E649-1D881A2EB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E31037-F324-0257-66F0-1E8E1DB5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D75BE1-ECC5-0D97-891E-BB4D7175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79AE40-583D-EE99-C6C3-E1C6264A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04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CED03-296F-18E9-57E6-7B951BBDF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D029F4-9260-8220-3BF5-366D398D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D580C0-A1D4-1A08-E1F4-B7CC84F9C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886351-0D1E-8F98-1035-6A3199A9A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2258DC0-7D84-30E6-683C-8F227B7CB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8BD2BF-6BAD-85E3-D1E3-9A729754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01997B4-83B4-1A7E-EE5E-BB6C3BF7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B4DE6F-E25C-BCFB-CD4B-298ED340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1EA7E-03C3-FF6B-88E8-B9738E55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FAE04D-C383-57F8-7973-CCD30F24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2E73EB-4878-828C-87A6-ACE77239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D0D799-A422-57D9-452B-D98A2F1A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8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EF71B8-8A56-89CD-F874-CA16B336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518654-144D-B8DC-D6B0-5BE3ED71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487E54-10A1-73F3-3BF6-4AAA7144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66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E438C-2554-09CA-9309-FB69DC2E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5C2736-ABC3-05FB-76CC-64C6F0EBF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BC8AC2-9F2D-4D5D-965A-E34C91E37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61AEE-668B-0614-A47F-00A90A4D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F109EC-9BD0-C1B1-FE9A-10508DB9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23EFAB-F88B-5351-9447-4869455C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33BD8-AD4C-F50A-0FAD-8831230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A5B891-9D11-3B4D-6D98-462F8DA43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7D3F4A-66F0-3AAE-4B8E-E8C705FFA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2F01D-72C2-A762-388F-7E55699D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1C0-464F-4F54-8639-669919E0B4A0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5C3A98-23A4-D74D-29AF-70342F52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27F7DD-7EF7-37E4-92D2-09A2D77C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B55B6-FB1A-4281-87A8-19A85BF2C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4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C953D5A-2A87-C385-A0BB-78F8DFFB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379876-2BFF-D596-DB90-8E2B8F1A1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C47A15-F26D-BE6F-D39E-C006EC99B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04B1C0-464F-4F54-8639-669919E0B4A0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3793A8-CAA9-7A29-426F-65961EC97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942DE3-4B15-6765-7709-87D9FC186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6B55B6-FB1A-4281-87A8-19A85BF2CC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27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E68C-16F7-FC39-BD57-0ACDE6A67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180B9B-8F46-76FE-8971-06A4968BE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0347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LANDY　LUCAS</dc:creator>
  <cp:lastModifiedBy>LANDY　LUCAS</cp:lastModifiedBy>
  <cp:revision>1</cp:revision>
  <dcterms:created xsi:type="dcterms:W3CDTF">2024-12-13T08:10:32Z</dcterms:created>
  <dcterms:modified xsi:type="dcterms:W3CDTF">2024-12-13T08:11:17Z</dcterms:modified>
</cp:coreProperties>
</file>