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754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E8283-EFC4-4CD8-9EFA-F17A97AF3B8D}" type="datetimeFigureOut">
              <a:rPr lang="zh-TW" altLang="en-US" smtClean="0"/>
              <a:t>2016/10/8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BF2CE-E06E-4968-857E-675441F39F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56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一般傳統虛擬機還要去硬體實作 模擬硬體、系統、應用</a:t>
            </a:r>
            <a:r>
              <a:rPr lang="en-US" altLang="zh-TW" dirty="0" smtClean="0"/>
              <a:t>…..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技術採取共用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OS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的作法，而不需在每一個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內執行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 OS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因此建立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不需要等待作業系統開機時間，不用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分鐘或幾秒鐘就可以啟用，遠比需要數分鐘甚至數十分鐘才能開啟的傳統虛擬機器來的快。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我們可以想像成 虛擬機 部分展開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BF2CE-E06E-4968-857E-675441F39F5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26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一個映像檔可以包含一個完整的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作業系統環境，裡面僅安裝了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或使用者需要的其它應用程式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容器是從映像檔建立的執行實例。它可以被啟動、開始、停止、刪除。每個容器都是相互隔離的、保證安全的平台。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倉庫的概念跟 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Git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類似，註冊伺服器可以理解為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這樣的託管服務。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BF2CE-E06E-4968-857E-675441F39F5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91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dock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Docker 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Presented Feng-Min Cho</a:t>
            </a:r>
            <a:endParaRPr lang="zh-TW" altLang="en-US" b="1" cap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898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補充：</a:t>
            </a: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Ubuntu:14.04</a:t>
            </a:r>
            <a:r>
              <a:rPr lang="zh-TW" altLang="en-US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需要安裝的東西</a:t>
            </a:r>
            <a:endParaRPr lang="zh-TW" altLang="en-US" cap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apt-get update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    apt-get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upgrade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apt-get install python-software-properties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apt-get install software-properties-common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add-apt-repository ppa:webupd8team/java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apt-get update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apt-get install oracle-java8-installer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apt-get install oracle-java8-set-default 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074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補充：</a:t>
            </a: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Ubuntu:14.04</a:t>
            </a:r>
            <a:r>
              <a:rPr lang="zh-TW" altLang="en-US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需要安裝的東西</a:t>
            </a:r>
            <a:endParaRPr lang="zh-TW" altLang="en-US" cap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crul</a:t>
            </a:r>
            <a:r>
              <a:rPr lang="zh-TW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: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apt-get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Scala</a:t>
            </a:r>
            <a:r>
              <a:rPr lang="zh-TW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$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wget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http://www.scala-lang.org/files/archive/scala-2.10.6.tgz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$ tar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zxvf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scala-2.10.6.tgz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在自己去設定環境變數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vim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apt-get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vim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685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57532"/>
          </a:xfrm>
        </p:spPr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Docker?</a:t>
            </a:r>
            <a:endParaRPr lang="zh-TW" altLang="en-US" cap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Docker </a:t>
            </a:r>
            <a:r>
              <a:rPr lang="zh-TW" altLang="en-US" dirty="0"/>
              <a:t>專案的目標是實作輕量級的作業系統虛擬化解決方案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99" y="2453166"/>
            <a:ext cx="5443261" cy="36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6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指令與使用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包括三個基本概念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映像檔（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映像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檔可以用來建立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利用容器來執行應用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倉庫（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Repository)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倉庫是集中存放映像檔檔案的場所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022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指令與使用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sSL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get.docker.com/</a:t>
            </a:r>
            <a:r>
              <a:rPr lang="zh-TW" altLang="en-US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|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安裝之後啟動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start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pull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倉庫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取得映像檔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pull ubuntu:14.04</a:t>
            </a:r>
            <a:endPara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r>
              <a:rPr lang="zh-TW" altLang="en-US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de-DE" altLang="zh-TW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sudo </a:t>
            </a:r>
            <a:r>
              <a:rPr lang="de-DE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run -t -i </a:t>
            </a:r>
            <a:r>
              <a:rPr lang="de-DE" altLang="zh-TW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ubuntu:1</a:t>
            </a:r>
            <a:r>
              <a:rPr lang="en-US" altLang="zh-TW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de-DE" altLang="zh-TW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.04 </a:t>
            </a:r>
            <a:r>
              <a:rPr lang="de-DE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de-DE" altLang="zh-TW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bin/bash</a:t>
            </a:r>
          </a:p>
          <a:p>
            <a:pPr marL="0" indent="0" fontAlgn="base">
              <a:buNone/>
            </a:pPr>
            <a:r>
              <a:rPr lang="en-US" altLang="zh-TW" sz="16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 </a:t>
            </a:r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在容器中建立了一個終端機</a:t>
            </a:r>
            <a:r>
              <a:rPr lang="zh-TW" altLang="en-US" sz="16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1600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建立與容器標準輸入（</a:t>
            </a:r>
            <a:r>
              <a:rPr lang="en-US" altLang="zh-TW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STDIN</a:t>
            </a:r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）的互動連結</a:t>
            </a:r>
            <a:r>
              <a:rPr lang="en-US" altLang="zh-TW" sz="16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fontAlgn="base"/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exit 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 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ctrl + D</a:t>
            </a:r>
          </a:p>
          <a:p>
            <a:pPr marL="0" indent="0" fontAlgn="base">
              <a:buNone/>
            </a:pPr>
            <a:endParaRPr lang="en-US" altLang="zh-TW" sz="1600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724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指令與使用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906161" y="2489640"/>
            <a:ext cx="1602464" cy="151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77354" y="3049095"/>
            <a:ext cx="12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Image</a:t>
            </a:r>
            <a:r>
              <a:rPr lang="zh-TW" altLang="en-US" dirty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114739" y="2736811"/>
            <a:ext cx="634495" cy="41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69830" y="2219256"/>
            <a:ext cx="14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run...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897925" y="3245604"/>
            <a:ext cx="1711105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888871" y="2783938"/>
            <a:ext cx="172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 </a:t>
            </a:r>
            <a:r>
              <a:rPr lang="en-US" altLang="zh-TW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somthing</a:t>
            </a:r>
            <a:endParaRPr lang="zh-TW" altLang="en-US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6998330" y="2489640"/>
            <a:ext cx="1665836" cy="151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/>
              <a:t>Image</a:t>
            </a:r>
            <a:r>
              <a:rPr lang="zh-TW" altLang="en-US"/>
              <a:t> </a:t>
            </a:r>
            <a:r>
              <a:rPr lang="en-US" altLang="zh-TW"/>
              <a:t>0</a:t>
            </a:r>
            <a:r>
              <a:rPr lang="zh-TW" altLang="en-US"/>
              <a:t> 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ID: abc123</a:t>
            </a:r>
            <a:endParaRPr lang="en-US" altLang="zh-TW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083520" y="3233761"/>
            <a:ext cx="133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2060"/>
                </a:solidFill>
              </a:rPr>
              <a:t>exit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645118" y="1973159"/>
            <a:ext cx="243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35780" y="1951979"/>
            <a:ext cx="272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-a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098735" y="2803719"/>
            <a:ext cx="222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</a:rPr>
              <a:t>Status</a:t>
            </a:r>
          </a:p>
          <a:p>
            <a:r>
              <a:rPr lang="zh-TW" altLang="en-US" dirty="0"/>
              <a:t>顯示  </a:t>
            </a:r>
            <a:r>
              <a:rPr lang="en-US" altLang="zh-TW" dirty="0" smtClean="0"/>
              <a:t>up </a:t>
            </a:r>
            <a:r>
              <a:rPr lang="zh-TW" altLang="en-US" dirty="0"/>
              <a:t>某時間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435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指令與使用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906161" y="2489640"/>
            <a:ext cx="1602464" cy="151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77354" y="3022826"/>
            <a:ext cx="12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Image</a:t>
            </a:r>
            <a:r>
              <a:rPr lang="zh-TW" altLang="en-US" dirty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1968375" y="4001569"/>
            <a:ext cx="817073" cy="47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897925" y="3245604"/>
            <a:ext cx="1834212" cy="157651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 rot="2359629">
            <a:off x="5097363" y="3579012"/>
            <a:ext cx="172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 </a:t>
            </a:r>
            <a:r>
              <a:rPr lang="en-US" altLang="zh-TW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somthing</a:t>
            </a:r>
            <a:endParaRPr lang="zh-TW" altLang="en-US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6998330" y="2489640"/>
            <a:ext cx="1665836" cy="151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/>
              <a:t>Image</a:t>
            </a:r>
            <a:r>
              <a:rPr lang="zh-TW" altLang="en-US"/>
              <a:t> </a:t>
            </a:r>
            <a:r>
              <a:rPr lang="en-US" altLang="zh-TW"/>
              <a:t>0</a:t>
            </a:r>
            <a:r>
              <a:rPr lang="zh-TW" altLang="en-US"/>
              <a:t> 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ID: abc123</a:t>
            </a:r>
            <a:endParaRPr lang="en-US" altLang="zh-TW" dirty="0"/>
          </a:p>
        </p:txBody>
      </p:sp>
      <p:sp>
        <p:nvSpPr>
          <p:cNvPr id="17" name="文字方塊 16"/>
          <p:cNvSpPr txBox="1"/>
          <p:nvPr/>
        </p:nvSpPr>
        <p:spPr>
          <a:xfrm rot="2279351">
            <a:off x="4762121" y="3948397"/>
            <a:ext cx="133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2060"/>
                </a:solidFill>
              </a:rPr>
              <a:t>exit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1840" y="4637455"/>
            <a:ext cx="303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TW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Second time : docker run...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7008434" y="4330920"/>
            <a:ext cx="1665836" cy="151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ID: </a:t>
            </a:r>
            <a:r>
              <a:rPr lang="en-US" altLang="zh-TW" dirty="0" smtClean="0"/>
              <a:t>def456</a:t>
            </a:r>
            <a:endParaRPr lang="en-US" altLang="zh-TW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589291" y="2044084"/>
            <a:ext cx="267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768516" y="2044084"/>
            <a:ext cx="214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171160" y="2643612"/>
            <a:ext cx="208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</a:rPr>
              <a:t>Status</a:t>
            </a:r>
          </a:p>
          <a:p>
            <a:r>
              <a:rPr lang="zh-TW" altLang="en-US" dirty="0"/>
              <a:t>顯示  </a:t>
            </a:r>
            <a:r>
              <a:rPr lang="en-US" altLang="zh-TW" dirty="0"/>
              <a:t>up </a:t>
            </a:r>
            <a:r>
              <a:rPr lang="zh-TW" altLang="en-US" dirty="0"/>
              <a:t>某時間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141974" y="4545122"/>
            <a:ext cx="214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</a:rPr>
              <a:t>Status</a:t>
            </a:r>
          </a:p>
          <a:p>
            <a:r>
              <a:rPr lang="zh-TW" altLang="en-US" dirty="0"/>
              <a:t>顯示  </a:t>
            </a:r>
            <a:r>
              <a:rPr lang="en-US" altLang="zh-TW" dirty="0"/>
              <a:t>up </a:t>
            </a:r>
            <a:r>
              <a:rPr lang="zh-TW" altLang="en-US" dirty="0"/>
              <a:t>某時間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460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指令與使用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906161" y="2489640"/>
            <a:ext cx="1602464" cy="151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77354" y="3022826"/>
            <a:ext cx="12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Image</a:t>
            </a:r>
            <a:r>
              <a:rPr lang="zh-TW" altLang="en-US" dirty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sp>
        <p:nvSpPr>
          <p:cNvPr id="16" name="橢圓 15"/>
          <p:cNvSpPr/>
          <p:nvPr/>
        </p:nvSpPr>
        <p:spPr>
          <a:xfrm>
            <a:off x="6998330" y="2489640"/>
            <a:ext cx="1665836" cy="151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/>
              <a:t>Image</a:t>
            </a:r>
            <a:r>
              <a:rPr lang="zh-TW" altLang="en-US"/>
              <a:t> </a:t>
            </a:r>
            <a:r>
              <a:rPr lang="en-US" altLang="zh-TW"/>
              <a:t>0</a:t>
            </a:r>
            <a:r>
              <a:rPr lang="zh-TW" altLang="en-US"/>
              <a:t> 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ID: abc123</a:t>
            </a:r>
            <a:endParaRPr lang="en-US" altLang="zh-TW" dirty="0"/>
          </a:p>
        </p:txBody>
      </p:sp>
      <p:sp>
        <p:nvSpPr>
          <p:cNvPr id="21" name="橢圓 20"/>
          <p:cNvSpPr/>
          <p:nvPr/>
        </p:nvSpPr>
        <p:spPr>
          <a:xfrm>
            <a:off x="7008434" y="4330920"/>
            <a:ext cx="1665836" cy="151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ID: </a:t>
            </a:r>
            <a:r>
              <a:rPr lang="en-US" altLang="zh-TW" dirty="0" smtClean="0"/>
              <a:t>def456</a:t>
            </a:r>
            <a:endParaRPr lang="en-US" altLang="zh-TW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589291" y="2044084"/>
            <a:ext cx="267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768516" y="2044084"/>
            <a:ext cx="214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98732" y="2044084"/>
            <a:ext cx="2305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可以透過</a:t>
            </a:r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en-US" altLang="zh-TW" dirty="0" smtClean="0"/>
              <a:t>stop  </a:t>
            </a:r>
            <a:r>
              <a:rPr lang="en-US" altLang="zh-TW" dirty="0"/>
              <a:t>ID</a:t>
            </a:r>
          </a:p>
          <a:p>
            <a:endParaRPr lang="en-US" altLang="zh-TW" dirty="0" smtClean="0">
              <a:solidFill>
                <a:srgbClr val="002060"/>
              </a:solidFill>
            </a:endParaRPr>
          </a:p>
          <a:p>
            <a:endParaRPr lang="en-US" altLang="zh-TW" dirty="0" smtClean="0">
              <a:solidFill>
                <a:srgbClr val="002060"/>
              </a:solidFill>
            </a:endParaRPr>
          </a:p>
          <a:p>
            <a:r>
              <a:rPr lang="en-US" altLang="zh-TW" dirty="0" smtClean="0">
                <a:solidFill>
                  <a:srgbClr val="002060"/>
                </a:solidFill>
              </a:rPr>
              <a:t>Status</a:t>
            </a:r>
            <a:endParaRPr lang="en-US" altLang="zh-TW" dirty="0">
              <a:solidFill>
                <a:srgbClr val="002060"/>
              </a:solidFill>
            </a:endParaRPr>
          </a:p>
          <a:p>
            <a:r>
              <a:rPr lang="zh-TW" altLang="en-US" dirty="0" smtClean="0"/>
              <a:t>顯示  </a:t>
            </a:r>
            <a:r>
              <a:rPr lang="en-US" altLang="zh-TW" dirty="0" smtClean="0"/>
              <a:t>exit </a:t>
            </a:r>
            <a:r>
              <a:rPr lang="zh-TW" altLang="en-US" dirty="0" smtClean="0"/>
              <a:t>某時間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可以透過</a:t>
            </a:r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start ID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2060"/>
                </a:solidFill>
              </a:rPr>
              <a:t>Status</a:t>
            </a:r>
          </a:p>
          <a:p>
            <a:r>
              <a:rPr lang="zh-TW" altLang="en-US" dirty="0"/>
              <a:t>顯示  </a:t>
            </a:r>
            <a:r>
              <a:rPr lang="en-US" altLang="zh-TW" dirty="0" smtClean="0"/>
              <a:t>Up </a:t>
            </a:r>
            <a:r>
              <a:rPr lang="zh-TW" altLang="en-US" dirty="0"/>
              <a:t>某時間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9985972" y="3766242"/>
            <a:ext cx="0" cy="36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9985972" y="4905814"/>
            <a:ext cx="0" cy="48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9984462" y="2839968"/>
            <a:ext cx="0" cy="36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7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指令與使用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906161" y="2489640"/>
            <a:ext cx="1602464" cy="151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77354" y="3022826"/>
            <a:ext cx="12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Image</a:t>
            </a:r>
            <a:r>
              <a:rPr lang="zh-TW" altLang="en-US" dirty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sp>
        <p:nvSpPr>
          <p:cNvPr id="16" name="橢圓 15"/>
          <p:cNvSpPr/>
          <p:nvPr/>
        </p:nvSpPr>
        <p:spPr>
          <a:xfrm>
            <a:off x="6998330" y="2489640"/>
            <a:ext cx="1665836" cy="151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/>
              <a:t>Image</a:t>
            </a:r>
            <a:r>
              <a:rPr lang="zh-TW" altLang="en-US"/>
              <a:t> </a:t>
            </a:r>
            <a:r>
              <a:rPr lang="en-US" altLang="zh-TW"/>
              <a:t>0</a:t>
            </a:r>
            <a:r>
              <a:rPr lang="zh-TW" altLang="en-US"/>
              <a:t> 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ID: abc123</a:t>
            </a:r>
            <a:endParaRPr lang="en-US" altLang="zh-TW" dirty="0"/>
          </a:p>
        </p:txBody>
      </p:sp>
      <p:sp>
        <p:nvSpPr>
          <p:cNvPr id="21" name="橢圓 20"/>
          <p:cNvSpPr/>
          <p:nvPr/>
        </p:nvSpPr>
        <p:spPr>
          <a:xfrm>
            <a:off x="7008434" y="4330920"/>
            <a:ext cx="1665836" cy="151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ID: </a:t>
            </a:r>
            <a:r>
              <a:rPr lang="en-US" altLang="zh-TW" dirty="0" smtClean="0"/>
              <a:t>def456</a:t>
            </a:r>
            <a:endParaRPr lang="en-US" altLang="zh-TW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589291" y="2044084"/>
            <a:ext cx="267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768516" y="2044084"/>
            <a:ext cx="214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08197" y="2884326"/>
            <a:ext cx="245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Status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如果顯示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某時間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125893" y="4780230"/>
            <a:ext cx="2408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</a:rPr>
              <a:t>Status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如果顯示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某時間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5830432" y="3311153"/>
            <a:ext cx="868445" cy="69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92989" y="4053147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TW" dirty="0">
                <a:solidFill>
                  <a:srgbClr val="002060"/>
                </a:solidFill>
                <a:latin typeface="helvetica" panose="020B0604020202020204" pitchFamily="34" charset="0"/>
              </a:rPr>
              <a:t>sudo docker exec -t </a:t>
            </a:r>
            <a:r>
              <a:rPr lang="sv-SE" altLang="zh-TW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–i  </a:t>
            </a:r>
            <a:r>
              <a:rPr lang="en-US" altLang="zh-TW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ID</a:t>
            </a:r>
            <a:r>
              <a:rPr lang="zh-TW" altLang="en-US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  </a:t>
            </a:r>
            <a:r>
              <a:rPr lang="sv-SE" altLang="zh-TW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bash</a:t>
            </a:r>
            <a:endParaRPr lang="zh-TW" altLang="en-US" dirty="0">
              <a:solidFill>
                <a:srgbClr val="00206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639621" y="5241895"/>
            <a:ext cx="1176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778364" y="5031889"/>
            <a:ext cx="297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2060"/>
                </a:solidFill>
              </a:rPr>
              <a:t>需要 </a:t>
            </a:r>
            <a:r>
              <a:rPr lang="sv-SE" altLang="zh-TW" dirty="0">
                <a:solidFill>
                  <a:srgbClr val="002060"/>
                </a:solidFill>
                <a:latin typeface="helvetica" panose="020B0604020202020204" pitchFamily="34" charset="0"/>
              </a:rPr>
              <a:t>sudo </a:t>
            </a:r>
            <a:r>
              <a:rPr lang="sv-SE" altLang="zh-TW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docker </a:t>
            </a:r>
            <a:r>
              <a:rPr lang="en-US" altLang="zh-TW" dirty="0" smtClean="0">
                <a:solidFill>
                  <a:srgbClr val="002060"/>
                </a:solidFill>
              </a:rPr>
              <a:t>start  ID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2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指令與使用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906161" y="2489640"/>
            <a:ext cx="1602464" cy="151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77354" y="3022826"/>
            <a:ext cx="12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Image</a:t>
            </a:r>
            <a:r>
              <a:rPr lang="zh-TW" altLang="en-US" dirty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sp>
        <p:nvSpPr>
          <p:cNvPr id="16" name="橢圓 15"/>
          <p:cNvSpPr/>
          <p:nvPr/>
        </p:nvSpPr>
        <p:spPr>
          <a:xfrm>
            <a:off x="6998330" y="2489640"/>
            <a:ext cx="1665836" cy="151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/>
              <a:t>Image</a:t>
            </a:r>
            <a:r>
              <a:rPr lang="zh-TW" altLang="en-US"/>
              <a:t> </a:t>
            </a:r>
            <a:r>
              <a:rPr lang="en-US" altLang="zh-TW"/>
              <a:t>0</a:t>
            </a:r>
            <a:r>
              <a:rPr lang="zh-TW" altLang="en-US"/>
              <a:t> 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ID: abc123</a:t>
            </a:r>
            <a:endParaRPr lang="en-US" altLang="zh-TW" dirty="0"/>
          </a:p>
        </p:txBody>
      </p:sp>
      <p:sp>
        <p:nvSpPr>
          <p:cNvPr id="21" name="橢圓 20"/>
          <p:cNvSpPr/>
          <p:nvPr/>
        </p:nvSpPr>
        <p:spPr>
          <a:xfrm>
            <a:off x="7008433" y="4447125"/>
            <a:ext cx="1665836" cy="151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ID: </a:t>
            </a:r>
            <a:r>
              <a:rPr lang="en-US" altLang="zh-TW" dirty="0" smtClean="0"/>
              <a:t>def456</a:t>
            </a:r>
            <a:endParaRPr lang="en-US" altLang="zh-TW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589291" y="2044084"/>
            <a:ext cx="267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768516" y="2044084"/>
            <a:ext cx="214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5216" y="40015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2060"/>
                </a:solidFill>
                <a:latin typeface="helvetica" panose="020B0604020202020204" pitchFamily="34" charset="0"/>
              </a:rPr>
              <a:t>sudo</a:t>
            </a:r>
            <a:r>
              <a:rPr lang="en-US" altLang="zh-TW" dirty="0">
                <a:solidFill>
                  <a:srgbClr val="002060"/>
                </a:solidFill>
                <a:latin typeface="helvetica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002060"/>
                </a:solidFill>
                <a:latin typeface="helvetica" panose="020B0604020202020204" pitchFamily="34" charset="0"/>
              </a:rPr>
              <a:t>docker</a:t>
            </a:r>
            <a:r>
              <a:rPr lang="en-US" altLang="zh-TW" dirty="0">
                <a:solidFill>
                  <a:srgbClr val="002060"/>
                </a:solidFill>
                <a:latin typeface="helvetica" panose="020B0604020202020204" pitchFamily="34" charset="0"/>
              </a:rPr>
              <a:t> commit -m </a:t>
            </a:r>
            <a:r>
              <a:rPr lang="en-US" altLang="zh-TW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 “</a:t>
            </a:r>
            <a:r>
              <a:rPr lang="zh-TW" altLang="en-US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提交的訊息</a:t>
            </a:r>
            <a:r>
              <a:rPr lang="en-US" altLang="zh-TW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”</a:t>
            </a:r>
            <a:r>
              <a:rPr lang="zh-TW" altLang="en-US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  </a:t>
            </a:r>
            <a:r>
              <a:rPr lang="en-US" altLang="zh-TW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ID</a:t>
            </a:r>
            <a:r>
              <a:rPr lang="zh-TW" altLang="en-US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  </a:t>
            </a:r>
            <a:r>
              <a:rPr lang="en-US" altLang="zh-TW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image</a:t>
            </a:r>
            <a:r>
              <a:rPr lang="zh-TW" altLang="en-US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名稱</a:t>
            </a:r>
            <a:r>
              <a:rPr lang="en-US" altLang="zh-TW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:Tag</a:t>
            </a:r>
            <a:endParaRPr lang="en-US" altLang="zh-TW" dirty="0">
              <a:solidFill>
                <a:srgbClr val="002060"/>
              </a:solidFill>
              <a:latin typeface="helvetica" panose="020B0604020202020204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6002448" y="3022826"/>
            <a:ext cx="651849" cy="76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5033726" y="4406989"/>
            <a:ext cx="470781" cy="60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3004240" y="4588121"/>
            <a:ext cx="1602464" cy="151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126747" y="5144166"/>
            <a:ext cx="1479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helvetica" panose="020B0604020202020204" pitchFamily="34" charset="0"/>
              </a:rPr>
              <a:t>image</a:t>
            </a:r>
            <a:r>
              <a:rPr lang="zh-TW" altLang="en-US" dirty="0" smtClean="0">
                <a:latin typeface="helvetica" panose="020B0604020202020204" pitchFamily="34" charset="0"/>
              </a:rPr>
              <a:t>名</a:t>
            </a:r>
            <a:r>
              <a:rPr lang="en-US" altLang="zh-TW" dirty="0" smtClean="0">
                <a:latin typeface="helvetica" panose="020B0604020202020204" pitchFamily="34" charset="0"/>
              </a:rPr>
              <a:t>:</a:t>
            </a:r>
            <a:r>
              <a:rPr lang="en-US" altLang="zh-TW" dirty="0">
                <a:latin typeface="helvetica" panose="020B0604020202020204" pitchFamily="34" charset="0"/>
              </a:rPr>
              <a:t>Tag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27465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126</TotalTime>
  <Words>536</Words>
  <Application>Microsoft Office PowerPoint</Application>
  <PresentationFormat>寬螢幕</PresentationFormat>
  <Paragraphs>128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Gill Sans MT</vt:lpstr>
      <vt:lpstr>helvetica</vt:lpstr>
      <vt:lpstr>Gallery</vt:lpstr>
      <vt:lpstr>Docker 介紹</vt:lpstr>
      <vt:lpstr> 什麼是Docker?</vt:lpstr>
      <vt:lpstr> Docker 指令與使用</vt:lpstr>
      <vt:lpstr> Docker 指令與使用</vt:lpstr>
      <vt:lpstr> Docker 指令與使用</vt:lpstr>
      <vt:lpstr> Docker 指令與使用</vt:lpstr>
      <vt:lpstr> Docker 指令與使用</vt:lpstr>
      <vt:lpstr> Docker 指令與使用</vt:lpstr>
      <vt:lpstr> Docker 指令與使用</vt:lpstr>
      <vt:lpstr> 補充：Ubuntu:14.04 需要安裝的東西</vt:lpstr>
      <vt:lpstr> 補充：Ubuntu:14.04 需要安裝的東西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介紹</dc:title>
  <dc:creator>Roxas</dc:creator>
  <cp:lastModifiedBy>Roxas</cp:lastModifiedBy>
  <cp:revision>12</cp:revision>
  <dcterms:created xsi:type="dcterms:W3CDTF">2016-10-08T08:44:02Z</dcterms:created>
  <dcterms:modified xsi:type="dcterms:W3CDTF">2016-10-08T10:50:53Z</dcterms:modified>
</cp:coreProperties>
</file>