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65CE9-7905-F96F-537F-FC153C3F6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44C5-DCC8-58F7-E5DD-D0E1928A1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BD7F-7097-42AD-9637-5484F3601B1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3ED8-E621-78F8-F40D-77E3333BC0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81CC3-0F2A-DE1E-5181-A3AD03ADF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2061-C470-4D01-81CA-59E81BE1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9307-95DC-4B92-9D5F-A7B47C71658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DC5BF-3339-4463-822C-564147A5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1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F73C-9D6D-41AE-BD2C-3750EB07BD2B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8A68-48E1-462A-8795-27C6BF12D80E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1C9-C5F5-45E9-9F54-96CB9E494270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36C2-1A4E-4C7B-81D6-2BE92B0E0CB2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661-C543-4EEA-9F20-EF7D41166546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9649-E2C2-4BEC-B84E-FB2AB473A0F1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EC60-F30D-442F-838F-23F916E61D53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835F-AB67-4986-979B-B954BB37E6E6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423C-FD52-4F0B-A79A-51B0F4BF8690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49A3-D59A-4611-86F5-CFEB3C79EFB7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50D-8C1D-4B2B-B911-D4A036A98595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9B94-33F2-4ADE-97D7-45A2E021AD18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lmDistribiutionCoAnalytics/Storia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0AE4-8A4C-CC89-D425-B21EB9EB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" y="8822"/>
            <a:ext cx="12144373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F05C995A-F311-4E00-984E-E3817D01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769" y="47418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 Distribution Co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E06363-16B4-466D-BA81-DE705384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5211060"/>
            <a:ext cx="9144000" cy="1655762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Bahnschrift" panose="020B0502040204020203" pitchFamily="34" charset="0"/>
              </a:rPr>
              <a:t>7/5/2023 12:44:24 PM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Milan (Italy)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Zoya Matsiy</a:t>
            </a:r>
            <a:endParaRPr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CDDB-D4D8-F584-2FC2-5D35D640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ia 17">
            <a:extLst>
              <a:ext uri="{FF2B5EF4-FFF2-40B4-BE49-F238E27FC236}">
                <a16:creationId xmlns:a16="http://schemas.microsoft.com/office/drawing/2014/main" id="{E8541797-FCF5-44E5-8248-12D97F55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67"/>
            <a:ext cx="12192000" cy="60882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90EA-3182-2252-A4E9-F506CE8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ia 12">
            <a:extLst>
              <a:ext uri="{FF2B5EF4-FFF2-40B4-BE49-F238E27FC236}">
                <a16:creationId xmlns:a16="http://schemas.microsoft.com/office/drawing/2014/main" id="{8289FF81-A654-4133-95B9-3AFB35FF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686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595A-8290-75A2-AFB5-4EB15E88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ia 13">
            <a:extLst>
              <a:ext uri="{FF2B5EF4-FFF2-40B4-BE49-F238E27FC236}">
                <a16:creationId xmlns:a16="http://schemas.microsoft.com/office/drawing/2014/main" id="{48737F96-5C88-4B6A-BE68-255C94BC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364331"/>
            <a:ext cx="12192000" cy="6129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A1EC8-DFF9-328F-65C4-8431C296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ia 14">
            <a:extLst>
              <a:ext uri="{FF2B5EF4-FFF2-40B4-BE49-F238E27FC236}">
                <a16:creationId xmlns:a16="http://schemas.microsoft.com/office/drawing/2014/main" id="{29CEEA93-E698-4F0A-9494-EE91262D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14"/>
            <a:ext cx="12192000" cy="53500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62121-E8F4-6787-F8E2-F9629DB4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ia 15">
            <a:extLst>
              <a:ext uri="{FF2B5EF4-FFF2-40B4-BE49-F238E27FC236}">
                <a16:creationId xmlns:a16="http://schemas.microsoft.com/office/drawing/2014/main" id="{3598727B-D653-45C2-A564-00AD15ECD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813"/>
            <a:ext cx="12192000" cy="55643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65B71-E8E1-AF71-4A57-244FB7F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ia 16">
            <a:extLst>
              <a:ext uri="{FF2B5EF4-FFF2-40B4-BE49-F238E27FC236}">
                <a16:creationId xmlns:a16="http://schemas.microsoft.com/office/drawing/2014/main" id="{1D303B24-A446-438E-B05F-E279DCB0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207"/>
            <a:ext cx="12192000" cy="58435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DE363-9C05-D117-A442-4C8D2004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F308B-1B7D-81C2-DD1D-C3765F39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8125"/>
          <a:stretch/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C86A-7D24-1F3E-3970-030D98E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EEC7A-F4CE-5141-C011-65A65B069E21}"/>
              </a:ext>
            </a:extLst>
          </p:cNvPr>
          <p:cNvSpPr txBox="1"/>
          <p:nvPr/>
        </p:nvSpPr>
        <p:spPr>
          <a:xfrm>
            <a:off x="4300537" y="331470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40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</vt:lpstr>
      <vt:lpstr>Calibri</vt:lpstr>
      <vt:lpstr>Calibri Light</vt:lpstr>
      <vt:lpstr>Office Theme</vt:lpstr>
      <vt:lpstr>Film Distribution Co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Distribution Co Analytics</dc:title>
  <dc:creator/>
  <cp:lastModifiedBy>Zoya Matsiy</cp:lastModifiedBy>
  <cp:revision>1</cp:revision>
  <dcterms:created xsi:type="dcterms:W3CDTF">2023-07-05T12:44:25Z</dcterms:created>
  <dcterms:modified xsi:type="dcterms:W3CDTF">2023-07-05T15:18:40Z</dcterms:modified>
</cp:coreProperties>
</file>