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lthCareStaffingAgencyDataAnalysis/Storia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AA5FD9-F53C-4587-8603-35E2FAE30B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it-it">
                <a:hlinkClick r:id="rId6"/>
              </a:rPr>
              <a:t>Helth Care Staffing  Agency 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D31308-B3C8-4F1B-AFF1-B3CC992E94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5/21/2023 1:24:28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1" id="2" name="slide2">
            <a:extLst>
              <a:ext uri="{FF2B5EF4-FFF2-40B4-BE49-F238E27FC236}">
                <a16:creationId xmlns:a16="http://schemas.microsoft.com/office/drawing/2014/main" id="{E90A18DA-11F6-4C3A-B34A-E7CF25A78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2" id="3" name="slide3">
            <a:extLst>
              <a:ext uri="{FF2B5EF4-FFF2-40B4-BE49-F238E27FC236}">
                <a16:creationId xmlns:a16="http://schemas.microsoft.com/office/drawing/2014/main" id="{EC608625-718F-4896-B428-2087F02C2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3" id="4" name="slide4">
            <a:extLst>
              <a:ext uri="{FF2B5EF4-FFF2-40B4-BE49-F238E27FC236}">
                <a16:creationId xmlns:a16="http://schemas.microsoft.com/office/drawing/2014/main" id="{4AFDB6DA-6107-4E9E-8152-D47D41902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4" id="5" name="slide5">
            <a:extLst>
              <a:ext uri="{FF2B5EF4-FFF2-40B4-BE49-F238E27FC236}">
                <a16:creationId xmlns:a16="http://schemas.microsoft.com/office/drawing/2014/main" id="{917D5916-90A6-42E7-AC91-4994FA801F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5" id="6" name="slide6">
            <a:extLst>
              <a:ext uri="{FF2B5EF4-FFF2-40B4-BE49-F238E27FC236}">
                <a16:creationId xmlns:a16="http://schemas.microsoft.com/office/drawing/2014/main" id="{EE8245DA-B03A-4186-BFA9-64FC9CC0AB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ia 16" id="7" name="slide7">
            <a:extLst>
              <a:ext uri="{FF2B5EF4-FFF2-40B4-BE49-F238E27FC236}">
                <a16:creationId xmlns:a16="http://schemas.microsoft.com/office/drawing/2014/main" id="{7CC18325-5842-454C-8ADB-6B774EE016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2023-05-21T13:24:30Z</dcterms:created>
  <dcterms:modified xsi:type="dcterms:W3CDTF">2023-05-21T13:24:30Z</dcterms:modified>
</cp:coreProperties>
</file>