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61" r:id="rId4"/>
    <p:sldId id="268" r:id="rId5"/>
    <p:sldId id="263" r:id="rId6"/>
    <p:sldId id="269" r:id="rId7"/>
    <p:sldId id="270" r:id="rId8"/>
    <p:sldId id="271" r:id="rId9"/>
    <p:sldId id="264" r:id="rId10"/>
    <p:sldId id="279" r:id="rId11"/>
    <p:sldId id="262" r:id="rId12"/>
    <p:sldId id="273" r:id="rId13"/>
    <p:sldId id="280" r:id="rId14"/>
    <p:sldId id="281" r:id="rId15"/>
    <p:sldId id="282" r:id="rId16"/>
    <p:sldId id="259" r:id="rId17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015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7" y="325622"/>
            <a:ext cx="8306809" cy="23317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365155"/>
            <a:ext cx="7772400" cy="13716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2763774"/>
            <a:ext cx="7772400" cy="6858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065BE-0657-4A47-90AD-C21C55E16B19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397764"/>
            <a:ext cx="8183880" cy="314096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C3AA4-67BE-44F7-809A-3582401494AF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00054"/>
            <a:ext cx="1981200" cy="394334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400052"/>
            <a:ext cx="5943600" cy="394335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72EEB-1769-4776-AD69-E7C1260563EB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397764"/>
            <a:ext cx="8183880" cy="314096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BB8AF-C16A-4836-A92D-61834B5F0BA5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7" y="325622"/>
            <a:ext cx="8306809" cy="3255997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3696462"/>
            <a:ext cx="8183880" cy="507492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4218363"/>
            <a:ext cx="8183880" cy="31546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D2193-4505-4A75-99BB-880C6989A757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A18F4-33C3-445B-924C-31108C51719C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434578"/>
            <a:ext cx="3931920" cy="59412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434578"/>
            <a:ext cx="3931920" cy="59412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F7543A-E259-478F-9E0D-57BA40E442B7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B012D-77A1-44B0-BB26-329BA1EE55C9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7499E-3031-413E-B01E-B94970708CAA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400050"/>
            <a:ext cx="2971800" cy="6858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085852"/>
            <a:ext cx="2971800" cy="3154584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3" y="697608"/>
            <a:ext cx="4626159" cy="35433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7EAB0C-2220-4D0E-A0DD-DB7FA0F742F4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1" y="325622"/>
            <a:ext cx="2324605" cy="325755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59042"/>
            <a:ext cx="8229600" cy="78867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400050"/>
            <a:ext cx="2240280" cy="315861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16D63-31BF-4B94-B6C5-E20B2C63F515}" type="datetime4">
              <a:rPr lang="en-US" smtClean="0"/>
              <a:pPr/>
              <a:t>March 20, 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326826"/>
            <a:ext cx="5925312" cy="325755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7" y="325622"/>
            <a:ext cx="8306809" cy="4114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3739193"/>
            <a:ext cx="8183880" cy="78867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397764"/>
            <a:ext cx="8183880" cy="31409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2B1B13E-D5AF-485E-81A1-82A140076526}" type="datetime4">
              <a:rPr lang="en-US" smtClean="0"/>
              <a:pPr/>
              <a:t>March 20, 2020</a:t>
            </a:fld>
            <a:endParaRPr lang="en-US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45839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8500" y="1491630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971600" y="626130"/>
            <a:ext cx="6009104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fr" sz="3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Science Bootcamp</a:t>
            </a:r>
            <a:endParaRPr sz="35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4294967295"/>
          </p:nvPr>
        </p:nvSpPr>
        <p:spPr>
          <a:xfrm>
            <a:off x="427060" y="4171200"/>
            <a:ext cx="531495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Lorenzo Camus &amp; Gomes Felix </a:t>
            </a:r>
            <a:endParaRPr sz="1600" i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7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907704" y="3901029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rganigramme : Connecteur 3"/>
          <p:cNvSpPr/>
          <p:nvPr/>
        </p:nvSpPr>
        <p:spPr>
          <a:xfrm>
            <a:off x="731977" y="1236080"/>
            <a:ext cx="1800200" cy="15738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</a:t>
            </a:r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483768" y="3075806"/>
            <a:ext cx="1584176" cy="127915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rganigramme : Connecteur 9"/>
          <p:cNvSpPr/>
          <p:nvPr/>
        </p:nvSpPr>
        <p:spPr>
          <a:xfrm>
            <a:off x="3491880" y="1347614"/>
            <a:ext cx="2412268" cy="216272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rganigramme : Connecteur 10"/>
          <p:cNvSpPr/>
          <p:nvPr/>
        </p:nvSpPr>
        <p:spPr>
          <a:xfrm>
            <a:off x="5148064" y="432504"/>
            <a:ext cx="1196127" cy="109769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AMBITIOUS</a:t>
            </a:r>
            <a:endParaRPr lang="fr-F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rganigramme : Connecteur 11"/>
          <p:cNvSpPr/>
          <p:nvPr/>
        </p:nvSpPr>
        <p:spPr>
          <a:xfrm>
            <a:off x="6732240" y="484201"/>
            <a:ext cx="1872208" cy="1726825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SINCERE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432504"/>
            <a:ext cx="3831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WHAT WOMAN LOOKING FOR IN A MAN ?</a:t>
            </a:r>
            <a:endParaRPr lang="fr-FR" b="1" dirty="0"/>
          </a:p>
        </p:txBody>
      </p:sp>
      <p:sp>
        <p:nvSpPr>
          <p:cNvPr id="13" name="Organigramme : Connecteur 12"/>
          <p:cNvSpPr/>
          <p:nvPr/>
        </p:nvSpPr>
        <p:spPr>
          <a:xfrm>
            <a:off x="6202711" y="2524582"/>
            <a:ext cx="1338603" cy="120340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11560" y="1466369"/>
            <a:ext cx="38080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 suite de ces speed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dating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16.5%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551 personnes qui ont participé à l’évènement ont &lt;&lt;match&gt;&gt; avec un ou une partenaire en vue d’un second rendez-vous.</a:t>
            </a:r>
          </a:p>
          <a:p>
            <a:pPr algn="just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83.5% des participants ont malheureusement pas réussi à trouver 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l'âme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sœur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suite de cet évènement.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87574"/>
            <a:ext cx="3096344" cy="2721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763960" y="635918"/>
            <a:ext cx="3808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FIND THE ONE ?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3" y="1281630"/>
            <a:ext cx="6998901" cy="2963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1020427" y="555526"/>
            <a:ext cx="71660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diagramme en barre nous montre la relation entre les attributs (caractéristiques) des partenaires ayant &lt;&lt;match&gt;&gt; et ceux n’ayant pas obtenue de &lt;&lt;match&gt;&gt; </a:t>
            </a:r>
          </a:p>
          <a:p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4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0316" y="1281630"/>
            <a:ext cx="6333514" cy="2963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1020427" y="555526"/>
            <a:ext cx="71660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cours cet évènement  tous les participant n’avaient pas les mêmes objectif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 effet bien que certains ou certaines sont à la recherche du grand amour,  un bon nombre n’étaient présent juste pour le fun ou le plaisir de connaitre d’autres personnes.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9801" y="1668223"/>
            <a:ext cx="6014527" cy="2805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827584" y="411510"/>
            <a:ext cx="71660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Classement des participant par fréquence à laquelle ils ont des rendez-vous.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travers de ce graphique on s’aperçois les personnes qui ne date jamais voir très rarement ont un pourcentage de cœur brisé très élevé.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Tandis que les personnes qui ont régulièrement des rendez-vous ont 58% de &lt;&lt;Match&gt;&gt;, donc on peut-on en déduire que  le fait de sortir régulièrement fais qu’on à plus de chance de trouver l’amour ?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50360" y="470972"/>
            <a:ext cx="71660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Selon le milieux sociaux professionnel les exigences ne sont pas les mêmes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par conséquent la chance de trouvé la bonne personne varie d’une profession à l’autre.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observe que chez les avocats, les médecins, et les psychologues le pourcentage de cœur brisé et de &lt;&lt;match&gt;&gt; est relativement équilibré au contrario des étudiants, de la finance et marketing ou il y’a plus de cœur brisé que de &lt;&lt;match&gt;&gt;.</a:t>
            </a: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5"/>
          <a:stretch/>
        </p:blipFill>
        <p:spPr>
          <a:xfrm>
            <a:off x="755576" y="1605280"/>
            <a:ext cx="7888858" cy="2782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8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1040272" y="139870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Science Bootcamp</a:t>
            </a:r>
            <a:endParaRPr sz="35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920107" y="3138300"/>
            <a:ext cx="531495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 questions ?</a:t>
            </a:r>
            <a:endParaRPr sz="2500" b="1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7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259632" y="1131590"/>
            <a:ext cx="6480720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L’Amour avec un grand </a:t>
            </a:r>
            <a:br>
              <a:rPr lang="fr" sz="4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fr" sz="45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</a:t>
            </a:r>
            <a:endParaRPr sz="45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210336" y="199261"/>
            <a:ext cx="3888432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Point clés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339502"/>
            <a:ext cx="2016224" cy="32403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3528" y="411511"/>
            <a:ext cx="18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propos :</a:t>
            </a:r>
          </a:p>
          <a:p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Notre étude porte sur l’un des mystères le plus complexe à expliquer.</a:t>
            </a:r>
          </a:p>
          <a:p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Parfois source de bonheur, de réjouissance , de bien être mais également source de source de chagrin, voir de malheur:</a:t>
            </a:r>
          </a:p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L’amour*</a:t>
            </a:r>
            <a:endParaRPr lang="fr-F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3176" y="696367"/>
            <a:ext cx="6115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Trouver l’amour de sa vie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souvent chose compliqué pour certains, en effet on a pas tous l’opportunité ou la chance de croiser l’amour de sa vie au coin de la rue comme on voit souvent la plupart du temps au cinéma.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006" y="4396815"/>
            <a:ext cx="76595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*Amour: on parle ici de l’amour dans le sens âme sœur . 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3680" y="1481161"/>
            <a:ext cx="3765312" cy="2072003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8500" y="1491630"/>
            <a:ext cx="533100" cy="533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971600" y="626130"/>
            <a:ext cx="6009104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Analyze</a:t>
            </a:r>
            <a:endParaRPr sz="35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7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907704" y="3901029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6260" y="2643758"/>
            <a:ext cx="50930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omment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trouver l’amour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centres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d'intérêt communs ?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les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idéales pour l’homme chez la femme ?</a:t>
            </a:r>
          </a:p>
          <a:p>
            <a:pPr algn="just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les attributs idéales pour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femme chez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l’homme?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43514" y="403309"/>
            <a:ext cx="4632542" cy="87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0" dirty="0" smtClean="0">
                <a:solidFill>
                  <a:srgbClr val="1F435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Introduction</a:t>
            </a:r>
            <a:endParaRPr sz="2500" b="0" dirty="0">
              <a:solidFill>
                <a:srgbClr val="1F435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9552" y="1491630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latin typeface="Times New Roman" panose="02020603050405020304" pitchFamily="18" charset="0"/>
              </a:rPr>
              <a:t>Les données proviennent d’une base de donnée open source récoltés au cours d’un speed-</a:t>
            </a:r>
            <a:r>
              <a:rPr lang="fr-FR" dirty="0" err="1" smtClean="0">
                <a:latin typeface="Times New Roman" panose="02020603050405020304" pitchFamily="18" charset="0"/>
              </a:rPr>
              <a:t>dating</a:t>
            </a:r>
            <a:r>
              <a:rPr lang="fr-FR" dirty="0" smtClean="0">
                <a:latin typeface="Times New Roman" panose="02020603050405020304" pitchFamily="18" charset="0"/>
              </a:rPr>
              <a:t>* qui à eu lieu aux Etats Unis en 2004.</a:t>
            </a:r>
          </a:p>
          <a:p>
            <a:pPr algn="just"/>
            <a:r>
              <a:rPr lang="fr-FR" dirty="0" smtClean="0">
                <a:latin typeface="Times New Roman" panose="02020603050405020304" pitchFamily="18" charset="0"/>
              </a:rPr>
              <a:t>Lors de cette évènement on dénombre un nombre total de 551 participants dont la moyenne d'âge est de 26 ans .</a:t>
            </a:r>
            <a:endParaRPr lang="fr-FR" dirty="0"/>
          </a:p>
          <a:p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8079" y="3914746"/>
            <a:ext cx="8352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*Speed-</a:t>
            </a:r>
            <a:r>
              <a:rPr lang="fr-FR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dating</a:t>
            </a:r>
            <a:r>
              <a:rPr lang="fr-FR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100" dirty="0" smtClean="0"/>
              <a:t>ou </a:t>
            </a:r>
            <a:r>
              <a:rPr lang="fr-FR" sz="1100" dirty="0"/>
              <a:t>le « rencontre minute », est une méthode de recherche d'un partenaire en vue d'une liaison sentimentale ou matrimoniale qui consiste en une série d'entretiens courts avec différents partenaires potentiels</a:t>
            </a:r>
            <a:r>
              <a:rPr lang="fr-FR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50" y="1093741"/>
            <a:ext cx="3848637" cy="242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43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37" y="1059582"/>
            <a:ext cx="4067303" cy="3340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ZoneTexte 3"/>
          <p:cNvSpPr txBox="1"/>
          <p:nvPr/>
        </p:nvSpPr>
        <p:spPr>
          <a:xfrm>
            <a:off x="611560" y="627534"/>
            <a:ext cx="33123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Notre Base de données se compose de plus de 8 378 lignes et 195 colonnes, ce qui est assez lourd si on devait prendre en compte toutes les variables que comporte la base de donnée.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coup après avoir réalisé une &lt;&lt;corrélation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ont à décidé de garder uniquement les variables qu’on estime qu’on estime important pour la suite de notre analyse.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on a ainsi pu procéder à une &lt;&lt;data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et effacer les valeur &lt;&lt;nan&gt;&gt; pour éviter que cela puisse fausser notre analyse.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24788" y="389548"/>
            <a:ext cx="491130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travers ces graphiques on constate que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d'intérêts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entre les deux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genres,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ce qui en soit est pas trop choquant car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pas tous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avoir les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mêmes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d'intérêts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surtout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homme et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femme.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néanmoins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y'a des points ou les deux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semblent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d'accord, donc le rdv idéale que les deux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seraient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certains d'apprécier est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sortie au 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Aller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au cinéma voir un 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77" y="389548"/>
            <a:ext cx="2191056" cy="2105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510145"/>
            <a:ext cx="2047832" cy="2057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93" y="605960"/>
            <a:ext cx="533474" cy="61921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849931"/>
            <a:ext cx="533474" cy="619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/>
          <p:cNvSpPr txBox="1"/>
          <p:nvPr/>
        </p:nvSpPr>
        <p:spPr>
          <a:xfrm>
            <a:off x="7058430" y="249486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DINNER</a:t>
            </a:r>
            <a:endParaRPr lang="fr-FR" sz="1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853446" y="230511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endParaRPr lang="fr-FR" sz="1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08024" y="483518"/>
            <a:ext cx="4800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les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idéales recherchés? </a:t>
            </a:r>
            <a:endParaRPr lang="fr-FR" sz="1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4" y="1275606"/>
            <a:ext cx="5226872" cy="29032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69207" y="1262246"/>
            <a:ext cx="24482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graphique nous montre les attributs recherches par  genre chez le sexe opposée en ce qui concerne la personne idéale, qui serait conquérir leur cœur.</a:t>
            </a:r>
          </a:p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peut notamment remarqué que chez les hommes la femme idéale doit être physiquement attirante.</a:t>
            </a:r>
          </a:p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Tandis que la femme recherchera avant tout un homme intelligent et sincère et ensuite vient le coté attirance physique.</a:t>
            </a:r>
          </a:p>
        </p:txBody>
      </p:sp>
    </p:spTree>
    <p:extLst>
      <p:ext uri="{BB962C8B-B14F-4D97-AF65-F5344CB8AC3E}">
        <p14:creationId xmlns:p14="http://schemas.microsoft.com/office/powerpoint/2010/main" val="22936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rganigramme : Connecteur 3"/>
          <p:cNvSpPr/>
          <p:nvPr/>
        </p:nvSpPr>
        <p:spPr>
          <a:xfrm>
            <a:off x="3347864" y="883602"/>
            <a:ext cx="2592288" cy="227005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123728" y="2787774"/>
            <a:ext cx="1800200" cy="151216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rganigramme : Connecteur 9"/>
          <p:cNvSpPr/>
          <p:nvPr/>
        </p:nvSpPr>
        <p:spPr>
          <a:xfrm>
            <a:off x="1037394" y="987574"/>
            <a:ext cx="1986434" cy="17381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INTELLIGENTE</a:t>
            </a:r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rganigramme : Connecteur 10"/>
          <p:cNvSpPr/>
          <p:nvPr/>
        </p:nvSpPr>
        <p:spPr>
          <a:xfrm>
            <a:off x="4572150" y="3287456"/>
            <a:ext cx="1103436" cy="99198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AMBITIOUS</a:t>
            </a:r>
            <a:endParaRPr lang="fr-F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rganigramme : Connecteur 11"/>
          <p:cNvSpPr/>
          <p:nvPr/>
        </p:nvSpPr>
        <p:spPr>
          <a:xfrm>
            <a:off x="6084168" y="771550"/>
            <a:ext cx="1440160" cy="14969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SINCERE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432504"/>
            <a:ext cx="3881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WHAT MAN LOOKING FOR IN A WOMAN ? </a:t>
            </a:r>
            <a:endParaRPr lang="fr-FR" b="1" dirty="0"/>
          </a:p>
        </p:txBody>
      </p:sp>
      <p:sp>
        <p:nvSpPr>
          <p:cNvPr id="13" name="Organigramme : Connecteur 12"/>
          <p:cNvSpPr/>
          <p:nvPr/>
        </p:nvSpPr>
        <p:spPr>
          <a:xfrm>
            <a:off x="6617773" y="2842710"/>
            <a:ext cx="1338603" cy="120340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2176</TotalTime>
  <Words>680</Words>
  <Application>Microsoft Office PowerPoint</Application>
  <PresentationFormat>Affichage à l'écran 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Verdana</vt:lpstr>
      <vt:lpstr>Wingdings 2</vt:lpstr>
      <vt:lpstr>Times New Roman</vt:lpstr>
      <vt:lpstr>Montserrat</vt:lpstr>
      <vt:lpstr>Aspect</vt:lpstr>
      <vt:lpstr>Data Science Bootcamp</vt:lpstr>
      <vt:lpstr>L’Amour avec un grand  A</vt:lpstr>
      <vt:lpstr>Point clés</vt:lpstr>
      <vt:lpstr>Data Analyze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Data Science Bootcamp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cp:lastModifiedBy>Sokhom NGOUN</cp:lastModifiedBy>
  <cp:revision>91</cp:revision>
  <dcterms:modified xsi:type="dcterms:W3CDTF">2020-03-20T12:20:52Z</dcterms:modified>
</cp:coreProperties>
</file>