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4"/>
  </p:notesMasterIdLst>
  <p:sldIdLst>
    <p:sldId id="278" r:id="rId2"/>
    <p:sldId id="268" r:id="rId3"/>
    <p:sldId id="277" r:id="rId4"/>
    <p:sldId id="319" r:id="rId5"/>
    <p:sldId id="285" r:id="rId6"/>
    <p:sldId id="333" r:id="rId7"/>
    <p:sldId id="344" r:id="rId8"/>
    <p:sldId id="339" r:id="rId9"/>
    <p:sldId id="340" r:id="rId10"/>
    <p:sldId id="325" r:id="rId11"/>
    <p:sldId id="356" r:id="rId12"/>
    <p:sldId id="357" r:id="rId13"/>
    <p:sldId id="358" r:id="rId14"/>
    <p:sldId id="347" r:id="rId15"/>
    <p:sldId id="348" r:id="rId16"/>
    <p:sldId id="350" r:id="rId17"/>
    <p:sldId id="353" r:id="rId18"/>
    <p:sldId id="354" r:id="rId19"/>
    <p:sldId id="324" r:id="rId20"/>
    <p:sldId id="375" r:id="rId21"/>
    <p:sldId id="320" r:id="rId22"/>
    <p:sldId id="374" r:id="rId23"/>
    <p:sldId id="361" r:id="rId24"/>
    <p:sldId id="376" r:id="rId25"/>
    <p:sldId id="362" r:id="rId26"/>
    <p:sldId id="321" r:id="rId27"/>
    <p:sldId id="363" r:id="rId28"/>
    <p:sldId id="364" r:id="rId29"/>
    <p:sldId id="368" r:id="rId30"/>
    <p:sldId id="369" r:id="rId31"/>
    <p:sldId id="366" r:id="rId32"/>
    <p:sldId id="367" r:id="rId33"/>
    <p:sldId id="371" r:id="rId34"/>
    <p:sldId id="372" r:id="rId35"/>
    <p:sldId id="387" r:id="rId36"/>
    <p:sldId id="373" r:id="rId37"/>
    <p:sldId id="365" r:id="rId38"/>
    <p:sldId id="377" r:id="rId39"/>
    <p:sldId id="379" r:id="rId40"/>
    <p:sldId id="380" r:id="rId41"/>
    <p:sldId id="384" r:id="rId42"/>
    <p:sldId id="385" r:id="rId43"/>
    <p:sldId id="381" r:id="rId44"/>
    <p:sldId id="382" r:id="rId45"/>
    <p:sldId id="383" r:id="rId46"/>
    <p:sldId id="386" r:id="rId47"/>
    <p:sldId id="388" r:id="rId48"/>
    <p:sldId id="378" r:id="rId49"/>
    <p:sldId id="323" r:id="rId50"/>
    <p:sldId id="389" r:id="rId51"/>
    <p:sldId id="390" r:id="rId52"/>
    <p:sldId id="391" r:id="rId53"/>
    <p:sldId id="394" r:id="rId54"/>
    <p:sldId id="392" r:id="rId55"/>
    <p:sldId id="395" r:id="rId56"/>
    <p:sldId id="393" r:id="rId57"/>
    <p:sldId id="396" r:id="rId58"/>
    <p:sldId id="288" r:id="rId59"/>
    <p:sldId id="273" r:id="rId60"/>
    <p:sldId id="267" r:id="rId61"/>
    <p:sldId id="275" r:id="rId62"/>
    <p:sldId id="279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0AF5C8-00D9-4AE2-95E5-E66505DF4034}">
          <p14:sldIdLst>
            <p14:sldId id="278"/>
            <p14:sldId id="268"/>
            <p14:sldId id="277"/>
            <p14:sldId id="319"/>
            <p14:sldId id="285"/>
          </p14:sldIdLst>
        </p14:section>
        <p14:section name="Die is cast" id="{7BC36C05-4075-4693-BA70-46D6B6D36AE8}">
          <p14:sldIdLst>
            <p14:sldId id="333"/>
            <p14:sldId id="344"/>
            <p14:sldId id="339"/>
            <p14:sldId id="340"/>
            <p14:sldId id="325"/>
            <p14:sldId id="356"/>
            <p14:sldId id="357"/>
            <p14:sldId id="358"/>
            <p14:sldId id="347"/>
            <p14:sldId id="348"/>
            <p14:sldId id="350"/>
            <p14:sldId id="353"/>
            <p14:sldId id="354"/>
            <p14:sldId id="324"/>
          </p14:sldIdLst>
        </p14:section>
        <p14:section name="Identification Phase" id="{67637D1A-0E06-48C2-88F0-4CC830FDB808}">
          <p14:sldIdLst>
            <p14:sldId id="375"/>
            <p14:sldId id="320"/>
            <p14:sldId id="374"/>
            <p14:sldId id="361"/>
          </p14:sldIdLst>
        </p14:section>
        <p14:section name="Explore Phase" id="{A977B075-727F-4565-83A7-6299ED0F7125}">
          <p14:sldIdLst>
            <p14:sldId id="376"/>
            <p14:sldId id="362"/>
            <p14:sldId id="321"/>
            <p14:sldId id="363"/>
            <p14:sldId id="364"/>
            <p14:sldId id="368"/>
            <p14:sldId id="369"/>
            <p14:sldId id="366"/>
            <p14:sldId id="367"/>
            <p14:sldId id="371"/>
            <p14:sldId id="372"/>
            <p14:sldId id="387"/>
            <p14:sldId id="373"/>
            <p14:sldId id="365"/>
          </p14:sldIdLst>
        </p14:section>
        <p14:section name="Obstacle Phase" id="{7E7FCB84-AC4B-4E38-9B4F-C216E5E7A560}">
          <p14:sldIdLst>
            <p14:sldId id="377"/>
            <p14:sldId id="379"/>
            <p14:sldId id="380"/>
            <p14:sldId id="384"/>
            <p14:sldId id="385"/>
            <p14:sldId id="381"/>
            <p14:sldId id="382"/>
            <p14:sldId id="383"/>
            <p14:sldId id="386"/>
            <p14:sldId id="388"/>
          </p14:sldIdLst>
        </p14:section>
        <p14:section name="Bring it together Phase" id="{DFD22C98-F259-4272-A784-6938B9B71EF9}">
          <p14:sldIdLst>
            <p14:sldId id="378"/>
            <p14:sldId id="323"/>
            <p14:sldId id="389"/>
            <p14:sldId id="390"/>
            <p14:sldId id="391"/>
            <p14:sldId id="394"/>
            <p14:sldId id="392"/>
            <p14:sldId id="395"/>
            <p14:sldId id="393"/>
            <p14:sldId id="396"/>
          </p14:sldIdLst>
        </p14:section>
        <p14:section name="Terminology" id="{6F7A7B6D-14D9-4A38-9551-9FDC7EEC6F33}">
          <p14:sldIdLst>
            <p14:sldId id="288"/>
          </p14:sldIdLst>
        </p14:section>
        <p14:section name="Q &amp; A" id="{EC3F6F94-2D82-4EB0-B8B3-D1EDFDD37945}">
          <p14:sldIdLst>
            <p14:sldId id="273"/>
            <p14:sldId id="267"/>
            <p14:sldId id="275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5" autoAdjust="0"/>
    <p:restoredTop sz="60253" autoAdjust="0"/>
  </p:normalViewPr>
  <p:slideViewPr>
    <p:cSldViewPr snapToGrid="0">
      <p:cViewPr varScale="1">
        <p:scale>
          <a:sx n="96" d="100"/>
          <a:sy n="96" d="100"/>
        </p:scale>
        <p:origin x="90" y="142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61" d="100"/>
          <a:sy n="161" d="100"/>
        </p:scale>
        <p:origin x="512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23965E-2C67-4A27-B6E4-19934BCCECD5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F6275F84-BE2F-4A98-BC05-00109AAC37B8}">
      <dgm:prSet phldrT="[Text]" custT="1"/>
      <dgm:spPr/>
      <dgm:t>
        <a:bodyPr/>
        <a:lstStyle/>
        <a:p>
          <a:r>
            <a:rPr lang="en-US" sz="4000" dirty="0">
              <a:latin typeface="Yanone Kaffeesatz Regular" panose="02000000000000000000" pitchFamily="2" charset="0"/>
            </a:rPr>
            <a:t>Terminology</a:t>
          </a:r>
        </a:p>
      </dgm:t>
    </dgm:pt>
    <dgm:pt modelId="{59B0E7A1-53C9-48FA-893D-A9DB7A012493}" type="parTrans" cxnId="{90AD4AA1-5748-4BD2-9310-EF2891C2F848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6EEF2820-B8D2-48C7-8FF5-8EF23E92A3FD}" type="sibTrans" cxnId="{90AD4AA1-5748-4BD2-9310-EF2891C2F848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735E1791-E547-476B-8D52-54FD0294A194}">
      <dgm:prSet phldrT="[Text]" custT="1"/>
      <dgm:spPr/>
      <dgm:t>
        <a:bodyPr/>
        <a:lstStyle/>
        <a:p>
          <a:r>
            <a:rPr lang="en-US" sz="4000" dirty="0">
              <a:latin typeface="Yanone Kaffeesatz Regular" panose="02000000000000000000" pitchFamily="2" charset="0"/>
            </a:rPr>
            <a:t>Why</a:t>
          </a:r>
        </a:p>
      </dgm:t>
    </dgm:pt>
    <dgm:pt modelId="{141B4816-F51F-4E74-8A50-CD11A7075ADA}" type="parTrans" cxnId="{D77F0A77-E217-4AD7-8458-CB7243272FB3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30B80118-14FF-424E-8307-BA35C510FBBB}" type="sibTrans" cxnId="{D77F0A77-E217-4AD7-8458-CB7243272FB3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AE16C2FE-B749-444C-A08F-E0F7DAF307D9}">
      <dgm:prSet phldrT="[Text]" custT="1"/>
      <dgm:spPr/>
      <dgm:t>
        <a:bodyPr/>
        <a:lstStyle/>
        <a:p>
          <a:r>
            <a:rPr lang="en-US" sz="4000" dirty="0" err="1">
              <a:latin typeface="Yanone Kaffeesatz Regular" panose="02000000000000000000" pitchFamily="2" charset="0"/>
            </a:rPr>
            <a:t>WrapUp</a:t>
          </a:r>
          <a:endParaRPr lang="en-US" sz="4000" dirty="0">
            <a:latin typeface="Yanone Kaffeesatz Regular" panose="02000000000000000000" pitchFamily="2" charset="0"/>
          </a:endParaRPr>
        </a:p>
      </dgm:t>
    </dgm:pt>
    <dgm:pt modelId="{505DE279-9281-4325-AEA5-9A47E9EAE6BA}" type="parTrans" cxnId="{B2646AA0-2239-45F6-A6F7-473886A2FB9A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59107A75-FD7A-4BD3-B930-46CAD64D3D4B}" type="sibTrans" cxnId="{B2646AA0-2239-45F6-A6F7-473886A2FB9A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65308EB6-B019-4C9B-AE06-3040D088422C}" type="pres">
      <dgm:prSet presAssocID="{C423965E-2C67-4A27-B6E4-19934BCCECD5}" presName="Name0" presStyleCnt="0">
        <dgm:presLayoutVars>
          <dgm:dir/>
          <dgm:animLvl val="lvl"/>
          <dgm:resizeHandles val="exact"/>
        </dgm:presLayoutVars>
      </dgm:prSet>
      <dgm:spPr/>
    </dgm:pt>
    <dgm:pt modelId="{10DEF3C3-4ABC-4FBF-AF7E-4B5D02C34137}" type="pres">
      <dgm:prSet presAssocID="{F6275F84-BE2F-4A98-BC05-00109AAC37B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F7159AF-36D2-478F-AED5-A0FA717C33FE}" type="pres">
      <dgm:prSet presAssocID="{6EEF2820-B8D2-48C7-8FF5-8EF23E92A3FD}" presName="parTxOnlySpace" presStyleCnt="0"/>
      <dgm:spPr/>
    </dgm:pt>
    <dgm:pt modelId="{D8F87F9C-A652-4968-96EA-9309EF831909}" type="pres">
      <dgm:prSet presAssocID="{735E1791-E547-476B-8D52-54FD0294A19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893531E-AA6D-431E-863A-42991CED2B0E}" type="pres">
      <dgm:prSet presAssocID="{30B80118-14FF-424E-8307-BA35C510FBBB}" presName="parTxOnlySpace" presStyleCnt="0"/>
      <dgm:spPr/>
    </dgm:pt>
    <dgm:pt modelId="{35790938-0B14-48B2-A316-59A2B53BA6D0}" type="pres">
      <dgm:prSet presAssocID="{AE16C2FE-B749-444C-A08F-E0F7DAF307D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72178BA-255C-40AA-AB50-F5D4B758EB19}" type="presOf" srcId="{AE16C2FE-B749-444C-A08F-E0F7DAF307D9}" destId="{35790938-0B14-48B2-A316-59A2B53BA6D0}" srcOrd="0" destOrd="0" presId="urn:microsoft.com/office/officeart/2005/8/layout/chevron1"/>
    <dgm:cxn modelId="{D77F0A77-E217-4AD7-8458-CB7243272FB3}" srcId="{C423965E-2C67-4A27-B6E4-19934BCCECD5}" destId="{735E1791-E547-476B-8D52-54FD0294A194}" srcOrd="1" destOrd="0" parTransId="{141B4816-F51F-4E74-8A50-CD11A7075ADA}" sibTransId="{30B80118-14FF-424E-8307-BA35C510FBBB}"/>
    <dgm:cxn modelId="{B2646AA0-2239-45F6-A6F7-473886A2FB9A}" srcId="{C423965E-2C67-4A27-B6E4-19934BCCECD5}" destId="{AE16C2FE-B749-444C-A08F-E0F7DAF307D9}" srcOrd="2" destOrd="0" parTransId="{505DE279-9281-4325-AEA5-9A47E9EAE6BA}" sibTransId="{59107A75-FD7A-4BD3-B930-46CAD64D3D4B}"/>
    <dgm:cxn modelId="{90AD4AA1-5748-4BD2-9310-EF2891C2F848}" srcId="{C423965E-2C67-4A27-B6E4-19934BCCECD5}" destId="{F6275F84-BE2F-4A98-BC05-00109AAC37B8}" srcOrd="0" destOrd="0" parTransId="{59B0E7A1-53C9-48FA-893D-A9DB7A012493}" sibTransId="{6EEF2820-B8D2-48C7-8FF5-8EF23E92A3FD}"/>
    <dgm:cxn modelId="{547EC8F1-A57F-4792-8477-0CD4CD882E00}" type="presOf" srcId="{F6275F84-BE2F-4A98-BC05-00109AAC37B8}" destId="{10DEF3C3-4ABC-4FBF-AF7E-4B5D02C34137}" srcOrd="0" destOrd="0" presId="urn:microsoft.com/office/officeart/2005/8/layout/chevron1"/>
    <dgm:cxn modelId="{8E6189A4-1799-4C3D-A7B2-2BF0898C4B8F}" type="presOf" srcId="{735E1791-E547-476B-8D52-54FD0294A194}" destId="{D8F87F9C-A652-4968-96EA-9309EF831909}" srcOrd="0" destOrd="0" presId="urn:microsoft.com/office/officeart/2005/8/layout/chevron1"/>
    <dgm:cxn modelId="{CBE836CD-5125-402F-82F6-1347EBA37C93}" type="presOf" srcId="{C423965E-2C67-4A27-B6E4-19934BCCECD5}" destId="{65308EB6-B019-4C9B-AE06-3040D088422C}" srcOrd="0" destOrd="0" presId="urn:microsoft.com/office/officeart/2005/8/layout/chevron1"/>
    <dgm:cxn modelId="{F863896A-6CC5-43B9-B4C2-19C434D3AE8E}" type="presParOf" srcId="{65308EB6-B019-4C9B-AE06-3040D088422C}" destId="{10DEF3C3-4ABC-4FBF-AF7E-4B5D02C34137}" srcOrd="0" destOrd="0" presId="urn:microsoft.com/office/officeart/2005/8/layout/chevron1"/>
    <dgm:cxn modelId="{76CE6B27-F427-4D23-9F28-3AB5B6DC1952}" type="presParOf" srcId="{65308EB6-B019-4C9B-AE06-3040D088422C}" destId="{FF7159AF-36D2-478F-AED5-A0FA717C33FE}" srcOrd="1" destOrd="0" presId="urn:microsoft.com/office/officeart/2005/8/layout/chevron1"/>
    <dgm:cxn modelId="{ABB466AB-CA65-40B1-94EA-571CF328D2B7}" type="presParOf" srcId="{65308EB6-B019-4C9B-AE06-3040D088422C}" destId="{D8F87F9C-A652-4968-96EA-9309EF831909}" srcOrd="2" destOrd="0" presId="urn:microsoft.com/office/officeart/2005/8/layout/chevron1"/>
    <dgm:cxn modelId="{44EB0D19-F25C-4B65-9856-25DE4CC2C8C9}" type="presParOf" srcId="{65308EB6-B019-4C9B-AE06-3040D088422C}" destId="{1893531E-AA6D-431E-863A-42991CED2B0E}" srcOrd="3" destOrd="0" presId="urn:microsoft.com/office/officeart/2005/8/layout/chevron1"/>
    <dgm:cxn modelId="{714E404A-6D25-45F4-A1EF-FD2DC5790DC1}" type="presParOf" srcId="{65308EB6-B019-4C9B-AE06-3040D088422C}" destId="{35790938-0B14-48B2-A316-59A2B53BA6D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60816D-68A9-460B-BCCE-698C315BE5D9}" type="doc">
      <dgm:prSet loTypeId="urn:microsoft.com/office/officeart/2005/8/layout/hProcess9" loCatId="process" qsTypeId="urn:microsoft.com/office/officeart/2005/8/quickstyle/simple1" qsCatId="simple" csTypeId="urn:microsoft.com/office/officeart/2005/8/colors/accent2_2" csCatId="accent2" phldr="1"/>
      <dgm:spPr/>
    </dgm:pt>
    <dgm:pt modelId="{0D9887C0-7A47-4E26-BCB5-551E2EBCECAC}">
      <dgm:prSet phldrT="[Text]"/>
      <dgm:spPr/>
      <dgm:t>
        <a:bodyPr/>
        <a:lstStyle/>
        <a:p>
          <a:r>
            <a:rPr lang="de-CH" dirty="0" err="1">
              <a:latin typeface="Yanone Kaffeesatz Regular" panose="02000000000000000000" pitchFamily="2" charset="0"/>
            </a:rPr>
            <a:t>Identify</a:t>
          </a:r>
          <a:endParaRPr lang="de-CH" dirty="0">
            <a:latin typeface="Yanone Kaffeesatz Regular" panose="02000000000000000000" pitchFamily="2" charset="0"/>
          </a:endParaRPr>
        </a:p>
      </dgm:t>
    </dgm:pt>
    <dgm:pt modelId="{6F0BA72E-2005-4D9C-B231-3AD0BB3EDE0B}" type="parTrans" cxnId="{EB7A4E77-AB12-4442-9D33-05704A09185F}">
      <dgm:prSet/>
      <dgm:spPr/>
      <dgm:t>
        <a:bodyPr/>
        <a:lstStyle/>
        <a:p>
          <a:endParaRPr lang="de-CH"/>
        </a:p>
      </dgm:t>
    </dgm:pt>
    <dgm:pt modelId="{E94D6A3A-5221-4987-B0C4-EDFD0AD29747}" type="sibTrans" cxnId="{EB7A4E77-AB12-4442-9D33-05704A09185F}">
      <dgm:prSet/>
      <dgm:spPr/>
      <dgm:t>
        <a:bodyPr/>
        <a:lstStyle/>
        <a:p>
          <a:endParaRPr lang="de-CH"/>
        </a:p>
      </dgm:t>
    </dgm:pt>
    <dgm:pt modelId="{246B318B-E75B-4248-A2C2-C81528C74FA4}">
      <dgm:prSet phldrT="[Text]"/>
      <dgm:spPr/>
      <dgm:t>
        <a:bodyPr/>
        <a:lstStyle/>
        <a:p>
          <a:r>
            <a:rPr lang="de-CH" dirty="0" err="1">
              <a:latin typeface="Yanone Kaffeesatz Regular" panose="02000000000000000000" pitchFamily="2" charset="0"/>
            </a:rPr>
            <a:t>Explore</a:t>
          </a:r>
          <a:endParaRPr lang="de-CH" dirty="0">
            <a:latin typeface="Yanone Kaffeesatz Regular" panose="02000000000000000000" pitchFamily="2" charset="0"/>
          </a:endParaRPr>
        </a:p>
      </dgm:t>
    </dgm:pt>
    <dgm:pt modelId="{00244868-8352-4023-A74D-E95904AC4ED3}" type="parTrans" cxnId="{56F5A44B-C25F-4620-BDE0-06F2F631B724}">
      <dgm:prSet/>
      <dgm:spPr/>
      <dgm:t>
        <a:bodyPr/>
        <a:lstStyle/>
        <a:p>
          <a:endParaRPr lang="de-CH"/>
        </a:p>
      </dgm:t>
    </dgm:pt>
    <dgm:pt modelId="{C408A2D8-3E23-44EA-8BFE-F7C8293C1EC5}" type="sibTrans" cxnId="{56F5A44B-C25F-4620-BDE0-06F2F631B724}">
      <dgm:prSet/>
      <dgm:spPr/>
      <dgm:t>
        <a:bodyPr/>
        <a:lstStyle/>
        <a:p>
          <a:endParaRPr lang="de-CH"/>
        </a:p>
      </dgm:t>
    </dgm:pt>
    <dgm:pt modelId="{28ECE56D-C0A8-4808-B3FC-537802EC1202}">
      <dgm:prSet phldrT="[Text]"/>
      <dgm:spPr/>
      <dgm:t>
        <a:bodyPr/>
        <a:lstStyle/>
        <a:p>
          <a:r>
            <a:rPr lang="de-CH" dirty="0" err="1">
              <a:latin typeface="Yanone Kaffeesatz Regular" panose="02000000000000000000" pitchFamily="2" charset="0"/>
            </a:rPr>
            <a:t>Overcome</a:t>
          </a:r>
          <a:endParaRPr lang="de-CH" dirty="0">
            <a:latin typeface="Yanone Kaffeesatz Regular" panose="02000000000000000000" pitchFamily="2" charset="0"/>
          </a:endParaRPr>
        </a:p>
      </dgm:t>
    </dgm:pt>
    <dgm:pt modelId="{FA86753C-EEE1-4CF5-A386-3E9E9CA4DB86}" type="parTrans" cxnId="{01856E89-9780-4F73-A1E4-D0E520F71CC2}">
      <dgm:prSet/>
      <dgm:spPr/>
      <dgm:t>
        <a:bodyPr/>
        <a:lstStyle/>
        <a:p>
          <a:endParaRPr lang="de-CH"/>
        </a:p>
      </dgm:t>
    </dgm:pt>
    <dgm:pt modelId="{CBA27D9D-FEBD-43AE-9BFE-72580091709B}" type="sibTrans" cxnId="{01856E89-9780-4F73-A1E4-D0E520F71CC2}">
      <dgm:prSet/>
      <dgm:spPr/>
      <dgm:t>
        <a:bodyPr/>
        <a:lstStyle/>
        <a:p>
          <a:endParaRPr lang="de-CH"/>
        </a:p>
      </dgm:t>
    </dgm:pt>
    <dgm:pt modelId="{1737F8C9-1600-49F0-8402-D1C61E256EE4}">
      <dgm:prSet phldrT="[Text]"/>
      <dgm:spPr/>
      <dgm:t>
        <a:bodyPr/>
        <a:lstStyle/>
        <a:p>
          <a:r>
            <a:rPr lang="de-CH" dirty="0">
              <a:latin typeface="Yanone Kaffeesatz Regular" panose="02000000000000000000" pitchFamily="2" charset="0"/>
            </a:rPr>
            <a:t>Bring </a:t>
          </a:r>
          <a:r>
            <a:rPr lang="de-CH" dirty="0" err="1">
              <a:latin typeface="Yanone Kaffeesatz Regular" panose="02000000000000000000" pitchFamily="2" charset="0"/>
            </a:rPr>
            <a:t>together</a:t>
          </a:r>
          <a:endParaRPr lang="de-CH" dirty="0">
            <a:latin typeface="Yanone Kaffeesatz Regular" panose="02000000000000000000" pitchFamily="2" charset="0"/>
          </a:endParaRPr>
        </a:p>
      </dgm:t>
    </dgm:pt>
    <dgm:pt modelId="{C0ED6134-58D0-4DBC-A1B2-87CD18FC74AB}" type="parTrans" cxnId="{CD1CFED5-3CA8-40E1-87F7-CDB395586E9F}">
      <dgm:prSet/>
      <dgm:spPr/>
      <dgm:t>
        <a:bodyPr/>
        <a:lstStyle/>
        <a:p>
          <a:endParaRPr lang="de-CH"/>
        </a:p>
      </dgm:t>
    </dgm:pt>
    <dgm:pt modelId="{1C92F27B-B9B3-4942-BC44-991DDAE6255C}" type="sibTrans" cxnId="{CD1CFED5-3CA8-40E1-87F7-CDB395586E9F}">
      <dgm:prSet/>
      <dgm:spPr/>
      <dgm:t>
        <a:bodyPr/>
        <a:lstStyle/>
        <a:p>
          <a:endParaRPr lang="de-CH"/>
        </a:p>
      </dgm:t>
    </dgm:pt>
    <dgm:pt modelId="{CE5E7DA8-AF09-47B5-AD1A-CFDA8E2B6AB9}" type="pres">
      <dgm:prSet presAssocID="{B460816D-68A9-460B-BCCE-698C315BE5D9}" presName="CompostProcess" presStyleCnt="0">
        <dgm:presLayoutVars>
          <dgm:dir/>
          <dgm:resizeHandles val="exact"/>
        </dgm:presLayoutVars>
      </dgm:prSet>
      <dgm:spPr/>
    </dgm:pt>
    <dgm:pt modelId="{FA7141EC-60F4-430F-95C4-1A22ACC09C47}" type="pres">
      <dgm:prSet presAssocID="{B460816D-68A9-460B-BCCE-698C315BE5D9}" presName="arrow" presStyleLbl="bgShp" presStyleIdx="0" presStyleCnt="1" custScaleX="117647"/>
      <dgm:spPr/>
    </dgm:pt>
    <dgm:pt modelId="{5A954411-FF18-40F5-B87D-322A061620B5}" type="pres">
      <dgm:prSet presAssocID="{B460816D-68A9-460B-BCCE-698C315BE5D9}" presName="linearProcess" presStyleCnt="0"/>
      <dgm:spPr/>
    </dgm:pt>
    <dgm:pt modelId="{58614809-830D-43AB-AD84-42E0B6D3852E}" type="pres">
      <dgm:prSet presAssocID="{0D9887C0-7A47-4E26-BCB5-551E2EBCECAC}" presName="textNode" presStyleLbl="node1" presStyleIdx="0" presStyleCnt="4">
        <dgm:presLayoutVars>
          <dgm:bulletEnabled val="1"/>
        </dgm:presLayoutVars>
      </dgm:prSet>
      <dgm:spPr/>
    </dgm:pt>
    <dgm:pt modelId="{E0B2A365-7011-472D-A9F1-458326E05FD2}" type="pres">
      <dgm:prSet presAssocID="{E94D6A3A-5221-4987-B0C4-EDFD0AD29747}" presName="sibTrans" presStyleCnt="0"/>
      <dgm:spPr/>
    </dgm:pt>
    <dgm:pt modelId="{59A119D3-F94E-4F85-AD14-63E0CDBCC46B}" type="pres">
      <dgm:prSet presAssocID="{246B318B-E75B-4248-A2C2-C81528C74FA4}" presName="textNode" presStyleLbl="node1" presStyleIdx="1" presStyleCnt="4">
        <dgm:presLayoutVars>
          <dgm:bulletEnabled val="1"/>
        </dgm:presLayoutVars>
      </dgm:prSet>
      <dgm:spPr/>
    </dgm:pt>
    <dgm:pt modelId="{5BE1C186-475E-4F9F-A148-36E0552E95B3}" type="pres">
      <dgm:prSet presAssocID="{C408A2D8-3E23-44EA-8BFE-F7C8293C1EC5}" presName="sibTrans" presStyleCnt="0"/>
      <dgm:spPr/>
    </dgm:pt>
    <dgm:pt modelId="{6C913065-33D9-4909-BE49-EDDCD9405F75}" type="pres">
      <dgm:prSet presAssocID="{28ECE56D-C0A8-4808-B3FC-537802EC1202}" presName="textNode" presStyleLbl="node1" presStyleIdx="2" presStyleCnt="4">
        <dgm:presLayoutVars>
          <dgm:bulletEnabled val="1"/>
        </dgm:presLayoutVars>
      </dgm:prSet>
      <dgm:spPr/>
    </dgm:pt>
    <dgm:pt modelId="{D35B7428-168A-4394-BE2C-41137E39B5C0}" type="pres">
      <dgm:prSet presAssocID="{CBA27D9D-FEBD-43AE-9BFE-72580091709B}" presName="sibTrans" presStyleCnt="0"/>
      <dgm:spPr/>
    </dgm:pt>
    <dgm:pt modelId="{D46A3F88-B25A-4C06-8F0A-4DB903E00A28}" type="pres">
      <dgm:prSet presAssocID="{1737F8C9-1600-49F0-8402-D1C61E256EE4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E4B53431-6DF1-4BF8-BBE9-D38EB2AB138E}" type="presOf" srcId="{28ECE56D-C0A8-4808-B3FC-537802EC1202}" destId="{6C913065-33D9-4909-BE49-EDDCD9405F75}" srcOrd="0" destOrd="0" presId="urn:microsoft.com/office/officeart/2005/8/layout/hProcess9"/>
    <dgm:cxn modelId="{CD1CFED5-3CA8-40E1-87F7-CDB395586E9F}" srcId="{B460816D-68A9-460B-BCCE-698C315BE5D9}" destId="{1737F8C9-1600-49F0-8402-D1C61E256EE4}" srcOrd="3" destOrd="0" parTransId="{C0ED6134-58D0-4DBC-A1B2-87CD18FC74AB}" sibTransId="{1C92F27B-B9B3-4942-BC44-991DDAE6255C}"/>
    <dgm:cxn modelId="{01856E89-9780-4F73-A1E4-D0E520F71CC2}" srcId="{B460816D-68A9-460B-BCCE-698C315BE5D9}" destId="{28ECE56D-C0A8-4808-B3FC-537802EC1202}" srcOrd="2" destOrd="0" parTransId="{FA86753C-EEE1-4CF5-A386-3E9E9CA4DB86}" sibTransId="{CBA27D9D-FEBD-43AE-9BFE-72580091709B}"/>
    <dgm:cxn modelId="{C7968E25-B336-46F5-A0F6-86D1649B65F0}" type="presOf" srcId="{B460816D-68A9-460B-BCCE-698C315BE5D9}" destId="{CE5E7DA8-AF09-47B5-AD1A-CFDA8E2B6AB9}" srcOrd="0" destOrd="0" presId="urn:microsoft.com/office/officeart/2005/8/layout/hProcess9"/>
    <dgm:cxn modelId="{4240E0BB-E810-40CB-9A0C-5ED385596357}" type="presOf" srcId="{246B318B-E75B-4248-A2C2-C81528C74FA4}" destId="{59A119D3-F94E-4F85-AD14-63E0CDBCC46B}" srcOrd="0" destOrd="0" presId="urn:microsoft.com/office/officeart/2005/8/layout/hProcess9"/>
    <dgm:cxn modelId="{9CAA3E41-0888-4418-9D3B-2A58F461E7D4}" type="presOf" srcId="{0D9887C0-7A47-4E26-BCB5-551E2EBCECAC}" destId="{58614809-830D-43AB-AD84-42E0B6D3852E}" srcOrd="0" destOrd="0" presId="urn:microsoft.com/office/officeart/2005/8/layout/hProcess9"/>
    <dgm:cxn modelId="{DDD84F16-DA3B-4515-8E8D-B5C4E626F375}" type="presOf" srcId="{1737F8C9-1600-49F0-8402-D1C61E256EE4}" destId="{D46A3F88-B25A-4C06-8F0A-4DB903E00A28}" srcOrd="0" destOrd="0" presId="urn:microsoft.com/office/officeart/2005/8/layout/hProcess9"/>
    <dgm:cxn modelId="{56F5A44B-C25F-4620-BDE0-06F2F631B724}" srcId="{B460816D-68A9-460B-BCCE-698C315BE5D9}" destId="{246B318B-E75B-4248-A2C2-C81528C74FA4}" srcOrd="1" destOrd="0" parTransId="{00244868-8352-4023-A74D-E95904AC4ED3}" sibTransId="{C408A2D8-3E23-44EA-8BFE-F7C8293C1EC5}"/>
    <dgm:cxn modelId="{EB7A4E77-AB12-4442-9D33-05704A09185F}" srcId="{B460816D-68A9-460B-BCCE-698C315BE5D9}" destId="{0D9887C0-7A47-4E26-BCB5-551E2EBCECAC}" srcOrd="0" destOrd="0" parTransId="{6F0BA72E-2005-4D9C-B231-3AD0BB3EDE0B}" sibTransId="{E94D6A3A-5221-4987-B0C4-EDFD0AD29747}"/>
    <dgm:cxn modelId="{9FD38A37-D60A-457C-B004-AF8AC1F55AE3}" type="presParOf" srcId="{CE5E7DA8-AF09-47B5-AD1A-CFDA8E2B6AB9}" destId="{FA7141EC-60F4-430F-95C4-1A22ACC09C47}" srcOrd="0" destOrd="0" presId="urn:microsoft.com/office/officeart/2005/8/layout/hProcess9"/>
    <dgm:cxn modelId="{B61E96FE-A262-42C0-BDB4-A14ECC5B1822}" type="presParOf" srcId="{CE5E7DA8-AF09-47B5-AD1A-CFDA8E2B6AB9}" destId="{5A954411-FF18-40F5-B87D-322A061620B5}" srcOrd="1" destOrd="0" presId="urn:microsoft.com/office/officeart/2005/8/layout/hProcess9"/>
    <dgm:cxn modelId="{D4B53CF2-5C38-490E-9171-440CE8F3C11B}" type="presParOf" srcId="{5A954411-FF18-40F5-B87D-322A061620B5}" destId="{58614809-830D-43AB-AD84-42E0B6D3852E}" srcOrd="0" destOrd="0" presId="urn:microsoft.com/office/officeart/2005/8/layout/hProcess9"/>
    <dgm:cxn modelId="{DD102675-BABA-4990-8817-5CE76EA503BE}" type="presParOf" srcId="{5A954411-FF18-40F5-B87D-322A061620B5}" destId="{E0B2A365-7011-472D-A9F1-458326E05FD2}" srcOrd="1" destOrd="0" presId="urn:microsoft.com/office/officeart/2005/8/layout/hProcess9"/>
    <dgm:cxn modelId="{1DE7D8A0-1BA4-4199-A953-59913AE299D6}" type="presParOf" srcId="{5A954411-FF18-40F5-B87D-322A061620B5}" destId="{59A119D3-F94E-4F85-AD14-63E0CDBCC46B}" srcOrd="2" destOrd="0" presId="urn:microsoft.com/office/officeart/2005/8/layout/hProcess9"/>
    <dgm:cxn modelId="{71C93B25-7716-4E65-95A6-331F58B0E2E5}" type="presParOf" srcId="{5A954411-FF18-40F5-B87D-322A061620B5}" destId="{5BE1C186-475E-4F9F-A148-36E0552E95B3}" srcOrd="3" destOrd="0" presId="urn:microsoft.com/office/officeart/2005/8/layout/hProcess9"/>
    <dgm:cxn modelId="{188F3761-35FB-4C0A-9B5B-B8B5D98B9B4C}" type="presParOf" srcId="{5A954411-FF18-40F5-B87D-322A061620B5}" destId="{6C913065-33D9-4909-BE49-EDDCD9405F75}" srcOrd="4" destOrd="0" presId="urn:microsoft.com/office/officeart/2005/8/layout/hProcess9"/>
    <dgm:cxn modelId="{896BEAF6-A4CF-4C0D-93F5-169E6D6FAFF9}" type="presParOf" srcId="{5A954411-FF18-40F5-B87D-322A061620B5}" destId="{D35B7428-168A-4394-BE2C-41137E39B5C0}" srcOrd="5" destOrd="0" presId="urn:microsoft.com/office/officeart/2005/8/layout/hProcess9"/>
    <dgm:cxn modelId="{A85BE682-6809-4CA6-A9E1-96F7A1B28CA7}" type="presParOf" srcId="{5A954411-FF18-40F5-B87D-322A061620B5}" destId="{D46A3F88-B25A-4C06-8F0A-4DB903E00A2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60816D-68A9-460B-BCCE-698C315BE5D9}" type="doc">
      <dgm:prSet loTypeId="urn:microsoft.com/office/officeart/2005/8/layout/hProcess9" loCatId="process" qsTypeId="urn:microsoft.com/office/officeart/2005/8/quickstyle/simple1" qsCatId="simple" csTypeId="urn:microsoft.com/office/officeart/2005/8/colors/accent2_2" csCatId="accent2" phldr="1"/>
      <dgm:spPr/>
    </dgm:pt>
    <dgm:pt modelId="{0D9887C0-7A47-4E26-BCB5-551E2EBCECAC}">
      <dgm:prSet phldrT="[Text]"/>
      <dgm:spPr>
        <a:solidFill>
          <a:schemeClr val="accent2">
            <a:hueOff val="0"/>
            <a:satOff val="0"/>
            <a:lumOff val="0"/>
          </a:schemeClr>
        </a:solidFill>
      </dgm:spPr>
      <dgm:t>
        <a:bodyPr/>
        <a:lstStyle/>
        <a:p>
          <a:r>
            <a:rPr lang="de-CH" dirty="0" err="1">
              <a:latin typeface="Yanone Kaffeesatz Regular" panose="02000000000000000000" pitchFamily="2" charset="0"/>
            </a:rPr>
            <a:t>Identify</a:t>
          </a:r>
          <a:endParaRPr lang="de-CH" dirty="0">
            <a:latin typeface="Yanone Kaffeesatz Regular" panose="02000000000000000000" pitchFamily="2" charset="0"/>
          </a:endParaRPr>
        </a:p>
      </dgm:t>
    </dgm:pt>
    <dgm:pt modelId="{6F0BA72E-2005-4D9C-B231-3AD0BB3EDE0B}" type="parTrans" cxnId="{EB7A4E77-AB12-4442-9D33-05704A09185F}">
      <dgm:prSet/>
      <dgm:spPr/>
      <dgm:t>
        <a:bodyPr/>
        <a:lstStyle/>
        <a:p>
          <a:endParaRPr lang="de-CH"/>
        </a:p>
      </dgm:t>
    </dgm:pt>
    <dgm:pt modelId="{E94D6A3A-5221-4987-B0C4-EDFD0AD29747}" type="sibTrans" cxnId="{EB7A4E77-AB12-4442-9D33-05704A09185F}">
      <dgm:prSet/>
      <dgm:spPr/>
      <dgm:t>
        <a:bodyPr/>
        <a:lstStyle/>
        <a:p>
          <a:endParaRPr lang="de-CH"/>
        </a:p>
      </dgm:t>
    </dgm:pt>
    <dgm:pt modelId="{246B318B-E75B-4248-A2C2-C81528C74FA4}">
      <dgm:prSet phldrT="[Text]"/>
      <dgm:spPr>
        <a:solidFill>
          <a:schemeClr val="accent2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de-CH" dirty="0" err="1">
              <a:latin typeface="Yanone Kaffeesatz Regular" panose="02000000000000000000" pitchFamily="2" charset="0"/>
            </a:rPr>
            <a:t>Explore</a:t>
          </a:r>
          <a:endParaRPr lang="de-CH" dirty="0">
            <a:latin typeface="Yanone Kaffeesatz Regular" panose="02000000000000000000" pitchFamily="2" charset="0"/>
          </a:endParaRPr>
        </a:p>
      </dgm:t>
    </dgm:pt>
    <dgm:pt modelId="{00244868-8352-4023-A74D-E95904AC4ED3}" type="parTrans" cxnId="{56F5A44B-C25F-4620-BDE0-06F2F631B724}">
      <dgm:prSet/>
      <dgm:spPr/>
      <dgm:t>
        <a:bodyPr/>
        <a:lstStyle/>
        <a:p>
          <a:endParaRPr lang="de-CH"/>
        </a:p>
      </dgm:t>
    </dgm:pt>
    <dgm:pt modelId="{C408A2D8-3E23-44EA-8BFE-F7C8293C1EC5}" type="sibTrans" cxnId="{56F5A44B-C25F-4620-BDE0-06F2F631B724}">
      <dgm:prSet/>
      <dgm:spPr/>
      <dgm:t>
        <a:bodyPr/>
        <a:lstStyle/>
        <a:p>
          <a:endParaRPr lang="de-CH"/>
        </a:p>
      </dgm:t>
    </dgm:pt>
    <dgm:pt modelId="{28ECE56D-C0A8-4808-B3FC-537802EC1202}">
      <dgm:prSet phldrT="[Text]"/>
      <dgm:spPr>
        <a:solidFill>
          <a:schemeClr val="accent2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de-CH" dirty="0" err="1">
              <a:latin typeface="Yanone Kaffeesatz Regular" panose="02000000000000000000" pitchFamily="2" charset="0"/>
            </a:rPr>
            <a:t>Overcome</a:t>
          </a:r>
          <a:endParaRPr lang="de-CH" dirty="0">
            <a:latin typeface="Yanone Kaffeesatz Regular" panose="02000000000000000000" pitchFamily="2" charset="0"/>
          </a:endParaRPr>
        </a:p>
      </dgm:t>
    </dgm:pt>
    <dgm:pt modelId="{FA86753C-EEE1-4CF5-A386-3E9E9CA4DB86}" type="parTrans" cxnId="{01856E89-9780-4F73-A1E4-D0E520F71CC2}">
      <dgm:prSet/>
      <dgm:spPr/>
      <dgm:t>
        <a:bodyPr/>
        <a:lstStyle/>
        <a:p>
          <a:endParaRPr lang="de-CH"/>
        </a:p>
      </dgm:t>
    </dgm:pt>
    <dgm:pt modelId="{CBA27D9D-FEBD-43AE-9BFE-72580091709B}" type="sibTrans" cxnId="{01856E89-9780-4F73-A1E4-D0E520F71CC2}">
      <dgm:prSet/>
      <dgm:spPr/>
      <dgm:t>
        <a:bodyPr/>
        <a:lstStyle/>
        <a:p>
          <a:endParaRPr lang="de-CH"/>
        </a:p>
      </dgm:t>
    </dgm:pt>
    <dgm:pt modelId="{1737F8C9-1600-49F0-8402-D1C61E256EE4}">
      <dgm:prSet phldrT="[Text]"/>
      <dgm:spPr>
        <a:solidFill>
          <a:schemeClr val="accent2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de-CH" dirty="0">
              <a:latin typeface="Yanone Kaffeesatz Regular" panose="02000000000000000000" pitchFamily="2" charset="0"/>
            </a:rPr>
            <a:t>Bring </a:t>
          </a:r>
          <a:r>
            <a:rPr lang="de-CH" dirty="0" err="1">
              <a:latin typeface="Yanone Kaffeesatz Regular" panose="02000000000000000000" pitchFamily="2" charset="0"/>
            </a:rPr>
            <a:t>together</a:t>
          </a:r>
          <a:endParaRPr lang="de-CH" dirty="0">
            <a:latin typeface="Yanone Kaffeesatz Regular" panose="02000000000000000000" pitchFamily="2" charset="0"/>
          </a:endParaRPr>
        </a:p>
      </dgm:t>
    </dgm:pt>
    <dgm:pt modelId="{C0ED6134-58D0-4DBC-A1B2-87CD18FC74AB}" type="parTrans" cxnId="{CD1CFED5-3CA8-40E1-87F7-CDB395586E9F}">
      <dgm:prSet/>
      <dgm:spPr/>
      <dgm:t>
        <a:bodyPr/>
        <a:lstStyle/>
        <a:p>
          <a:endParaRPr lang="de-CH"/>
        </a:p>
      </dgm:t>
    </dgm:pt>
    <dgm:pt modelId="{1C92F27B-B9B3-4942-BC44-991DDAE6255C}" type="sibTrans" cxnId="{CD1CFED5-3CA8-40E1-87F7-CDB395586E9F}">
      <dgm:prSet/>
      <dgm:spPr/>
      <dgm:t>
        <a:bodyPr/>
        <a:lstStyle/>
        <a:p>
          <a:endParaRPr lang="de-CH"/>
        </a:p>
      </dgm:t>
    </dgm:pt>
    <dgm:pt modelId="{CE5E7DA8-AF09-47B5-AD1A-CFDA8E2B6AB9}" type="pres">
      <dgm:prSet presAssocID="{B460816D-68A9-460B-BCCE-698C315BE5D9}" presName="CompostProcess" presStyleCnt="0">
        <dgm:presLayoutVars>
          <dgm:dir/>
          <dgm:resizeHandles val="exact"/>
        </dgm:presLayoutVars>
      </dgm:prSet>
      <dgm:spPr/>
    </dgm:pt>
    <dgm:pt modelId="{FA7141EC-60F4-430F-95C4-1A22ACC09C47}" type="pres">
      <dgm:prSet presAssocID="{B460816D-68A9-460B-BCCE-698C315BE5D9}" presName="arrow" presStyleLbl="bgShp" presStyleIdx="0" presStyleCnt="1" custScaleX="117647"/>
      <dgm:spPr/>
    </dgm:pt>
    <dgm:pt modelId="{5A954411-FF18-40F5-B87D-322A061620B5}" type="pres">
      <dgm:prSet presAssocID="{B460816D-68A9-460B-BCCE-698C315BE5D9}" presName="linearProcess" presStyleCnt="0"/>
      <dgm:spPr/>
    </dgm:pt>
    <dgm:pt modelId="{58614809-830D-43AB-AD84-42E0B6D3852E}" type="pres">
      <dgm:prSet presAssocID="{0D9887C0-7A47-4E26-BCB5-551E2EBCECAC}" presName="textNode" presStyleLbl="node1" presStyleIdx="0" presStyleCnt="4">
        <dgm:presLayoutVars>
          <dgm:bulletEnabled val="1"/>
        </dgm:presLayoutVars>
      </dgm:prSet>
      <dgm:spPr/>
    </dgm:pt>
    <dgm:pt modelId="{E0B2A365-7011-472D-A9F1-458326E05FD2}" type="pres">
      <dgm:prSet presAssocID="{E94D6A3A-5221-4987-B0C4-EDFD0AD29747}" presName="sibTrans" presStyleCnt="0"/>
      <dgm:spPr/>
    </dgm:pt>
    <dgm:pt modelId="{59A119D3-F94E-4F85-AD14-63E0CDBCC46B}" type="pres">
      <dgm:prSet presAssocID="{246B318B-E75B-4248-A2C2-C81528C74FA4}" presName="textNode" presStyleLbl="node1" presStyleIdx="1" presStyleCnt="4">
        <dgm:presLayoutVars>
          <dgm:bulletEnabled val="1"/>
        </dgm:presLayoutVars>
      </dgm:prSet>
      <dgm:spPr/>
    </dgm:pt>
    <dgm:pt modelId="{5BE1C186-475E-4F9F-A148-36E0552E95B3}" type="pres">
      <dgm:prSet presAssocID="{C408A2D8-3E23-44EA-8BFE-F7C8293C1EC5}" presName="sibTrans" presStyleCnt="0"/>
      <dgm:spPr/>
    </dgm:pt>
    <dgm:pt modelId="{6C913065-33D9-4909-BE49-EDDCD9405F75}" type="pres">
      <dgm:prSet presAssocID="{28ECE56D-C0A8-4808-B3FC-537802EC1202}" presName="textNode" presStyleLbl="node1" presStyleIdx="2" presStyleCnt="4">
        <dgm:presLayoutVars>
          <dgm:bulletEnabled val="1"/>
        </dgm:presLayoutVars>
      </dgm:prSet>
      <dgm:spPr/>
    </dgm:pt>
    <dgm:pt modelId="{D35B7428-168A-4394-BE2C-41137E39B5C0}" type="pres">
      <dgm:prSet presAssocID="{CBA27D9D-FEBD-43AE-9BFE-72580091709B}" presName="sibTrans" presStyleCnt="0"/>
      <dgm:spPr/>
    </dgm:pt>
    <dgm:pt modelId="{D46A3F88-B25A-4C06-8F0A-4DB903E00A28}" type="pres">
      <dgm:prSet presAssocID="{1737F8C9-1600-49F0-8402-D1C61E256EE4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E4B53431-6DF1-4BF8-BBE9-D38EB2AB138E}" type="presOf" srcId="{28ECE56D-C0A8-4808-B3FC-537802EC1202}" destId="{6C913065-33D9-4909-BE49-EDDCD9405F75}" srcOrd="0" destOrd="0" presId="urn:microsoft.com/office/officeart/2005/8/layout/hProcess9"/>
    <dgm:cxn modelId="{CD1CFED5-3CA8-40E1-87F7-CDB395586E9F}" srcId="{B460816D-68A9-460B-BCCE-698C315BE5D9}" destId="{1737F8C9-1600-49F0-8402-D1C61E256EE4}" srcOrd="3" destOrd="0" parTransId="{C0ED6134-58D0-4DBC-A1B2-87CD18FC74AB}" sibTransId="{1C92F27B-B9B3-4942-BC44-991DDAE6255C}"/>
    <dgm:cxn modelId="{01856E89-9780-4F73-A1E4-D0E520F71CC2}" srcId="{B460816D-68A9-460B-BCCE-698C315BE5D9}" destId="{28ECE56D-C0A8-4808-B3FC-537802EC1202}" srcOrd="2" destOrd="0" parTransId="{FA86753C-EEE1-4CF5-A386-3E9E9CA4DB86}" sibTransId="{CBA27D9D-FEBD-43AE-9BFE-72580091709B}"/>
    <dgm:cxn modelId="{C7968E25-B336-46F5-A0F6-86D1649B65F0}" type="presOf" srcId="{B460816D-68A9-460B-BCCE-698C315BE5D9}" destId="{CE5E7DA8-AF09-47B5-AD1A-CFDA8E2B6AB9}" srcOrd="0" destOrd="0" presId="urn:microsoft.com/office/officeart/2005/8/layout/hProcess9"/>
    <dgm:cxn modelId="{4240E0BB-E810-40CB-9A0C-5ED385596357}" type="presOf" srcId="{246B318B-E75B-4248-A2C2-C81528C74FA4}" destId="{59A119D3-F94E-4F85-AD14-63E0CDBCC46B}" srcOrd="0" destOrd="0" presId="urn:microsoft.com/office/officeart/2005/8/layout/hProcess9"/>
    <dgm:cxn modelId="{9CAA3E41-0888-4418-9D3B-2A58F461E7D4}" type="presOf" srcId="{0D9887C0-7A47-4E26-BCB5-551E2EBCECAC}" destId="{58614809-830D-43AB-AD84-42E0B6D3852E}" srcOrd="0" destOrd="0" presId="urn:microsoft.com/office/officeart/2005/8/layout/hProcess9"/>
    <dgm:cxn modelId="{DDD84F16-DA3B-4515-8E8D-B5C4E626F375}" type="presOf" srcId="{1737F8C9-1600-49F0-8402-D1C61E256EE4}" destId="{D46A3F88-B25A-4C06-8F0A-4DB903E00A28}" srcOrd="0" destOrd="0" presId="urn:microsoft.com/office/officeart/2005/8/layout/hProcess9"/>
    <dgm:cxn modelId="{56F5A44B-C25F-4620-BDE0-06F2F631B724}" srcId="{B460816D-68A9-460B-BCCE-698C315BE5D9}" destId="{246B318B-E75B-4248-A2C2-C81528C74FA4}" srcOrd="1" destOrd="0" parTransId="{00244868-8352-4023-A74D-E95904AC4ED3}" sibTransId="{C408A2D8-3E23-44EA-8BFE-F7C8293C1EC5}"/>
    <dgm:cxn modelId="{EB7A4E77-AB12-4442-9D33-05704A09185F}" srcId="{B460816D-68A9-460B-BCCE-698C315BE5D9}" destId="{0D9887C0-7A47-4E26-BCB5-551E2EBCECAC}" srcOrd="0" destOrd="0" parTransId="{6F0BA72E-2005-4D9C-B231-3AD0BB3EDE0B}" sibTransId="{E94D6A3A-5221-4987-B0C4-EDFD0AD29747}"/>
    <dgm:cxn modelId="{9FD38A37-D60A-457C-B004-AF8AC1F55AE3}" type="presParOf" srcId="{CE5E7DA8-AF09-47B5-AD1A-CFDA8E2B6AB9}" destId="{FA7141EC-60F4-430F-95C4-1A22ACC09C47}" srcOrd="0" destOrd="0" presId="urn:microsoft.com/office/officeart/2005/8/layout/hProcess9"/>
    <dgm:cxn modelId="{B61E96FE-A262-42C0-BDB4-A14ECC5B1822}" type="presParOf" srcId="{CE5E7DA8-AF09-47B5-AD1A-CFDA8E2B6AB9}" destId="{5A954411-FF18-40F5-B87D-322A061620B5}" srcOrd="1" destOrd="0" presId="urn:microsoft.com/office/officeart/2005/8/layout/hProcess9"/>
    <dgm:cxn modelId="{D4B53CF2-5C38-490E-9171-440CE8F3C11B}" type="presParOf" srcId="{5A954411-FF18-40F5-B87D-322A061620B5}" destId="{58614809-830D-43AB-AD84-42E0B6D3852E}" srcOrd="0" destOrd="0" presId="urn:microsoft.com/office/officeart/2005/8/layout/hProcess9"/>
    <dgm:cxn modelId="{DD102675-BABA-4990-8817-5CE76EA503BE}" type="presParOf" srcId="{5A954411-FF18-40F5-B87D-322A061620B5}" destId="{E0B2A365-7011-472D-A9F1-458326E05FD2}" srcOrd="1" destOrd="0" presId="urn:microsoft.com/office/officeart/2005/8/layout/hProcess9"/>
    <dgm:cxn modelId="{1DE7D8A0-1BA4-4199-A953-59913AE299D6}" type="presParOf" srcId="{5A954411-FF18-40F5-B87D-322A061620B5}" destId="{59A119D3-F94E-4F85-AD14-63E0CDBCC46B}" srcOrd="2" destOrd="0" presId="urn:microsoft.com/office/officeart/2005/8/layout/hProcess9"/>
    <dgm:cxn modelId="{71C93B25-7716-4E65-95A6-331F58B0E2E5}" type="presParOf" srcId="{5A954411-FF18-40F5-B87D-322A061620B5}" destId="{5BE1C186-475E-4F9F-A148-36E0552E95B3}" srcOrd="3" destOrd="0" presId="urn:microsoft.com/office/officeart/2005/8/layout/hProcess9"/>
    <dgm:cxn modelId="{188F3761-35FB-4C0A-9B5B-B8B5D98B9B4C}" type="presParOf" srcId="{5A954411-FF18-40F5-B87D-322A061620B5}" destId="{6C913065-33D9-4909-BE49-EDDCD9405F75}" srcOrd="4" destOrd="0" presId="urn:microsoft.com/office/officeart/2005/8/layout/hProcess9"/>
    <dgm:cxn modelId="{896BEAF6-A4CF-4C0D-93F5-169E6D6FAFF9}" type="presParOf" srcId="{5A954411-FF18-40F5-B87D-322A061620B5}" destId="{D35B7428-168A-4394-BE2C-41137E39B5C0}" srcOrd="5" destOrd="0" presId="urn:microsoft.com/office/officeart/2005/8/layout/hProcess9"/>
    <dgm:cxn modelId="{A85BE682-6809-4CA6-A9E1-96F7A1B28CA7}" type="presParOf" srcId="{5A954411-FF18-40F5-B87D-322A061620B5}" destId="{D46A3F88-B25A-4C06-8F0A-4DB903E00A2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60816D-68A9-460B-BCCE-698C315BE5D9}" type="doc">
      <dgm:prSet loTypeId="urn:microsoft.com/office/officeart/2005/8/layout/hProcess9" loCatId="process" qsTypeId="urn:microsoft.com/office/officeart/2005/8/quickstyle/simple1" qsCatId="simple" csTypeId="urn:microsoft.com/office/officeart/2005/8/colors/accent2_2" csCatId="accent2" phldr="1"/>
      <dgm:spPr/>
    </dgm:pt>
    <dgm:pt modelId="{0D9887C0-7A47-4E26-BCB5-551E2EBCECAC}">
      <dgm:prSet phldrT="[Text]"/>
      <dgm:spPr>
        <a:solidFill>
          <a:schemeClr val="accent2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de-CH" dirty="0" err="1">
              <a:latin typeface="Yanone Kaffeesatz Regular" panose="02000000000000000000" pitchFamily="2" charset="0"/>
            </a:rPr>
            <a:t>Identify</a:t>
          </a:r>
          <a:endParaRPr lang="de-CH" dirty="0">
            <a:latin typeface="Yanone Kaffeesatz Regular" panose="02000000000000000000" pitchFamily="2" charset="0"/>
          </a:endParaRPr>
        </a:p>
      </dgm:t>
    </dgm:pt>
    <dgm:pt modelId="{6F0BA72E-2005-4D9C-B231-3AD0BB3EDE0B}" type="parTrans" cxnId="{EB7A4E77-AB12-4442-9D33-05704A09185F}">
      <dgm:prSet/>
      <dgm:spPr/>
      <dgm:t>
        <a:bodyPr/>
        <a:lstStyle/>
        <a:p>
          <a:endParaRPr lang="de-CH"/>
        </a:p>
      </dgm:t>
    </dgm:pt>
    <dgm:pt modelId="{E94D6A3A-5221-4987-B0C4-EDFD0AD29747}" type="sibTrans" cxnId="{EB7A4E77-AB12-4442-9D33-05704A09185F}">
      <dgm:prSet/>
      <dgm:spPr/>
      <dgm:t>
        <a:bodyPr/>
        <a:lstStyle/>
        <a:p>
          <a:endParaRPr lang="de-CH"/>
        </a:p>
      </dgm:t>
    </dgm:pt>
    <dgm:pt modelId="{246B318B-E75B-4248-A2C2-C81528C74FA4}">
      <dgm:prSet phldrT="[Text]"/>
      <dgm:spPr/>
      <dgm:t>
        <a:bodyPr/>
        <a:lstStyle/>
        <a:p>
          <a:r>
            <a:rPr lang="de-CH" dirty="0" err="1">
              <a:latin typeface="Yanone Kaffeesatz Regular" panose="02000000000000000000" pitchFamily="2" charset="0"/>
            </a:rPr>
            <a:t>Explore</a:t>
          </a:r>
          <a:endParaRPr lang="de-CH" dirty="0">
            <a:latin typeface="Yanone Kaffeesatz Regular" panose="02000000000000000000" pitchFamily="2" charset="0"/>
          </a:endParaRPr>
        </a:p>
      </dgm:t>
    </dgm:pt>
    <dgm:pt modelId="{00244868-8352-4023-A74D-E95904AC4ED3}" type="parTrans" cxnId="{56F5A44B-C25F-4620-BDE0-06F2F631B724}">
      <dgm:prSet/>
      <dgm:spPr/>
      <dgm:t>
        <a:bodyPr/>
        <a:lstStyle/>
        <a:p>
          <a:endParaRPr lang="de-CH"/>
        </a:p>
      </dgm:t>
    </dgm:pt>
    <dgm:pt modelId="{C408A2D8-3E23-44EA-8BFE-F7C8293C1EC5}" type="sibTrans" cxnId="{56F5A44B-C25F-4620-BDE0-06F2F631B724}">
      <dgm:prSet/>
      <dgm:spPr/>
      <dgm:t>
        <a:bodyPr/>
        <a:lstStyle/>
        <a:p>
          <a:endParaRPr lang="de-CH"/>
        </a:p>
      </dgm:t>
    </dgm:pt>
    <dgm:pt modelId="{28ECE56D-C0A8-4808-B3FC-537802EC1202}">
      <dgm:prSet phldrT="[Text]"/>
      <dgm:spPr>
        <a:solidFill>
          <a:schemeClr val="accent2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de-CH" dirty="0" err="1">
              <a:latin typeface="Yanone Kaffeesatz Regular" panose="02000000000000000000" pitchFamily="2" charset="0"/>
            </a:rPr>
            <a:t>Overcome</a:t>
          </a:r>
          <a:endParaRPr lang="de-CH" dirty="0">
            <a:latin typeface="Yanone Kaffeesatz Regular" panose="02000000000000000000" pitchFamily="2" charset="0"/>
          </a:endParaRPr>
        </a:p>
      </dgm:t>
    </dgm:pt>
    <dgm:pt modelId="{FA86753C-EEE1-4CF5-A386-3E9E9CA4DB86}" type="parTrans" cxnId="{01856E89-9780-4F73-A1E4-D0E520F71CC2}">
      <dgm:prSet/>
      <dgm:spPr/>
      <dgm:t>
        <a:bodyPr/>
        <a:lstStyle/>
        <a:p>
          <a:endParaRPr lang="de-CH"/>
        </a:p>
      </dgm:t>
    </dgm:pt>
    <dgm:pt modelId="{CBA27D9D-FEBD-43AE-9BFE-72580091709B}" type="sibTrans" cxnId="{01856E89-9780-4F73-A1E4-D0E520F71CC2}">
      <dgm:prSet/>
      <dgm:spPr/>
      <dgm:t>
        <a:bodyPr/>
        <a:lstStyle/>
        <a:p>
          <a:endParaRPr lang="de-CH"/>
        </a:p>
      </dgm:t>
    </dgm:pt>
    <dgm:pt modelId="{1737F8C9-1600-49F0-8402-D1C61E256EE4}">
      <dgm:prSet phldrT="[Text]"/>
      <dgm:spPr>
        <a:solidFill>
          <a:schemeClr val="accent2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de-CH" dirty="0">
              <a:latin typeface="Yanone Kaffeesatz Regular" panose="02000000000000000000" pitchFamily="2" charset="0"/>
            </a:rPr>
            <a:t>Bring </a:t>
          </a:r>
          <a:r>
            <a:rPr lang="de-CH" dirty="0" err="1">
              <a:latin typeface="Yanone Kaffeesatz Regular" panose="02000000000000000000" pitchFamily="2" charset="0"/>
            </a:rPr>
            <a:t>together</a:t>
          </a:r>
          <a:endParaRPr lang="de-CH" dirty="0">
            <a:latin typeface="Yanone Kaffeesatz Regular" panose="02000000000000000000" pitchFamily="2" charset="0"/>
          </a:endParaRPr>
        </a:p>
      </dgm:t>
    </dgm:pt>
    <dgm:pt modelId="{C0ED6134-58D0-4DBC-A1B2-87CD18FC74AB}" type="parTrans" cxnId="{CD1CFED5-3CA8-40E1-87F7-CDB395586E9F}">
      <dgm:prSet/>
      <dgm:spPr/>
      <dgm:t>
        <a:bodyPr/>
        <a:lstStyle/>
        <a:p>
          <a:endParaRPr lang="de-CH"/>
        </a:p>
      </dgm:t>
    </dgm:pt>
    <dgm:pt modelId="{1C92F27B-B9B3-4942-BC44-991DDAE6255C}" type="sibTrans" cxnId="{CD1CFED5-3CA8-40E1-87F7-CDB395586E9F}">
      <dgm:prSet/>
      <dgm:spPr/>
      <dgm:t>
        <a:bodyPr/>
        <a:lstStyle/>
        <a:p>
          <a:endParaRPr lang="de-CH"/>
        </a:p>
      </dgm:t>
    </dgm:pt>
    <dgm:pt modelId="{CE5E7DA8-AF09-47B5-AD1A-CFDA8E2B6AB9}" type="pres">
      <dgm:prSet presAssocID="{B460816D-68A9-460B-BCCE-698C315BE5D9}" presName="CompostProcess" presStyleCnt="0">
        <dgm:presLayoutVars>
          <dgm:dir/>
          <dgm:resizeHandles val="exact"/>
        </dgm:presLayoutVars>
      </dgm:prSet>
      <dgm:spPr/>
    </dgm:pt>
    <dgm:pt modelId="{FA7141EC-60F4-430F-95C4-1A22ACC09C47}" type="pres">
      <dgm:prSet presAssocID="{B460816D-68A9-460B-BCCE-698C315BE5D9}" presName="arrow" presStyleLbl="bgShp" presStyleIdx="0" presStyleCnt="1" custScaleX="117647"/>
      <dgm:spPr/>
    </dgm:pt>
    <dgm:pt modelId="{5A954411-FF18-40F5-B87D-322A061620B5}" type="pres">
      <dgm:prSet presAssocID="{B460816D-68A9-460B-BCCE-698C315BE5D9}" presName="linearProcess" presStyleCnt="0"/>
      <dgm:spPr/>
    </dgm:pt>
    <dgm:pt modelId="{58614809-830D-43AB-AD84-42E0B6D3852E}" type="pres">
      <dgm:prSet presAssocID="{0D9887C0-7A47-4E26-BCB5-551E2EBCECAC}" presName="textNode" presStyleLbl="node1" presStyleIdx="0" presStyleCnt="4">
        <dgm:presLayoutVars>
          <dgm:bulletEnabled val="1"/>
        </dgm:presLayoutVars>
      </dgm:prSet>
      <dgm:spPr/>
    </dgm:pt>
    <dgm:pt modelId="{E0B2A365-7011-472D-A9F1-458326E05FD2}" type="pres">
      <dgm:prSet presAssocID="{E94D6A3A-5221-4987-B0C4-EDFD0AD29747}" presName="sibTrans" presStyleCnt="0"/>
      <dgm:spPr/>
    </dgm:pt>
    <dgm:pt modelId="{59A119D3-F94E-4F85-AD14-63E0CDBCC46B}" type="pres">
      <dgm:prSet presAssocID="{246B318B-E75B-4248-A2C2-C81528C74FA4}" presName="textNode" presStyleLbl="node1" presStyleIdx="1" presStyleCnt="4">
        <dgm:presLayoutVars>
          <dgm:bulletEnabled val="1"/>
        </dgm:presLayoutVars>
      </dgm:prSet>
      <dgm:spPr/>
    </dgm:pt>
    <dgm:pt modelId="{5BE1C186-475E-4F9F-A148-36E0552E95B3}" type="pres">
      <dgm:prSet presAssocID="{C408A2D8-3E23-44EA-8BFE-F7C8293C1EC5}" presName="sibTrans" presStyleCnt="0"/>
      <dgm:spPr/>
    </dgm:pt>
    <dgm:pt modelId="{6C913065-33D9-4909-BE49-EDDCD9405F75}" type="pres">
      <dgm:prSet presAssocID="{28ECE56D-C0A8-4808-B3FC-537802EC1202}" presName="textNode" presStyleLbl="node1" presStyleIdx="2" presStyleCnt="4">
        <dgm:presLayoutVars>
          <dgm:bulletEnabled val="1"/>
        </dgm:presLayoutVars>
      </dgm:prSet>
      <dgm:spPr/>
    </dgm:pt>
    <dgm:pt modelId="{D35B7428-168A-4394-BE2C-41137E39B5C0}" type="pres">
      <dgm:prSet presAssocID="{CBA27D9D-FEBD-43AE-9BFE-72580091709B}" presName="sibTrans" presStyleCnt="0"/>
      <dgm:spPr/>
    </dgm:pt>
    <dgm:pt modelId="{D46A3F88-B25A-4C06-8F0A-4DB903E00A28}" type="pres">
      <dgm:prSet presAssocID="{1737F8C9-1600-49F0-8402-D1C61E256EE4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E4B53431-6DF1-4BF8-BBE9-D38EB2AB138E}" type="presOf" srcId="{28ECE56D-C0A8-4808-B3FC-537802EC1202}" destId="{6C913065-33D9-4909-BE49-EDDCD9405F75}" srcOrd="0" destOrd="0" presId="urn:microsoft.com/office/officeart/2005/8/layout/hProcess9"/>
    <dgm:cxn modelId="{CD1CFED5-3CA8-40E1-87F7-CDB395586E9F}" srcId="{B460816D-68A9-460B-BCCE-698C315BE5D9}" destId="{1737F8C9-1600-49F0-8402-D1C61E256EE4}" srcOrd="3" destOrd="0" parTransId="{C0ED6134-58D0-4DBC-A1B2-87CD18FC74AB}" sibTransId="{1C92F27B-B9B3-4942-BC44-991DDAE6255C}"/>
    <dgm:cxn modelId="{01856E89-9780-4F73-A1E4-D0E520F71CC2}" srcId="{B460816D-68A9-460B-BCCE-698C315BE5D9}" destId="{28ECE56D-C0A8-4808-B3FC-537802EC1202}" srcOrd="2" destOrd="0" parTransId="{FA86753C-EEE1-4CF5-A386-3E9E9CA4DB86}" sibTransId="{CBA27D9D-FEBD-43AE-9BFE-72580091709B}"/>
    <dgm:cxn modelId="{C7968E25-B336-46F5-A0F6-86D1649B65F0}" type="presOf" srcId="{B460816D-68A9-460B-BCCE-698C315BE5D9}" destId="{CE5E7DA8-AF09-47B5-AD1A-CFDA8E2B6AB9}" srcOrd="0" destOrd="0" presId="urn:microsoft.com/office/officeart/2005/8/layout/hProcess9"/>
    <dgm:cxn modelId="{4240E0BB-E810-40CB-9A0C-5ED385596357}" type="presOf" srcId="{246B318B-E75B-4248-A2C2-C81528C74FA4}" destId="{59A119D3-F94E-4F85-AD14-63E0CDBCC46B}" srcOrd="0" destOrd="0" presId="urn:microsoft.com/office/officeart/2005/8/layout/hProcess9"/>
    <dgm:cxn modelId="{9CAA3E41-0888-4418-9D3B-2A58F461E7D4}" type="presOf" srcId="{0D9887C0-7A47-4E26-BCB5-551E2EBCECAC}" destId="{58614809-830D-43AB-AD84-42E0B6D3852E}" srcOrd="0" destOrd="0" presId="urn:microsoft.com/office/officeart/2005/8/layout/hProcess9"/>
    <dgm:cxn modelId="{DDD84F16-DA3B-4515-8E8D-B5C4E626F375}" type="presOf" srcId="{1737F8C9-1600-49F0-8402-D1C61E256EE4}" destId="{D46A3F88-B25A-4C06-8F0A-4DB903E00A28}" srcOrd="0" destOrd="0" presId="urn:microsoft.com/office/officeart/2005/8/layout/hProcess9"/>
    <dgm:cxn modelId="{56F5A44B-C25F-4620-BDE0-06F2F631B724}" srcId="{B460816D-68A9-460B-BCCE-698C315BE5D9}" destId="{246B318B-E75B-4248-A2C2-C81528C74FA4}" srcOrd="1" destOrd="0" parTransId="{00244868-8352-4023-A74D-E95904AC4ED3}" sibTransId="{C408A2D8-3E23-44EA-8BFE-F7C8293C1EC5}"/>
    <dgm:cxn modelId="{EB7A4E77-AB12-4442-9D33-05704A09185F}" srcId="{B460816D-68A9-460B-BCCE-698C315BE5D9}" destId="{0D9887C0-7A47-4E26-BCB5-551E2EBCECAC}" srcOrd="0" destOrd="0" parTransId="{6F0BA72E-2005-4D9C-B231-3AD0BB3EDE0B}" sibTransId="{E94D6A3A-5221-4987-B0C4-EDFD0AD29747}"/>
    <dgm:cxn modelId="{9FD38A37-D60A-457C-B004-AF8AC1F55AE3}" type="presParOf" srcId="{CE5E7DA8-AF09-47B5-AD1A-CFDA8E2B6AB9}" destId="{FA7141EC-60F4-430F-95C4-1A22ACC09C47}" srcOrd="0" destOrd="0" presId="urn:microsoft.com/office/officeart/2005/8/layout/hProcess9"/>
    <dgm:cxn modelId="{B61E96FE-A262-42C0-BDB4-A14ECC5B1822}" type="presParOf" srcId="{CE5E7DA8-AF09-47B5-AD1A-CFDA8E2B6AB9}" destId="{5A954411-FF18-40F5-B87D-322A061620B5}" srcOrd="1" destOrd="0" presId="urn:microsoft.com/office/officeart/2005/8/layout/hProcess9"/>
    <dgm:cxn modelId="{D4B53CF2-5C38-490E-9171-440CE8F3C11B}" type="presParOf" srcId="{5A954411-FF18-40F5-B87D-322A061620B5}" destId="{58614809-830D-43AB-AD84-42E0B6D3852E}" srcOrd="0" destOrd="0" presId="urn:microsoft.com/office/officeart/2005/8/layout/hProcess9"/>
    <dgm:cxn modelId="{DD102675-BABA-4990-8817-5CE76EA503BE}" type="presParOf" srcId="{5A954411-FF18-40F5-B87D-322A061620B5}" destId="{E0B2A365-7011-472D-A9F1-458326E05FD2}" srcOrd="1" destOrd="0" presId="urn:microsoft.com/office/officeart/2005/8/layout/hProcess9"/>
    <dgm:cxn modelId="{1DE7D8A0-1BA4-4199-A953-59913AE299D6}" type="presParOf" srcId="{5A954411-FF18-40F5-B87D-322A061620B5}" destId="{59A119D3-F94E-4F85-AD14-63E0CDBCC46B}" srcOrd="2" destOrd="0" presId="urn:microsoft.com/office/officeart/2005/8/layout/hProcess9"/>
    <dgm:cxn modelId="{71C93B25-7716-4E65-95A6-331F58B0E2E5}" type="presParOf" srcId="{5A954411-FF18-40F5-B87D-322A061620B5}" destId="{5BE1C186-475E-4F9F-A148-36E0552E95B3}" srcOrd="3" destOrd="0" presId="urn:microsoft.com/office/officeart/2005/8/layout/hProcess9"/>
    <dgm:cxn modelId="{188F3761-35FB-4C0A-9B5B-B8B5D98B9B4C}" type="presParOf" srcId="{5A954411-FF18-40F5-B87D-322A061620B5}" destId="{6C913065-33D9-4909-BE49-EDDCD9405F75}" srcOrd="4" destOrd="0" presId="urn:microsoft.com/office/officeart/2005/8/layout/hProcess9"/>
    <dgm:cxn modelId="{896BEAF6-A4CF-4C0D-93F5-169E6D6FAFF9}" type="presParOf" srcId="{5A954411-FF18-40F5-B87D-322A061620B5}" destId="{D35B7428-168A-4394-BE2C-41137E39B5C0}" srcOrd="5" destOrd="0" presId="urn:microsoft.com/office/officeart/2005/8/layout/hProcess9"/>
    <dgm:cxn modelId="{A85BE682-6809-4CA6-A9E1-96F7A1B28CA7}" type="presParOf" srcId="{5A954411-FF18-40F5-B87D-322A061620B5}" destId="{D46A3F88-B25A-4C06-8F0A-4DB903E00A2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60816D-68A9-460B-BCCE-698C315BE5D9}" type="doc">
      <dgm:prSet loTypeId="urn:microsoft.com/office/officeart/2005/8/layout/hProcess9" loCatId="process" qsTypeId="urn:microsoft.com/office/officeart/2005/8/quickstyle/simple1" qsCatId="simple" csTypeId="urn:microsoft.com/office/officeart/2005/8/colors/accent2_2" csCatId="accent2" phldr="1"/>
      <dgm:spPr/>
    </dgm:pt>
    <dgm:pt modelId="{0D9887C0-7A47-4E26-BCB5-551E2EBCECAC}">
      <dgm:prSet phldrT="[Text]"/>
      <dgm:spPr>
        <a:solidFill>
          <a:schemeClr val="accent2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de-CH" dirty="0" err="1">
              <a:latin typeface="Yanone Kaffeesatz Regular" panose="02000000000000000000" pitchFamily="2" charset="0"/>
            </a:rPr>
            <a:t>Identify</a:t>
          </a:r>
          <a:endParaRPr lang="de-CH" dirty="0">
            <a:latin typeface="Yanone Kaffeesatz Regular" panose="02000000000000000000" pitchFamily="2" charset="0"/>
          </a:endParaRPr>
        </a:p>
      </dgm:t>
    </dgm:pt>
    <dgm:pt modelId="{6F0BA72E-2005-4D9C-B231-3AD0BB3EDE0B}" type="parTrans" cxnId="{EB7A4E77-AB12-4442-9D33-05704A09185F}">
      <dgm:prSet/>
      <dgm:spPr/>
      <dgm:t>
        <a:bodyPr/>
        <a:lstStyle/>
        <a:p>
          <a:endParaRPr lang="de-CH"/>
        </a:p>
      </dgm:t>
    </dgm:pt>
    <dgm:pt modelId="{E94D6A3A-5221-4987-B0C4-EDFD0AD29747}" type="sibTrans" cxnId="{EB7A4E77-AB12-4442-9D33-05704A09185F}">
      <dgm:prSet/>
      <dgm:spPr/>
      <dgm:t>
        <a:bodyPr/>
        <a:lstStyle/>
        <a:p>
          <a:endParaRPr lang="de-CH"/>
        </a:p>
      </dgm:t>
    </dgm:pt>
    <dgm:pt modelId="{246B318B-E75B-4248-A2C2-C81528C74FA4}">
      <dgm:prSet phldrT="[Text]"/>
      <dgm:spPr>
        <a:solidFill>
          <a:schemeClr val="accent2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de-CH" dirty="0" err="1">
              <a:latin typeface="Yanone Kaffeesatz Regular" panose="02000000000000000000" pitchFamily="2" charset="0"/>
            </a:rPr>
            <a:t>Explore</a:t>
          </a:r>
          <a:endParaRPr lang="de-CH" dirty="0">
            <a:latin typeface="Yanone Kaffeesatz Regular" panose="02000000000000000000" pitchFamily="2" charset="0"/>
          </a:endParaRPr>
        </a:p>
      </dgm:t>
    </dgm:pt>
    <dgm:pt modelId="{00244868-8352-4023-A74D-E95904AC4ED3}" type="parTrans" cxnId="{56F5A44B-C25F-4620-BDE0-06F2F631B724}">
      <dgm:prSet/>
      <dgm:spPr/>
      <dgm:t>
        <a:bodyPr/>
        <a:lstStyle/>
        <a:p>
          <a:endParaRPr lang="de-CH"/>
        </a:p>
      </dgm:t>
    </dgm:pt>
    <dgm:pt modelId="{C408A2D8-3E23-44EA-8BFE-F7C8293C1EC5}" type="sibTrans" cxnId="{56F5A44B-C25F-4620-BDE0-06F2F631B724}">
      <dgm:prSet/>
      <dgm:spPr/>
      <dgm:t>
        <a:bodyPr/>
        <a:lstStyle/>
        <a:p>
          <a:endParaRPr lang="de-CH"/>
        </a:p>
      </dgm:t>
    </dgm:pt>
    <dgm:pt modelId="{28ECE56D-C0A8-4808-B3FC-537802EC1202}">
      <dgm:prSet phldrT="[Text]"/>
      <dgm:spPr>
        <a:solidFill>
          <a:schemeClr val="accent2">
            <a:hueOff val="0"/>
            <a:satOff val="0"/>
            <a:lumOff val="0"/>
          </a:schemeClr>
        </a:solidFill>
      </dgm:spPr>
      <dgm:t>
        <a:bodyPr/>
        <a:lstStyle/>
        <a:p>
          <a:r>
            <a:rPr lang="de-CH" dirty="0" err="1">
              <a:latin typeface="Yanone Kaffeesatz Regular" panose="02000000000000000000" pitchFamily="2" charset="0"/>
            </a:rPr>
            <a:t>Overcome</a:t>
          </a:r>
          <a:endParaRPr lang="de-CH" dirty="0">
            <a:latin typeface="Yanone Kaffeesatz Regular" panose="02000000000000000000" pitchFamily="2" charset="0"/>
          </a:endParaRPr>
        </a:p>
      </dgm:t>
    </dgm:pt>
    <dgm:pt modelId="{FA86753C-EEE1-4CF5-A386-3E9E9CA4DB86}" type="parTrans" cxnId="{01856E89-9780-4F73-A1E4-D0E520F71CC2}">
      <dgm:prSet/>
      <dgm:spPr/>
      <dgm:t>
        <a:bodyPr/>
        <a:lstStyle/>
        <a:p>
          <a:endParaRPr lang="de-CH"/>
        </a:p>
      </dgm:t>
    </dgm:pt>
    <dgm:pt modelId="{CBA27D9D-FEBD-43AE-9BFE-72580091709B}" type="sibTrans" cxnId="{01856E89-9780-4F73-A1E4-D0E520F71CC2}">
      <dgm:prSet/>
      <dgm:spPr/>
      <dgm:t>
        <a:bodyPr/>
        <a:lstStyle/>
        <a:p>
          <a:endParaRPr lang="de-CH"/>
        </a:p>
      </dgm:t>
    </dgm:pt>
    <dgm:pt modelId="{1737F8C9-1600-49F0-8402-D1C61E256EE4}">
      <dgm:prSet phldrT="[Text]"/>
      <dgm:spPr>
        <a:solidFill>
          <a:schemeClr val="accent2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de-CH" dirty="0">
              <a:latin typeface="Yanone Kaffeesatz Regular" panose="02000000000000000000" pitchFamily="2" charset="0"/>
            </a:rPr>
            <a:t>Bring </a:t>
          </a:r>
          <a:r>
            <a:rPr lang="de-CH" dirty="0" err="1">
              <a:latin typeface="Yanone Kaffeesatz Regular" panose="02000000000000000000" pitchFamily="2" charset="0"/>
            </a:rPr>
            <a:t>together</a:t>
          </a:r>
          <a:endParaRPr lang="de-CH" dirty="0">
            <a:latin typeface="Yanone Kaffeesatz Regular" panose="02000000000000000000" pitchFamily="2" charset="0"/>
          </a:endParaRPr>
        </a:p>
      </dgm:t>
    </dgm:pt>
    <dgm:pt modelId="{C0ED6134-58D0-4DBC-A1B2-87CD18FC74AB}" type="parTrans" cxnId="{CD1CFED5-3CA8-40E1-87F7-CDB395586E9F}">
      <dgm:prSet/>
      <dgm:spPr/>
      <dgm:t>
        <a:bodyPr/>
        <a:lstStyle/>
        <a:p>
          <a:endParaRPr lang="de-CH"/>
        </a:p>
      </dgm:t>
    </dgm:pt>
    <dgm:pt modelId="{1C92F27B-B9B3-4942-BC44-991DDAE6255C}" type="sibTrans" cxnId="{CD1CFED5-3CA8-40E1-87F7-CDB395586E9F}">
      <dgm:prSet/>
      <dgm:spPr/>
      <dgm:t>
        <a:bodyPr/>
        <a:lstStyle/>
        <a:p>
          <a:endParaRPr lang="de-CH"/>
        </a:p>
      </dgm:t>
    </dgm:pt>
    <dgm:pt modelId="{CE5E7DA8-AF09-47B5-AD1A-CFDA8E2B6AB9}" type="pres">
      <dgm:prSet presAssocID="{B460816D-68A9-460B-BCCE-698C315BE5D9}" presName="CompostProcess" presStyleCnt="0">
        <dgm:presLayoutVars>
          <dgm:dir/>
          <dgm:resizeHandles val="exact"/>
        </dgm:presLayoutVars>
      </dgm:prSet>
      <dgm:spPr/>
    </dgm:pt>
    <dgm:pt modelId="{FA7141EC-60F4-430F-95C4-1A22ACC09C47}" type="pres">
      <dgm:prSet presAssocID="{B460816D-68A9-460B-BCCE-698C315BE5D9}" presName="arrow" presStyleLbl="bgShp" presStyleIdx="0" presStyleCnt="1" custScaleX="117647"/>
      <dgm:spPr/>
    </dgm:pt>
    <dgm:pt modelId="{5A954411-FF18-40F5-B87D-322A061620B5}" type="pres">
      <dgm:prSet presAssocID="{B460816D-68A9-460B-BCCE-698C315BE5D9}" presName="linearProcess" presStyleCnt="0"/>
      <dgm:spPr/>
    </dgm:pt>
    <dgm:pt modelId="{58614809-830D-43AB-AD84-42E0B6D3852E}" type="pres">
      <dgm:prSet presAssocID="{0D9887C0-7A47-4E26-BCB5-551E2EBCECAC}" presName="textNode" presStyleLbl="node1" presStyleIdx="0" presStyleCnt="4">
        <dgm:presLayoutVars>
          <dgm:bulletEnabled val="1"/>
        </dgm:presLayoutVars>
      </dgm:prSet>
      <dgm:spPr/>
    </dgm:pt>
    <dgm:pt modelId="{E0B2A365-7011-472D-A9F1-458326E05FD2}" type="pres">
      <dgm:prSet presAssocID="{E94D6A3A-5221-4987-B0C4-EDFD0AD29747}" presName="sibTrans" presStyleCnt="0"/>
      <dgm:spPr/>
    </dgm:pt>
    <dgm:pt modelId="{59A119D3-F94E-4F85-AD14-63E0CDBCC46B}" type="pres">
      <dgm:prSet presAssocID="{246B318B-E75B-4248-A2C2-C81528C74FA4}" presName="textNode" presStyleLbl="node1" presStyleIdx="1" presStyleCnt="4">
        <dgm:presLayoutVars>
          <dgm:bulletEnabled val="1"/>
        </dgm:presLayoutVars>
      </dgm:prSet>
      <dgm:spPr/>
    </dgm:pt>
    <dgm:pt modelId="{5BE1C186-475E-4F9F-A148-36E0552E95B3}" type="pres">
      <dgm:prSet presAssocID="{C408A2D8-3E23-44EA-8BFE-F7C8293C1EC5}" presName="sibTrans" presStyleCnt="0"/>
      <dgm:spPr/>
    </dgm:pt>
    <dgm:pt modelId="{6C913065-33D9-4909-BE49-EDDCD9405F75}" type="pres">
      <dgm:prSet presAssocID="{28ECE56D-C0A8-4808-B3FC-537802EC1202}" presName="textNode" presStyleLbl="node1" presStyleIdx="2" presStyleCnt="4">
        <dgm:presLayoutVars>
          <dgm:bulletEnabled val="1"/>
        </dgm:presLayoutVars>
      </dgm:prSet>
      <dgm:spPr/>
    </dgm:pt>
    <dgm:pt modelId="{D35B7428-168A-4394-BE2C-41137E39B5C0}" type="pres">
      <dgm:prSet presAssocID="{CBA27D9D-FEBD-43AE-9BFE-72580091709B}" presName="sibTrans" presStyleCnt="0"/>
      <dgm:spPr/>
    </dgm:pt>
    <dgm:pt modelId="{D46A3F88-B25A-4C06-8F0A-4DB903E00A28}" type="pres">
      <dgm:prSet presAssocID="{1737F8C9-1600-49F0-8402-D1C61E256EE4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E4B53431-6DF1-4BF8-BBE9-D38EB2AB138E}" type="presOf" srcId="{28ECE56D-C0A8-4808-B3FC-537802EC1202}" destId="{6C913065-33D9-4909-BE49-EDDCD9405F75}" srcOrd="0" destOrd="0" presId="urn:microsoft.com/office/officeart/2005/8/layout/hProcess9"/>
    <dgm:cxn modelId="{CD1CFED5-3CA8-40E1-87F7-CDB395586E9F}" srcId="{B460816D-68A9-460B-BCCE-698C315BE5D9}" destId="{1737F8C9-1600-49F0-8402-D1C61E256EE4}" srcOrd="3" destOrd="0" parTransId="{C0ED6134-58D0-4DBC-A1B2-87CD18FC74AB}" sibTransId="{1C92F27B-B9B3-4942-BC44-991DDAE6255C}"/>
    <dgm:cxn modelId="{01856E89-9780-4F73-A1E4-D0E520F71CC2}" srcId="{B460816D-68A9-460B-BCCE-698C315BE5D9}" destId="{28ECE56D-C0A8-4808-B3FC-537802EC1202}" srcOrd="2" destOrd="0" parTransId="{FA86753C-EEE1-4CF5-A386-3E9E9CA4DB86}" sibTransId="{CBA27D9D-FEBD-43AE-9BFE-72580091709B}"/>
    <dgm:cxn modelId="{C7968E25-B336-46F5-A0F6-86D1649B65F0}" type="presOf" srcId="{B460816D-68A9-460B-BCCE-698C315BE5D9}" destId="{CE5E7DA8-AF09-47B5-AD1A-CFDA8E2B6AB9}" srcOrd="0" destOrd="0" presId="urn:microsoft.com/office/officeart/2005/8/layout/hProcess9"/>
    <dgm:cxn modelId="{4240E0BB-E810-40CB-9A0C-5ED385596357}" type="presOf" srcId="{246B318B-E75B-4248-A2C2-C81528C74FA4}" destId="{59A119D3-F94E-4F85-AD14-63E0CDBCC46B}" srcOrd="0" destOrd="0" presId="urn:microsoft.com/office/officeart/2005/8/layout/hProcess9"/>
    <dgm:cxn modelId="{9CAA3E41-0888-4418-9D3B-2A58F461E7D4}" type="presOf" srcId="{0D9887C0-7A47-4E26-BCB5-551E2EBCECAC}" destId="{58614809-830D-43AB-AD84-42E0B6D3852E}" srcOrd="0" destOrd="0" presId="urn:microsoft.com/office/officeart/2005/8/layout/hProcess9"/>
    <dgm:cxn modelId="{DDD84F16-DA3B-4515-8E8D-B5C4E626F375}" type="presOf" srcId="{1737F8C9-1600-49F0-8402-D1C61E256EE4}" destId="{D46A3F88-B25A-4C06-8F0A-4DB903E00A28}" srcOrd="0" destOrd="0" presId="urn:microsoft.com/office/officeart/2005/8/layout/hProcess9"/>
    <dgm:cxn modelId="{56F5A44B-C25F-4620-BDE0-06F2F631B724}" srcId="{B460816D-68A9-460B-BCCE-698C315BE5D9}" destId="{246B318B-E75B-4248-A2C2-C81528C74FA4}" srcOrd="1" destOrd="0" parTransId="{00244868-8352-4023-A74D-E95904AC4ED3}" sibTransId="{C408A2D8-3E23-44EA-8BFE-F7C8293C1EC5}"/>
    <dgm:cxn modelId="{EB7A4E77-AB12-4442-9D33-05704A09185F}" srcId="{B460816D-68A9-460B-BCCE-698C315BE5D9}" destId="{0D9887C0-7A47-4E26-BCB5-551E2EBCECAC}" srcOrd="0" destOrd="0" parTransId="{6F0BA72E-2005-4D9C-B231-3AD0BB3EDE0B}" sibTransId="{E94D6A3A-5221-4987-B0C4-EDFD0AD29747}"/>
    <dgm:cxn modelId="{9FD38A37-D60A-457C-B004-AF8AC1F55AE3}" type="presParOf" srcId="{CE5E7DA8-AF09-47B5-AD1A-CFDA8E2B6AB9}" destId="{FA7141EC-60F4-430F-95C4-1A22ACC09C47}" srcOrd="0" destOrd="0" presId="urn:microsoft.com/office/officeart/2005/8/layout/hProcess9"/>
    <dgm:cxn modelId="{B61E96FE-A262-42C0-BDB4-A14ECC5B1822}" type="presParOf" srcId="{CE5E7DA8-AF09-47B5-AD1A-CFDA8E2B6AB9}" destId="{5A954411-FF18-40F5-B87D-322A061620B5}" srcOrd="1" destOrd="0" presId="urn:microsoft.com/office/officeart/2005/8/layout/hProcess9"/>
    <dgm:cxn modelId="{D4B53CF2-5C38-490E-9171-440CE8F3C11B}" type="presParOf" srcId="{5A954411-FF18-40F5-B87D-322A061620B5}" destId="{58614809-830D-43AB-AD84-42E0B6D3852E}" srcOrd="0" destOrd="0" presId="urn:microsoft.com/office/officeart/2005/8/layout/hProcess9"/>
    <dgm:cxn modelId="{DD102675-BABA-4990-8817-5CE76EA503BE}" type="presParOf" srcId="{5A954411-FF18-40F5-B87D-322A061620B5}" destId="{E0B2A365-7011-472D-A9F1-458326E05FD2}" srcOrd="1" destOrd="0" presId="urn:microsoft.com/office/officeart/2005/8/layout/hProcess9"/>
    <dgm:cxn modelId="{1DE7D8A0-1BA4-4199-A953-59913AE299D6}" type="presParOf" srcId="{5A954411-FF18-40F5-B87D-322A061620B5}" destId="{59A119D3-F94E-4F85-AD14-63E0CDBCC46B}" srcOrd="2" destOrd="0" presId="urn:microsoft.com/office/officeart/2005/8/layout/hProcess9"/>
    <dgm:cxn modelId="{71C93B25-7716-4E65-95A6-331F58B0E2E5}" type="presParOf" srcId="{5A954411-FF18-40F5-B87D-322A061620B5}" destId="{5BE1C186-475E-4F9F-A148-36E0552E95B3}" srcOrd="3" destOrd="0" presId="urn:microsoft.com/office/officeart/2005/8/layout/hProcess9"/>
    <dgm:cxn modelId="{188F3761-35FB-4C0A-9B5B-B8B5D98B9B4C}" type="presParOf" srcId="{5A954411-FF18-40F5-B87D-322A061620B5}" destId="{6C913065-33D9-4909-BE49-EDDCD9405F75}" srcOrd="4" destOrd="0" presId="urn:microsoft.com/office/officeart/2005/8/layout/hProcess9"/>
    <dgm:cxn modelId="{896BEAF6-A4CF-4C0D-93F5-169E6D6FAFF9}" type="presParOf" srcId="{5A954411-FF18-40F5-B87D-322A061620B5}" destId="{D35B7428-168A-4394-BE2C-41137E39B5C0}" srcOrd="5" destOrd="0" presId="urn:microsoft.com/office/officeart/2005/8/layout/hProcess9"/>
    <dgm:cxn modelId="{A85BE682-6809-4CA6-A9E1-96F7A1B28CA7}" type="presParOf" srcId="{5A954411-FF18-40F5-B87D-322A061620B5}" destId="{D46A3F88-B25A-4C06-8F0A-4DB903E00A2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460816D-68A9-460B-BCCE-698C315BE5D9}" type="doc">
      <dgm:prSet loTypeId="urn:microsoft.com/office/officeart/2005/8/layout/hProcess9" loCatId="process" qsTypeId="urn:microsoft.com/office/officeart/2005/8/quickstyle/simple1" qsCatId="simple" csTypeId="urn:microsoft.com/office/officeart/2005/8/colors/accent2_2" csCatId="accent2" phldr="1"/>
      <dgm:spPr/>
    </dgm:pt>
    <dgm:pt modelId="{0D9887C0-7A47-4E26-BCB5-551E2EBCECAC}">
      <dgm:prSet phldrT="[Text]"/>
      <dgm:spPr>
        <a:solidFill>
          <a:schemeClr val="accent2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de-CH" dirty="0" err="1">
              <a:latin typeface="Yanone Kaffeesatz Regular" panose="02000000000000000000" pitchFamily="2" charset="0"/>
            </a:rPr>
            <a:t>Identify</a:t>
          </a:r>
          <a:endParaRPr lang="de-CH" dirty="0">
            <a:latin typeface="Yanone Kaffeesatz Regular" panose="02000000000000000000" pitchFamily="2" charset="0"/>
          </a:endParaRPr>
        </a:p>
      </dgm:t>
    </dgm:pt>
    <dgm:pt modelId="{6F0BA72E-2005-4D9C-B231-3AD0BB3EDE0B}" type="parTrans" cxnId="{EB7A4E77-AB12-4442-9D33-05704A09185F}">
      <dgm:prSet/>
      <dgm:spPr/>
      <dgm:t>
        <a:bodyPr/>
        <a:lstStyle/>
        <a:p>
          <a:endParaRPr lang="de-CH"/>
        </a:p>
      </dgm:t>
    </dgm:pt>
    <dgm:pt modelId="{E94D6A3A-5221-4987-B0C4-EDFD0AD29747}" type="sibTrans" cxnId="{EB7A4E77-AB12-4442-9D33-05704A09185F}">
      <dgm:prSet/>
      <dgm:spPr/>
      <dgm:t>
        <a:bodyPr/>
        <a:lstStyle/>
        <a:p>
          <a:endParaRPr lang="de-CH"/>
        </a:p>
      </dgm:t>
    </dgm:pt>
    <dgm:pt modelId="{246B318B-E75B-4248-A2C2-C81528C74FA4}">
      <dgm:prSet phldrT="[Text]"/>
      <dgm:spPr>
        <a:solidFill>
          <a:schemeClr val="accent2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de-CH" dirty="0" err="1">
              <a:latin typeface="Yanone Kaffeesatz Regular" panose="02000000000000000000" pitchFamily="2" charset="0"/>
            </a:rPr>
            <a:t>Explore</a:t>
          </a:r>
          <a:endParaRPr lang="de-CH" dirty="0">
            <a:latin typeface="Yanone Kaffeesatz Regular" panose="02000000000000000000" pitchFamily="2" charset="0"/>
          </a:endParaRPr>
        </a:p>
      </dgm:t>
    </dgm:pt>
    <dgm:pt modelId="{00244868-8352-4023-A74D-E95904AC4ED3}" type="parTrans" cxnId="{56F5A44B-C25F-4620-BDE0-06F2F631B724}">
      <dgm:prSet/>
      <dgm:spPr/>
      <dgm:t>
        <a:bodyPr/>
        <a:lstStyle/>
        <a:p>
          <a:endParaRPr lang="de-CH"/>
        </a:p>
      </dgm:t>
    </dgm:pt>
    <dgm:pt modelId="{C408A2D8-3E23-44EA-8BFE-F7C8293C1EC5}" type="sibTrans" cxnId="{56F5A44B-C25F-4620-BDE0-06F2F631B724}">
      <dgm:prSet/>
      <dgm:spPr/>
      <dgm:t>
        <a:bodyPr/>
        <a:lstStyle/>
        <a:p>
          <a:endParaRPr lang="de-CH"/>
        </a:p>
      </dgm:t>
    </dgm:pt>
    <dgm:pt modelId="{28ECE56D-C0A8-4808-B3FC-537802EC1202}">
      <dgm:prSet phldrT="[Text]"/>
      <dgm:spPr>
        <a:solidFill>
          <a:schemeClr val="accent2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de-CH" dirty="0" err="1">
              <a:latin typeface="Yanone Kaffeesatz Regular" panose="02000000000000000000" pitchFamily="2" charset="0"/>
            </a:rPr>
            <a:t>Overcome</a:t>
          </a:r>
          <a:endParaRPr lang="de-CH" dirty="0">
            <a:latin typeface="Yanone Kaffeesatz Regular" panose="02000000000000000000" pitchFamily="2" charset="0"/>
          </a:endParaRPr>
        </a:p>
      </dgm:t>
    </dgm:pt>
    <dgm:pt modelId="{FA86753C-EEE1-4CF5-A386-3E9E9CA4DB86}" type="parTrans" cxnId="{01856E89-9780-4F73-A1E4-D0E520F71CC2}">
      <dgm:prSet/>
      <dgm:spPr/>
      <dgm:t>
        <a:bodyPr/>
        <a:lstStyle/>
        <a:p>
          <a:endParaRPr lang="de-CH"/>
        </a:p>
      </dgm:t>
    </dgm:pt>
    <dgm:pt modelId="{CBA27D9D-FEBD-43AE-9BFE-72580091709B}" type="sibTrans" cxnId="{01856E89-9780-4F73-A1E4-D0E520F71CC2}">
      <dgm:prSet/>
      <dgm:spPr/>
      <dgm:t>
        <a:bodyPr/>
        <a:lstStyle/>
        <a:p>
          <a:endParaRPr lang="de-CH"/>
        </a:p>
      </dgm:t>
    </dgm:pt>
    <dgm:pt modelId="{1737F8C9-1600-49F0-8402-D1C61E256EE4}">
      <dgm:prSet phldrT="[Text]"/>
      <dgm:spPr>
        <a:solidFill>
          <a:schemeClr val="accent2">
            <a:hueOff val="0"/>
            <a:satOff val="0"/>
            <a:lumOff val="0"/>
          </a:schemeClr>
        </a:solidFill>
      </dgm:spPr>
      <dgm:t>
        <a:bodyPr/>
        <a:lstStyle/>
        <a:p>
          <a:r>
            <a:rPr lang="de-CH" dirty="0">
              <a:latin typeface="Yanone Kaffeesatz Regular" panose="02000000000000000000" pitchFamily="2" charset="0"/>
            </a:rPr>
            <a:t>Bring </a:t>
          </a:r>
          <a:r>
            <a:rPr lang="de-CH" dirty="0" err="1">
              <a:latin typeface="Yanone Kaffeesatz Regular" panose="02000000000000000000" pitchFamily="2" charset="0"/>
            </a:rPr>
            <a:t>together</a:t>
          </a:r>
          <a:endParaRPr lang="de-CH" dirty="0">
            <a:latin typeface="Yanone Kaffeesatz Regular" panose="02000000000000000000" pitchFamily="2" charset="0"/>
          </a:endParaRPr>
        </a:p>
      </dgm:t>
    </dgm:pt>
    <dgm:pt modelId="{C0ED6134-58D0-4DBC-A1B2-87CD18FC74AB}" type="parTrans" cxnId="{CD1CFED5-3CA8-40E1-87F7-CDB395586E9F}">
      <dgm:prSet/>
      <dgm:spPr/>
      <dgm:t>
        <a:bodyPr/>
        <a:lstStyle/>
        <a:p>
          <a:endParaRPr lang="de-CH"/>
        </a:p>
      </dgm:t>
    </dgm:pt>
    <dgm:pt modelId="{1C92F27B-B9B3-4942-BC44-991DDAE6255C}" type="sibTrans" cxnId="{CD1CFED5-3CA8-40E1-87F7-CDB395586E9F}">
      <dgm:prSet/>
      <dgm:spPr/>
      <dgm:t>
        <a:bodyPr/>
        <a:lstStyle/>
        <a:p>
          <a:endParaRPr lang="de-CH"/>
        </a:p>
      </dgm:t>
    </dgm:pt>
    <dgm:pt modelId="{CE5E7DA8-AF09-47B5-AD1A-CFDA8E2B6AB9}" type="pres">
      <dgm:prSet presAssocID="{B460816D-68A9-460B-BCCE-698C315BE5D9}" presName="CompostProcess" presStyleCnt="0">
        <dgm:presLayoutVars>
          <dgm:dir/>
          <dgm:resizeHandles val="exact"/>
        </dgm:presLayoutVars>
      </dgm:prSet>
      <dgm:spPr/>
    </dgm:pt>
    <dgm:pt modelId="{FA7141EC-60F4-430F-95C4-1A22ACC09C47}" type="pres">
      <dgm:prSet presAssocID="{B460816D-68A9-460B-BCCE-698C315BE5D9}" presName="arrow" presStyleLbl="bgShp" presStyleIdx="0" presStyleCnt="1" custScaleX="117647"/>
      <dgm:spPr/>
    </dgm:pt>
    <dgm:pt modelId="{5A954411-FF18-40F5-B87D-322A061620B5}" type="pres">
      <dgm:prSet presAssocID="{B460816D-68A9-460B-BCCE-698C315BE5D9}" presName="linearProcess" presStyleCnt="0"/>
      <dgm:spPr/>
    </dgm:pt>
    <dgm:pt modelId="{58614809-830D-43AB-AD84-42E0B6D3852E}" type="pres">
      <dgm:prSet presAssocID="{0D9887C0-7A47-4E26-BCB5-551E2EBCECAC}" presName="textNode" presStyleLbl="node1" presStyleIdx="0" presStyleCnt="4">
        <dgm:presLayoutVars>
          <dgm:bulletEnabled val="1"/>
        </dgm:presLayoutVars>
      </dgm:prSet>
      <dgm:spPr/>
    </dgm:pt>
    <dgm:pt modelId="{E0B2A365-7011-472D-A9F1-458326E05FD2}" type="pres">
      <dgm:prSet presAssocID="{E94D6A3A-5221-4987-B0C4-EDFD0AD29747}" presName="sibTrans" presStyleCnt="0"/>
      <dgm:spPr/>
    </dgm:pt>
    <dgm:pt modelId="{59A119D3-F94E-4F85-AD14-63E0CDBCC46B}" type="pres">
      <dgm:prSet presAssocID="{246B318B-E75B-4248-A2C2-C81528C74FA4}" presName="textNode" presStyleLbl="node1" presStyleIdx="1" presStyleCnt="4">
        <dgm:presLayoutVars>
          <dgm:bulletEnabled val="1"/>
        </dgm:presLayoutVars>
      </dgm:prSet>
      <dgm:spPr/>
    </dgm:pt>
    <dgm:pt modelId="{5BE1C186-475E-4F9F-A148-36E0552E95B3}" type="pres">
      <dgm:prSet presAssocID="{C408A2D8-3E23-44EA-8BFE-F7C8293C1EC5}" presName="sibTrans" presStyleCnt="0"/>
      <dgm:spPr/>
    </dgm:pt>
    <dgm:pt modelId="{6C913065-33D9-4909-BE49-EDDCD9405F75}" type="pres">
      <dgm:prSet presAssocID="{28ECE56D-C0A8-4808-B3FC-537802EC1202}" presName="textNode" presStyleLbl="node1" presStyleIdx="2" presStyleCnt="4">
        <dgm:presLayoutVars>
          <dgm:bulletEnabled val="1"/>
        </dgm:presLayoutVars>
      </dgm:prSet>
      <dgm:spPr/>
    </dgm:pt>
    <dgm:pt modelId="{D35B7428-168A-4394-BE2C-41137E39B5C0}" type="pres">
      <dgm:prSet presAssocID="{CBA27D9D-FEBD-43AE-9BFE-72580091709B}" presName="sibTrans" presStyleCnt="0"/>
      <dgm:spPr/>
    </dgm:pt>
    <dgm:pt modelId="{D46A3F88-B25A-4C06-8F0A-4DB903E00A28}" type="pres">
      <dgm:prSet presAssocID="{1737F8C9-1600-49F0-8402-D1C61E256EE4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E4B53431-6DF1-4BF8-BBE9-D38EB2AB138E}" type="presOf" srcId="{28ECE56D-C0A8-4808-B3FC-537802EC1202}" destId="{6C913065-33D9-4909-BE49-EDDCD9405F75}" srcOrd="0" destOrd="0" presId="urn:microsoft.com/office/officeart/2005/8/layout/hProcess9"/>
    <dgm:cxn modelId="{CD1CFED5-3CA8-40E1-87F7-CDB395586E9F}" srcId="{B460816D-68A9-460B-BCCE-698C315BE5D9}" destId="{1737F8C9-1600-49F0-8402-D1C61E256EE4}" srcOrd="3" destOrd="0" parTransId="{C0ED6134-58D0-4DBC-A1B2-87CD18FC74AB}" sibTransId="{1C92F27B-B9B3-4942-BC44-991DDAE6255C}"/>
    <dgm:cxn modelId="{01856E89-9780-4F73-A1E4-D0E520F71CC2}" srcId="{B460816D-68A9-460B-BCCE-698C315BE5D9}" destId="{28ECE56D-C0A8-4808-B3FC-537802EC1202}" srcOrd="2" destOrd="0" parTransId="{FA86753C-EEE1-4CF5-A386-3E9E9CA4DB86}" sibTransId="{CBA27D9D-FEBD-43AE-9BFE-72580091709B}"/>
    <dgm:cxn modelId="{C7968E25-B336-46F5-A0F6-86D1649B65F0}" type="presOf" srcId="{B460816D-68A9-460B-BCCE-698C315BE5D9}" destId="{CE5E7DA8-AF09-47B5-AD1A-CFDA8E2B6AB9}" srcOrd="0" destOrd="0" presId="urn:microsoft.com/office/officeart/2005/8/layout/hProcess9"/>
    <dgm:cxn modelId="{4240E0BB-E810-40CB-9A0C-5ED385596357}" type="presOf" srcId="{246B318B-E75B-4248-A2C2-C81528C74FA4}" destId="{59A119D3-F94E-4F85-AD14-63E0CDBCC46B}" srcOrd="0" destOrd="0" presId="urn:microsoft.com/office/officeart/2005/8/layout/hProcess9"/>
    <dgm:cxn modelId="{9CAA3E41-0888-4418-9D3B-2A58F461E7D4}" type="presOf" srcId="{0D9887C0-7A47-4E26-BCB5-551E2EBCECAC}" destId="{58614809-830D-43AB-AD84-42E0B6D3852E}" srcOrd="0" destOrd="0" presId="urn:microsoft.com/office/officeart/2005/8/layout/hProcess9"/>
    <dgm:cxn modelId="{DDD84F16-DA3B-4515-8E8D-B5C4E626F375}" type="presOf" srcId="{1737F8C9-1600-49F0-8402-D1C61E256EE4}" destId="{D46A3F88-B25A-4C06-8F0A-4DB903E00A28}" srcOrd="0" destOrd="0" presId="urn:microsoft.com/office/officeart/2005/8/layout/hProcess9"/>
    <dgm:cxn modelId="{56F5A44B-C25F-4620-BDE0-06F2F631B724}" srcId="{B460816D-68A9-460B-BCCE-698C315BE5D9}" destId="{246B318B-E75B-4248-A2C2-C81528C74FA4}" srcOrd="1" destOrd="0" parTransId="{00244868-8352-4023-A74D-E95904AC4ED3}" sibTransId="{C408A2D8-3E23-44EA-8BFE-F7C8293C1EC5}"/>
    <dgm:cxn modelId="{EB7A4E77-AB12-4442-9D33-05704A09185F}" srcId="{B460816D-68A9-460B-BCCE-698C315BE5D9}" destId="{0D9887C0-7A47-4E26-BCB5-551E2EBCECAC}" srcOrd="0" destOrd="0" parTransId="{6F0BA72E-2005-4D9C-B231-3AD0BB3EDE0B}" sibTransId="{E94D6A3A-5221-4987-B0C4-EDFD0AD29747}"/>
    <dgm:cxn modelId="{9FD38A37-D60A-457C-B004-AF8AC1F55AE3}" type="presParOf" srcId="{CE5E7DA8-AF09-47B5-AD1A-CFDA8E2B6AB9}" destId="{FA7141EC-60F4-430F-95C4-1A22ACC09C47}" srcOrd="0" destOrd="0" presId="urn:microsoft.com/office/officeart/2005/8/layout/hProcess9"/>
    <dgm:cxn modelId="{B61E96FE-A262-42C0-BDB4-A14ECC5B1822}" type="presParOf" srcId="{CE5E7DA8-AF09-47B5-AD1A-CFDA8E2B6AB9}" destId="{5A954411-FF18-40F5-B87D-322A061620B5}" srcOrd="1" destOrd="0" presId="urn:microsoft.com/office/officeart/2005/8/layout/hProcess9"/>
    <dgm:cxn modelId="{D4B53CF2-5C38-490E-9171-440CE8F3C11B}" type="presParOf" srcId="{5A954411-FF18-40F5-B87D-322A061620B5}" destId="{58614809-830D-43AB-AD84-42E0B6D3852E}" srcOrd="0" destOrd="0" presId="urn:microsoft.com/office/officeart/2005/8/layout/hProcess9"/>
    <dgm:cxn modelId="{DD102675-BABA-4990-8817-5CE76EA503BE}" type="presParOf" srcId="{5A954411-FF18-40F5-B87D-322A061620B5}" destId="{E0B2A365-7011-472D-A9F1-458326E05FD2}" srcOrd="1" destOrd="0" presId="urn:microsoft.com/office/officeart/2005/8/layout/hProcess9"/>
    <dgm:cxn modelId="{1DE7D8A0-1BA4-4199-A953-59913AE299D6}" type="presParOf" srcId="{5A954411-FF18-40F5-B87D-322A061620B5}" destId="{59A119D3-F94E-4F85-AD14-63E0CDBCC46B}" srcOrd="2" destOrd="0" presId="urn:microsoft.com/office/officeart/2005/8/layout/hProcess9"/>
    <dgm:cxn modelId="{71C93B25-7716-4E65-95A6-331F58B0E2E5}" type="presParOf" srcId="{5A954411-FF18-40F5-B87D-322A061620B5}" destId="{5BE1C186-475E-4F9F-A148-36E0552E95B3}" srcOrd="3" destOrd="0" presId="urn:microsoft.com/office/officeart/2005/8/layout/hProcess9"/>
    <dgm:cxn modelId="{188F3761-35FB-4C0A-9B5B-B8B5D98B9B4C}" type="presParOf" srcId="{5A954411-FF18-40F5-B87D-322A061620B5}" destId="{6C913065-33D9-4909-BE49-EDDCD9405F75}" srcOrd="4" destOrd="0" presId="urn:microsoft.com/office/officeart/2005/8/layout/hProcess9"/>
    <dgm:cxn modelId="{896BEAF6-A4CF-4C0D-93F5-169E6D6FAFF9}" type="presParOf" srcId="{5A954411-FF18-40F5-B87D-322A061620B5}" destId="{D35B7428-168A-4394-BE2C-41137E39B5C0}" srcOrd="5" destOrd="0" presId="urn:microsoft.com/office/officeart/2005/8/layout/hProcess9"/>
    <dgm:cxn modelId="{A85BE682-6809-4CA6-A9E1-96F7A1B28CA7}" type="presParOf" srcId="{5A954411-FF18-40F5-B87D-322A061620B5}" destId="{D46A3F88-B25A-4C06-8F0A-4DB903E00A2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423965E-2C67-4A27-B6E4-19934BCCECD5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F6275F84-BE2F-4A98-BC05-00109AAC37B8}">
      <dgm:prSet phldrT="[Text]" custT="1"/>
      <dgm:spPr/>
      <dgm:t>
        <a:bodyPr/>
        <a:lstStyle/>
        <a:p>
          <a:r>
            <a:rPr lang="en-US" sz="4000" dirty="0">
              <a:latin typeface="Yanone Kaffeesatz Regular" panose="02000000000000000000" pitchFamily="2" charset="0"/>
            </a:rPr>
            <a:t>Terminology</a:t>
          </a:r>
        </a:p>
      </dgm:t>
    </dgm:pt>
    <dgm:pt modelId="{59B0E7A1-53C9-48FA-893D-A9DB7A012493}" type="parTrans" cxnId="{90AD4AA1-5748-4BD2-9310-EF2891C2F848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6EEF2820-B8D2-48C7-8FF5-8EF23E92A3FD}" type="sibTrans" cxnId="{90AD4AA1-5748-4BD2-9310-EF2891C2F848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735E1791-E547-476B-8D52-54FD0294A194}">
      <dgm:prSet phldrT="[Text]" custT="1"/>
      <dgm:spPr>
        <a:solidFill>
          <a:schemeClr val="accent2">
            <a:hueOff val="-727682"/>
            <a:satOff val="-41964"/>
            <a:lumOff val="4314"/>
            <a:alpha val="15000"/>
          </a:schemeClr>
        </a:solidFill>
      </dgm:spPr>
      <dgm:t>
        <a:bodyPr/>
        <a:lstStyle/>
        <a:p>
          <a:r>
            <a:rPr lang="en-US" sz="4000" dirty="0">
              <a:latin typeface="Yanone Kaffeesatz Regular" panose="02000000000000000000" pitchFamily="2" charset="0"/>
            </a:rPr>
            <a:t>Why</a:t>
          </a:r>
        </a:p>
      </dgm:t>
    </dgm:pt>
    <dgm:pt modelId="{141B4816-F51F-4E74-8A50-CD11A7075ADA}" type="parTrans" cxnId="{D77F0A77-E217-4AD7-8458-CB7243272FB3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30B80118-14FF-424E-8307-BA35C510FBBB}" type="sibTrans" cxnId="{D77F0A77-E217-4AD7-8458-CB7243272FB3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AE16C2FE-B749-444C-A08F-E0F7DAF307D9}">
      <dgm:prSet phldrT="[Text]" custT="1"/>
      <dgm:spPr>
        <a:solidFill>
          <a:schemeClr val="accent2">
            <a:hueOff val="-1455363"/>
            <a:satOff val="-83928"/>
            <a:lumOff val="8628"/>
            <a:alpha val="15000"/>
          </a:schemeClr>
        </a:solidFill>
      </dgm:spPr>
      <dgm:t>
        <a:bodyPr/>
        <a:lstStyle/>
        <a:p>
          <a:r>
            <a:rPr lang="en-US" sz="4000" dirty="0" err="1">
              <a:latin typeface="Yanone Kaffeesatz Regular" panose="02000000000000000000" pitchFamily="2" charset="0"/>
            </a:rPr>
            <a:t>WrapUp</a:t>
          </a:r>
          <a:endParaRPr lang="en-US" sz="4000" dirty="0">
            <a:latin typeface="Yanone Kaffeesatz Regular" panose="02000000000000000000" pitchFamily="2" charset="0"/>
          </a:endParaRPr>
        </a:p>
      </dgm:t>
    </dgm:pt>
    <dgm:pt modelId="{505DE279-9281-4325-AEA5-9A47E9EAE6BA}" type="parTrans" cxnId="{B2646AA0-2239-45F6-A6F7-473886A2FB9A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59107A75-FD7A-4BD3-B930-46CAD64D3D4B}" type="sibTrans" cxnId="{B2646AA0-2239-45F6-A6F7-473886A2FB9A}">
      <dgm:prSet/>
      <dgm:spPr/>
      <dgm:t>
        <a:bodyPr/>
        <a:lstStyle/>
        <a:p>
          <a:endParaRPr lang="en-US" sz="2400">
            <a:latin typeface="Yanone Kaffeesatz Regular" panose="02000000000000000000" pitchFamily="2" charset="0"/>
          </a:endParaRPr>
        </a:p>
      </dgm:t>
    </dgm:pt>
    <dgm:pt modelId="{65308EB6-B019-4C9B-AE06-3040D088422C}" type="pres">
      <dgm:prSet presAssocID="{C423965E-2C67-4A27-B6E4-19934BCCECD5}" presName="Name0" presStyleCnt="0">
        <dgm:presLayoutVars>
          <dgm:dir/>
          <dgm:animLvl val="lvl"/>
          <dgm:resizeHandles val="exact"/>
        </dgm:presLayoutVars>
      </dgm:prSet>
      <dgm:spPr/>
    </dgm:pt>
    <dgm:pt modelId="{10DEF3C3-4ABC-4FBF-AF7E-4B5D02C34137}" type="pres">
      <dgm:prSet presAssocID="{F6275F84-BE2F-4A98-BC05-00109AAC37B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F7159AF-36D2-478F-AED5-A0FA717C33FE}" type="pres">
      <dgm:prSet presAssocID="{6EEF2820-B8D2-48C7-8FF5-8EF23E92A3FD}" presName="parTxOnlySpace" presStyleCnt="0"/>
      <dgm:spPr/>
    </dgm:pt>
    <dgm:pt modelId="{D8F87F9C-A652-4968-96EA-9309EF831909}" type="pres">
      <dgm:prSet presAssocID="{735E1791-E547-476B-8D52-54FD0294A19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893531E-AA6D-431E-863A-42991CED2B0E}" type="pres">
      <dgm:prSet presAssocID="{30B80118-14FF-424E-8307-BA35C510FBBB}" presName="parTxOnlySpace" presStyleCnt="0"/>
      <dgm:spPr/>
    </dgm:pt>
    <dgm:pt modelId="{35790938-0B14-48B2-A316-59A2B53BA6D0}" type="pres">
      <dgm:prSet presAssocID="{AE16C2FE-B749-444C-A08F-E0F7DAF307D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72178BA-255C-40AA-AB50-F5D4B758EB19}" type="presOf" srcId="{AE16C2FE-B749-444C-A08F-E0F7DAF307D9}" destId="{35790938-0B14-48B2-A316-59A2B53BA6D0}" srcOrd="0" destOrd="0" presId="urn:microsoft.com/office/officeart/2005/8/layout/chevron1"/>
    <dgm:cxn modelId="{D77F0A77-E217-4AD7-8458-CB7243272FB3}" srcId="{C423965E-2C67-4A27-B6E4-19934BCCECD5}" destId="{735E1791-E547-476B-8D52-54FD0294A194}" srcOrd="1" destOrd="0" parTransId="{141B4816-F51F-4E74-8A50-CD11A7075ADA}" sibTransId="{30B80118-14FF-424E-8307-BA35C510FBBB}"/>
    <dgm:cxn modelId="{B2646AA0-2239-45F6-A6F7-473886A2FB9A}" srcId="{C423965E-2C67-4A27-B6E4-19934BCCECD5}" destId="{AE16C2FE-B749-444C-A08F-E0F7DAF307D9}" srcOrd="2" destOrd="0" parTransId="{505DE279-9281-4325-AEA5-9A47E9EAE6BA}" sibTransId="{59107A75-FD7A-4BD3-B930-46CAD64D3D4B}"/>
    <dgm:cxn modelId="{90AD4AA1-5748-4BD2-9310-EF2891C2F848}" srcId="{C423965E-2C67-4A27-B6E4-19934BCCECD5}" destId="{F6275F84-BE2F-4A98-BC05-00109AAC37B8}" srcOrd="0" destOrd="0" parTransId="{59B0E7A1-53C9-48FA-893D-A9DB7A012493}" sibTransId="{6EEF2820-B8D2-48C7-8FF5-8EF23E92A3FD}"/>
    <dgm:cxn modelId="{547EC8F1-A57F-4792-8477-0CD4CD882E00}" type="presOf" srcId="{F6275F84-BE2F-4A98-BC05-00109AAC37B8}" destId="{10DEF3C3-4ABC-4FBF-AF7E-4B5D02C34137}" srcOrd="0" destOrd="0" presId="urn:microsoft.com/office/officeart/2005/8/layout/chevron1"/>
    <dgm:cxn modelId="{8E6189A4-1799-4C3D-A7B2-2BF0898C4B8F}" type="presOf" srcId="{735E1791-E547-476B-8D52-54FD0294A194}" destId="{D8F87F9C-A652-4968-96EA-9309EF831909}" srcOrd="0" destOrd="0" presId="urn:microsoft.com/office/officeart/2005/8/layout/chevron1"/>
    <dgm:cxn modelId="{CBE836CD-5125-402F-82F6-1347EBA37C93}" type="presOf" srcId="{C423965E-2C67-4A27-B6E4-19934BCCECD5}" destId="{65308EB6-B019-4C9B-AE06-3040D088422C}" srcOrd="0" destOrd="0" presId="urn:microsoft.com/office/officeart/2005/8/layout/chevron1"/>
    <dgm:cxn modelId="{F863896A-6CC5-43B9-B4C2-19C434D3AE8E}" type="presParOf" srcId="{65308EB6-B019-4C9B-AE06-3040D088422C}" destId="{10DEF3C3-4ABC-4FBF-AF7E-4B5D02C34137}" srcOrd="0" destOrd="0" presId="urn:microsoft.com/office/officeart/2005/8/layout/chevron1"/>
    <dgm:cxn modelId="{76CE6B27-F427-4D23-9F28-3AB5B6DC1952}" type="presParOf" srcId="{65308EB6-B019-4C9B-AE06-3040D088422C}" destId="{FF7159AF-36D2-478F-AED5-A0FA717C33FE}" srcOrd="1" destOrd="0" presId="urn:microsoft.com/office/officeart/2005/8/layout/chevron1"/>
    <dgm:cxn modelId="{ABB466AB-CA65-40B1-94EA-571CF328D2B7}" type="presParOf" srcId="{65308EB6-B019-4C9B-AE06-3040D088422C}" destId="{D8F87F9C-A652-4968-96EA-9309EF831909}" srcOrd="2" destOrd="0" presId="urn:microsoft.com/office/officeart/2005/8/layout/chevron1"/>
    <dgm:cxn modelId="{44EB0D19-F25C-4B65-9856-25DE4CC2C8C9}" type="presParOf" srcId="{65308EB6-B019-4C9B-AE06-3040D088422C}" destId="{1893531E-AA6D-431E-863A-42991CED2B0E}" srcOrd="3" destOrd="0" presId="urn:microsoft.com/office/officeart/2005/8/layout/chevron1"/>
    <dgm:cxn modelId="{714E404A-6D25-45F4-A1EF-FD2DC5790DC1}" type="presParOf" srcId="{65308EB6-B019-4C9B-AE06-3040D088422C}" destId="{35790938-0B14-48B2-A316-59A2B53BA6D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EF3C3-4ABC-4FBF-AF7E-4B5D02C34137}">
      <dsp:nvSpPr>
        <dsp:cNvPr id="0" name=""/>
        <dsp:cNvSpPr/>
      </dsp:nvSpPr>
      <dsp:spPr>
        <a:xfrm>
          <a:off x="3097" y="2565233"/>
          <a:ext cx="3774180" cy="150967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Yanone Kaffeesatz Regular" panose="02000000000000000000" pitchFamily="2" charset="0"/>
            </a:rPr>
            <a:t>Terminology</a:t>
          </a:r>
        </a:p>
      </dsp:txBody>
      <dsp:txXfrm>
        <a:off x="757933" y="2565233"/>
        <a:ext cx="2264508" cy="1509672"/>
      </dsp:txXfrm>
    </dsp:sp>
    <dsp:sp modelId="{D8F87F9C-A652-4968-96EA-9309EF831909}">
      <dsp:nvSpPr>
        <dsp:cNvPr id="0" name=""/>
        <dsp:cNvSpPr/>
      </dsp:nvSpPr>
      <dsp:spPr>
        <a:xfrm>
          <a:off x="3399859" y="2565233"/>
          <a:ext cx="3774180" cy="1509672"/>
        </a:xfrm>
        <a:prstGeom prst="chevron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Yanone Kaffeesatz Regular" panose="02000000000000000000" pitchFamily="2" charset="0"/>
            </a:rPr>
            <a:t>Why</a:t>
          </a:r>
        </a:p>
      </dsp:txBody>
      <dsp:txXfrm>
        <a:off x="4154695" y="2565233"/>
        <a:ext cx="2264508" cy="1509672"/>
      </dsp:txXfrm>
    </dsp:sp>
    <dsp:sp modelId="{35790938-0B14-48B2-A316-59A2B53BA6D0}">
      <dsp:nvSpPr>
        <dsp:cNvPr id="0" name=""/>
        <dsp:cNvSpPr/>
      </dsp:nvSpPr>
      <dsp:spPr>
        <a:xfrm>
          <a:off x="6796622" y="2565233"/>
          <a:ext cx="3774180" cy="1509672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latin typeface="Yanone Kaffeesatz Regular" panose="02000000000000000000" pitchFamily="2" charset="0"/>
            </a:rPr>
            <a:t>WrapUp</a:t>
          </a:r>
          <a:endParaRPr lang="en-US" sz="4000" kern="1200" dirty="0">
            <a:latin typeface="Yanone Kaffeesatz Regular" panose="02000000000000000000" pitchFamily="2" charset="0"/>
          </a:endParaRPr>
        </a:p>
      </dsp:txBody>
      <dsp:txXfrm>
        <a:off x="7551458" y="2565233"/>
        <a:ext cx="2264508" cy="1509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141EC-60F4-430F-95C4-1A22ACC09C47}">
      <dsp:nvSpPr>
        <dsp:cNvPr id="0" name=""/>
        <dsp:cNvSpPr/>
      </dsp:nvSpPr>
      <dsp:spPr>
        <a:xfrm>
          <a:off x="2" y="0"/>
          <a:ext cx="8922402" cy="541866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14809-830D-43AB-AD84-42E0B6D3852E}">
      <dsp:nvSpPr>
        <dsp:cNvPr id="0" name=""/>
        <dsp:cNvSpPr/>
      </dsp:nvSpPr>
      <dsp:spPr>
        <a:xfrm>
          <a:off x="3934" y="1625600"/>
          <a:ext cx="2074409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 dirty="0" err="1">
              <a:latin typeface="Yanone Kaffeesatz Regular" panose="02000000000000000000" pitchFamily="2" charset="0"/>
            </a:rPr>
            <a:t>Identify</a:t>
          </a:r>
          <a:endParaRPr lang="de-CH" sz="4000" kern="1200" dirty="0">
            <a:latin typeface="Yanone Kaffeesatz Regular" panose="02000000000000000000" pitchFamily="2" charset="0"/>
          </a:endParaRPr>
        </a:p>
      </dsp:txBody>
      <dsp:txXfrm>
        <a:off x="105198" y="1726864"/>
        <a:ext cx="1871881" cy="1964938"/>
      </dsp:txXfrm>
    </dsp:sp>
    <dsp:sp modelId="{59A119D3-F94E-4F85-AD14-63E0CDBCC46B}">
      <dsp:nvSpPr>
        <dsp:cNvPr id="0" name=""/>
        <dsp:cNvSpPr/>
      </dsp:nvSpPr>
      <dsp:spPr>
        <a:xfrm>
          <a:off x="2283977" y="1625600"/>
          <a:ext cx="2074409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 dirty="0" err="1">
              <a:latin typeface="Yanone Kaffeesatz Regular" panose="02000000000000000000" pitchFamily="2" charset="0"/>
            </a:rPr>
            <a:t>Explore</a:t>
          </a:r>
          <a:endParaRPr lang="de-CH" sz="4000" kern="1200" dirty="0">
            <a:latin typeface="Yanone Kaffeesatz Regular" panose="02000000000000000000" pitchFamily="2" charset="0"/>
          </a:endParaRPr>
        </a:p>
      </dsp:txBody>
      <dsp:txXfrm>
        <a:off x="2385241" y="1726864"/>
        <a:ext cx="1871881" cy="1964938"/>
      </dsp:txXfrm>
    </dsp:sp>
    <dsp:sp modelId="{6C913065-33D9-4909-BE49-EDDCD9405F75}">
      <dsp:nvSpPr>
        <dsp:cNvPr id="0" name=""/>
        <dsp:cNvSpPr/>
      </dsp:nvSpPr>
      <dsp:spPr>
        <a:xfrm>
          <a:off x="4564020" y="1625600"/>
          <a:ext cx="2074409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 dirty="0" err="1">
              <a:latin typeface="Yanone Kaffeesatz Regular" panose="02000000000000000000" pitchFamily="2" charset="0"/>
            </a:rPr>
            <a:t>Overcome</a:t>
          </a:r>
          <a:endParaRPr lang="de-CH" sz="4000" kern="1200" dirty="0">
            <a:latin typeface="Yanone Kaffeesatz Regular" panose="02000000000000000000" pitchFamily="2" charset="0"/>
          </a:endParaRPr>
        </a:p>
      </dsp:txBody>
      <dsp:txXfrm>
        <a:off x="4665284" y="1726864"/>
        <a:ext cx="1871881" cy="1964938"/>
      </dsp:txXfrm>
    </dsp:sp>
    <dsp:sp modelId="{D46A3F88-B25A-4C06-8F0A-4DB903E00A28}">
      <dsp:nvSpPr>
        <dsp:cNvPr id="0" name=""/>
        <dsp:cNvSpPr/>
      </dsp:nvSpPr>
      <dsp:spPr>
        <a:xfrm>
          <a:off x="6844063" y="1625600"/>
          <a:ext cx="2074409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 dirty="0">
              <a:latin typeface="Yanone Kaffeesatz Regular" panose="02000000000000000000" pitchFamily="2" charset="0"/>
            </a:rPr>
            <a:t>Bring </a:t>
          </a:r>
          <a:r>
            <a:rPr lang="de-CH" sz="4000" kern="1200" dirty="0" err="1">
              <a:latin typeface="Yanone Kaffeesatz Regular" panose="02000000000000000000" pitchFamily="2" charset="0"/>
            </a:rPr>
            <a:t>together</a:t>
          </a:r>
          <a:endParaRPr lang="de-CH" sz="4000" kern="1200" dirty="0">
            <a:latin typeface="Yanone Kaffeesatz Regular" panose="02000000000000000000" pitchFamily="2" charset="0"/>
          </a:endParaRPr>
        </a:p>
      </dsp:txBody>
      <dsp:txXfrm>
        <a:off x="6945327" y="1726864"/>
        <a:ext cx="1871881" cy="19649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141EC-60F4-430F-95C4-1A22ACC09C47}">
      <dsp:nvSpPr>
        <dsp:cNvPr id="0" name=""/>
        <dsp:cNvSpPr/>
      </dsp:nvSpPr>
      <dsp:spPr>
        <a:xfrm>
          <a:off x="2" y="0"/>
          <a:ext cx="8922402" cy="541866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14809-830D-43AB-AD84-42E0B6D3852E}">
      <dsp:nvSpPr>
        <dsp:cNvPr id="0" name=""/>
        <dsp:cNvSpPr/>
      </dsp:nvSpPr>
      <dsp:spPr>
        <a:xfrm>
          <a:off x="3934" y="1625600"/>
          <a:ext cx="2074409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 dirty="0" err="1">
              <a:latin typeface="Yanone Kaffeesatz Regular" panose="02000000000000000000" pitchFamily="2" charset="0"/>
            </a:rPr>
            <a:t>Identify</a:t>
          </a:r>
          <a:endParaRPr lang="de-CH" sz="4000" kern="1200" dirty="0">
            <a:latin typeface="Yanone Kaffeesatz Regular" panose="02000000000000000000" pitchFamily="2" charset="0"/>
          </a:endParaRPr>
        </a:p>
      </dsp:txBody>
      <dsp:txXfrm>
        <a:off x="105198" y="1726864"/>
        <a:ext cx="1871881" cy="1964938"/>
      </dsp:txXfrm>
    </dsp:sp>
    <dsp:sp modelId="{59A119D3-F94E-4F85-AD14-63E0CDBCC46B}">
      <dsp:nvSpPr>
        <dsp:cNvPr id="0" name=""/>
        <dsp:cNvSpPr/>
      </dsp:nvSpPr>
      <dsp:spPr>
        <a:xfrm>
          <a:off x="2283977" y="1625600"/>
          <a:ext cx="2074409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 dirty="0" err="1">
              <a:latin typeface="Yanone Kaffeesatz Regular" panose="02000000000000000000" pitchFamily="2" charset="0"/>
            </a:rPr>
            <a:t>Explore</a:t>
          </a:r>
          <a:endParaRPr lang="de-CH" sz="4000" kern="1200" dirty="0">
            <a:latin typeface="Yanone Kaffeesatz Regular" panose="02000000000000000000" pitchFamily="2" charset="0"/>
          </a:endParaRPr>
        </a:p>
      </dsp:txBody>
      <dsp:txXfrm>
        <a:off x="2385241" y="1726864"/>
        <a:ext cx="1871881" cy="1964938"/>
      </dsp:txXfrm>
    </dsp:sp>
    <dsp:sp modelId="{6C913065-33D9-4909-BE49-EDDCD9405F75}">
      <dsp:nvSpPr>
        <dsp:cNvPr id="0" name=""/>
        <dsp:cNvSpPr/>
      </dsp:nvSpPr>
      <dsp:spPr>
        <a:xfrm>
          <a:off x="4564020" y="1625600"/>
          <a:ext cx="2074409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 dirty="0" err="1">
              <a:latin typeface="Yanone Kaffeesatz Regular" panose="02000000000000000000" pitchFamily="2" charset="0"/>
            </a:rPr>
            <a:t>Overcome</a:t>
          </a:r>
          <a:endParaRPr lang="de-CH" sz="4000" kern="1200" dirty="0">
            <a:latin typeface="Yanone Kaffeesatz Regular" panose="02000000000000000000" pitchFamily="2" charset="0"/>
          </a:endParaRPr>
        </a:p>
      </dsp:txBody>
      <dsp:txXfrm>
        <a:off x="4665284" y="1726864"/>
        <a:ext cx="1871881" cy="1964938"/>
      </dsp:txXfrm>
    </dsp:sp>
    <dsp:sp modelId="{D46A3F88-B25A-4C06-8F0A-4DB903E00A28}">
      <dsp:nvSpPr>
        <dsp:cNvPr id="0" name=""/>
        <dsp:cNvSpPr/>
      </dsp:nvSpPr>
      <dsp:spPr>
        <a:xfrm>
          <a:off x="6844063" y="1625600"/>
          <a:ext cx="2074409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 dirty="0">
              <a:latin typeface="Yanone Kaffeesatz Regular" panose="02000000000000000000" pitchFamily="2" charset="0"/>
            </a:rPr>
            <a:t>Bring </a:t>
          </a:r>
          <a:r>
            <a:rPr lang="de-CH" sz="4000" kern="1200" dirty="0" err="1">
              <a:latin typeface="Yanone Kaffeesatz Regular" panose="02000000000000000000" pitchFamily="2" charset="0"/>
            </a:rPr>
            <a:t>together</a:t>
          </a:r>
          <a:endParaRPr lang="de-CH" sz="4000" kern="1200" dirty="0">
            <a:latin typeface="Yanone Kaffeesatz Regular" panose="02000000000000000000" pitchFamily="2" charset="0"/>
          </a:endParaRPr>
        </a:p>
      </dsp:txBody>
      <dsp:txXfrm>
        <a:off x="6945327" y="1726864"/>
        <a:ext cx="1871881" cy="19649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141EC-60F4-430F-95C4-1A22ACC09C47}">
      <dsp:nvSpPr>
        <dsp:cNvPr id="0" name=""/>
        <dsp:cNvSpPr/>
      </dsp:nvSpPr>
      <dsp:spPr>
        <a:xfrm>
          <a:off x="2" y="0"/>
          <a:ext cx="8922402" cy="541866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14809-830D-43AB-AD84-42E0B6D3852E}">
      <dsp:nvSpPr>
        <dsp:cNvPr id="0" name=""/>
        <dsp:cNvSpPr/>
      </dsp:nvSpPr>
      <dsp:spPr>
        <a:xfrm>
          <a:off x="3934" y="1625600"/>
          <a:ext cx="2074409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 dirty="0" err="1">
              <a:latin typeface="Yanone Kaffeesatz Regular" panose="02000000000000000000" pitchFamily="2" charset="0"/>
            </a:rPr>
            <a:t>Identify</a:t>
          </a:r>
          <a:endParaRPr lang="de-CH" sz="4000" kern="1200" dirty="0">
            <a:latin typeface="Yanone Kaffeesatz Regular" panose="02000000000000000000" pitchFamily="2" charset="0"/>
          </a:endParaRPr>
        </a:p>
      </dsp:txBody>
      <dsp:txXfrm>
        <a:off x="105198" y="1726864"/>
        <a:ext cx="1871881" cy="1964938"/>
      </dsp:txXfrm>
    </dsp:sp>
    <dsp:sp modelId="{59A119D3-F94E-4F85-AD14-63E0CDBCC46B}">
      <dsp:nvSpPr>
        <dsp:cNvPr id="0" name=""/>
        <dsp:cNvSpPr/>
      </dsp:nvSpPr>
      <dsp:spPr>
        <a:xfrm>
          <a:off x="2283977" y="1625600"/>
          <a:ext cx="2074409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 dirty="0" err="1">
              <a:latin typeface="Yanone Kaffeesatz Regular" panose="02000000000000000000" pitchFamily="2" charset="0"/>
            </a:rPr>
            <a:t>Explore</a:t>
          </a:r>
          <a:endParaRPr lang="de-CH" sz="4000" kern="1200" dirty="0">
            <a:latin typeface="Yanone Kaffeesatz Regular" panose="02000000000000000000" pitchFamily="2" charset="0"/>
          </a:endParaRPr>
        </a:p>
      </dsp:txBody>
      <dsp:txXfrm>
        <a:off x="2385241" y="1726864"/>
        <a:ext cx="1871881" cy="1964938"/>
      </dsp:txXfrm>
    </dsp:sp>
    <dsp:sp modelId="{6C913065-33D9-4909-BE49-EDDCD9405F75}">
      <dsp:nvSpPr>
        <dsp:cNvPr id="0" name=""/>
        <dsp:cNvSpPr/>
      </dsp:nvSpPr>
      <dsp:spPr>
        <a:xfrm>
          <a:off x="4564020" y="1625600"/>
          <a:ext cx="2074409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 dirty="0" err="1">
              <a:latin typeface="Yanone Kaffeesatz Regular" panose="02000000000000000000" pitchFamily="2" charset="0"/>
            </a:rPr>
            <a:t>Overcome</a:t>
          </a:r>
          <a:endParaRPr lang="de-CH" sz="4000" kern="1200" dirty="0">
            <a:latin typeface="Yanone Kaffeesatz Regular" panose="02000000000000000000" pitchFamily="2" charset="0"/>
          </a:endParaRPr>
        </a:p>
      </dsp:txBody>
      <dsp:txXfrm>
        <a:off x="4665284" y="1726864"/>
        <a:ext cx="1871881" cy="1964938"/>
      </dsp:txXfrm>
    </dsp:sp>
    <dsp:sp modelId="{D46A3F88-B25A-4C06-8F0A-4DB903E00A28}">
      <dsp:nvSpPr>
        <dsp:cNvPr id="0" name=""/>
        <dsp:cNvSpPr/>
      </dsp:nvSpPr>
      <dsp:spPr>
        <a:xfrm>
          <a:off x="6844063" y="1625600"/>
          <a:ext cx="2074409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 dirty="0">
              <a:latin typeface="Yanone Kaffeesatz Regular" panose="02000000000000000000" pitchFamily="2" charset="0"/>
            </a:rPr>
            <a:t>Bring </a:t>
          </a:r>
          <a:r>
            <a:rPr lang="de-CH" sz="4000" kern="1200" dirty="0" err="1">
              <a:latin typeface="Yanone Kaffeesatz Regular" panose="02000000000000000000" pitchFamily="2" charset="0"/>
            </a:rPr>
            <a:t>together</a:t>
          </a:r>
          <a:endParaRPr lang="de-CH" sz="4000" kern="1200" dirty="0">
            <a:latin typeface="Yanone Kaffeesatz Regular" panose="02000000000000000000" pitchFamily="2" charset="0"/>
          </a:endParaRPr>
        </a:p>
      </dsp:txBody>
      <dsp:txXfrm>
        <a:off x="6945327" y="1726864"/>
        <a:ext cx="1871881" cy="19649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141EC-60F4-430F-95C4-1A22ACC09C47}">
      <dsp:nvSpPr>
        <dsp:cNvPr id="0" name=""/>
        <dsp:cNvSpPr/>
      </dsp:nvSpPr>
      <dsp:spPr>
        <a:xfrm>
          <a:off x="2" y="0"/>
          <a:ext cx="8922402" cy="541866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14809-830D-43AB-AD84-42E0B6D3852E}">
      <dsp:nvSpPr>
        <dsp:cNvPr id="0" name=""/>
        <dsp:cNvSpPr/>
      </dsp:nvSpPr>
      <dsp:spPr>
        <a:xfrm>
          <a:off x="3934" y="1625600"/>
          <a:ext cx="2074409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 dirty="0" err="1">
              <a:latin typeface="Yanone Kaffeesatz Regular" panose="02000000000000000000" pitchFamily="2" charset="0"/>
            </a:rPr>
            <a:t>Identify</a:t>
          </a:r>
          <a:endParaRPr lang="de-CH" sz="4000" kern="1200" dirty="0">
            <a:latin typeface="Yanone Kaffeesatz Regular" panose="02000000000000000000" pitchFamily="2" charset="0"/>
          </a:endParaRPr>
        </a:p>
      </dsp:txBody>
      <dsp:txXfrm>
        <a:off x="105198" y="1726864"/>
        <a:ext cx="1871881" cy="1964938"/>
      </dsp:txXfrm>
    </dsp:sp>
    <dsp:sp modelId="{59A119D3-F94E-4F85-AD14-63E0CDBCC46B}">
      <dsp:nvSpPr>
        <dsp:cNvPr id="0" name=""/>
        <dsp:cNvSpPr/>
      </dsp:nvSpPr>
      <dsp:spPr>
        <a:xfrm>
          <a:off x="2283977" y="1625600"/>
          <a:ext cx="2074409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 dirty="0" err="1">
              <a:latin typeface="Yanone Kaffeesatz Regular" panose="02000000000000000000" pitchFamily="2" charset="0"/>
            </a:rPr>
            <a:t>Explore</a:t>
          </a:r>
          <a:endParaRPr lang="de-CH" sz="4000" kern="1200" dirty="0">
            <a:latin typeface="Yanone Kaffeesatz Regular" panose="02000000000000000000" pitchFamily="2" charset="0"/>
          </a:endParaRPr>
        </a:p>
      </dsp:txBody>
      <dsp:txXfrm>
        <a:off x="2385241" y="1726864"/>
        <a:ext cx="1871881" cy="1964938"/>
      </dsp:txXfrm>
    </dsp:sp>
    <dsp:sp modelId="{6C913065-33D9-4909-BE49-EDDCD9405F75}">
      <dsp:nvSpPr>
        <dsp:cNvPr id="0" name=""/>
        <dsp:cNvSpPr/>
      </dsp:nvSpPr>
      <dsp:spPr>
        <a:xfrm>
          <a:off x="4564020" y="1625600"/>
          <a:ext cx="2074409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 dirty="0" err="1">
              <a:latin typeface="Yanone Kaffeesatz Regular" panose="02000000000000000000" pitchFamily="2" charset="0"/>
            </a:rPr>
            <a:t>Overcome</a:t>
          </a:r>
          <a:endParaRPr lang="de-CH" sz="4000" kern="1200" dirty="0">
            <a:latin typeface="Yanone Kaffeesatz Regular" panose="02000000000000000000" pitchFamily="2" charset="0"/>
          </a:endParaRPr>
        </a:p>
      </dsp:txBody>
      <dsp:txXfrm>
        <a:off x="4665284" y="1726864"/>
        <a:ext cx="1871881" cy="1964938"/>
      </dsp:txXfrm>
    </dsp:sp>
    <dsp:sp modelId="{D46A3F88-B25A-4C06-8F0A-4DB903E00A28}">
      <dsp:nvSpPr>
        <dsp:cNvPr id="0" name=""/>
        <dsp:cNvSpPr/>
      </dsp:nvSpPr>
      <dsp:spPr>
        <a:xfrm>
          <a:off x="6844063" y="1625600"/>
          <a:ext cx="2074409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 dirty="0">
              <a:latin typeface="Yanone Kaffeesatz Regular" panose="02000000000000000000" pitchFamily="2" charset="0"/>
            </a:rPr>
            <a:t>Bring </a:t>
          </a:r>
          <a:r>
            <a:rPr lang="de-CH" sz="4000" kern="1200" dirty="0" err="1">
              <a:latin typeface="Yanone Kaffeesatz Regular" panose="02000000000000000000" pitchFamily="2" charset="0"/>
            </a:rPr>
            <a:t>together</a:t>
          </a:r>
          <a:endParaRPr lang="de-CH" sz="4000" kern="1200" dirty="0">
            <a:latin typeface="Yanone Kaffeesatz Regular" panose="02000000000000000000" pitchFamily="2" charset="0"/>
          </a:endParaRPr>
        </a:p>
      </dsp:txBody>
      <dsp:txXfrm>
        <a:off x="6945327" y="1726864"/>
        <a:ext cx="1871881" cy="19649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141EC-60F4-430F-95C4-1A22ACC09C47}">
      <dsp:nvSpPr>
        <dsp:cNvPr id="0" name=""/>
        <dsp:cNvSpPr/>
      </dsp:nvSpPr>
      <dsp:spPr>
        <a:xfrm>
          <a:off x="2" y="0"/>
          <a:ext cx="8922402" cy="541866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14809-830D-43AB-AD84-42E0B6D3852E}">
      <dsp:nvSpPr>
        <dsp:cNvPr id="0" name=""/>
        <dsp:cNvSpPr/>
      </dsp:nvSpPr>
      <dsp:spPr>
        <a:xfrm>
          <a:off x="3934" y="1625600"/>
          <a:ext cx="2074409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 dirty="0" err="1">
              <a:latin typeface="Yanone Kaffeesatz Regular" panose="02000000000000000000" pitchFamily="2" charset="0"/>
            </a:rPr>
            <a:t>Identify</a:t>
          </a:r>
          <a:endParaRPr lang="de-CH" sz="4000" kern="1200" dirty="0">
            <a:latin typeface="Yanone Kaffeesatz Regular" panose="02000000000000000000" pitchFamily="2" charset="0"/>
          </a:endParaRPr>
        </a:p>
      </dsp:txBody>
      <dsp:txXfrm>
        <a:off x="105198" y="1726864"/>
        <a:ext cx="1871881" cy="1964938"/>
      </dsp:txXfrm>
    </dsp:sp>
    <dsp:sp modelId="{59A119D3-F94E-4F85-AD14-63E0CDBCC46B}">
      <dsp:nvSpPr>
        <dsp:cNvPr id="0" name=""/>
        <dsp:cNvSpPr/>
      </dsp:nvSpPr>
      <dsp:spPr>
        <a:xfrm>
          <a:off x="2283977" y="1625600"/>
          <a:ext cx="2074409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 dirty="0" err="1">
              <a:latin typeface="Yanone Kaffeesatz Regular" panose="02000000000000000000" pitchFamily="2" charset="0"/>
            </a:rPr>
            <a:t>Explore</a:t>
          </a:r>
          <a:endParaRPr lang="de-CH" sz="4000" kern="1200" dirty="0">
            <a:latin typeface="Yanone Kaffeesatz Regular" panose="02000000000000000000" pitchFamily="2" charset="0"/>
          </a:endParaRPr>
        </a:p>
      </dsp:txBody>
      <dsp:txXfrm>
        <a:off x="2385241" y="1726864"/>
        <a:ext cx="1871881" cy="1964938"/>
      </dsp:txXfrm>
    </dsp:sp>
    <dsp:sp modelId="{6C913065-33D9-4909-BE49-EDDCD9405F75}">
      <dsp:nvSpPr>
        <dsp:cNvPr id="0" name=""/>
        <dsp:cNvSpPr/>
      </dsp:nvSpPr>
      <dsp:spPr>
        <a:xfrm>
          <a:off x="4564020" y="1625600"/>
          <a:ext cx="2074409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 dirty="0" err="1">
              <a:latin typeface="Yanone Kaffeesatz Regular" panose="02000000000000000000" pitchFamily="2" charset="0"/>
            </a:rPr>
            <a:t>Overcome</a:t>
          </a:r>
          <a:endParaRPr lang="de-CH" sz="4000" kern="1200" dirty="0">
            <a:latin typeface="Yanone Kaffeesatz Regular" panose="02000000000000000000" pitchFamily="2" charset="0"/>
          </a:endParaRPr>
        </a:p>
      </dsp:txBody>
      <dsp:txXfrm>
        <a:off x="4665284" y="1726864"/>
        <a:ext cx="1871881" cy="1964938"/>
      </dsp:txXfrm>
    </dsp:sp>
    <dsp:sp modelId="{D46A3F88-B25A-4C06-8F0A-4DB903E00A28}">
      <dsp:nvSpPr>
        <dsp:cNvPr id="0" name=""/>
        <dsp:cNvSpPr/>
      </dsp:nvSpPr>
      <dsp:spPr>
        <a:xfrm>
          <a:off x="6844063" y="1625600"/>
          <a:ext cx="2074409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 dirty="0">
              <a:latin typeface="Yanone Kaffeesatz Regular" panose="02000000000000000000" pitchFamily="2" charset="0"/>
            </a:rPr>
            <a:t>Bring </a:t>
          </a:r>
          <a:r>
            <a:rPr lang="de-CH" sz="4000" kern="1200" dirty="0" err="1">
              <a:latin typeface="Yanone Kaffeesatz Regular" panose="02000000000000000000" pitchFamily="2" charset="0"/>
            </a:rPr>
            <a:t>together</a:t>
          </a:r>
          <a:endParaRPr lang="de-CH" sz="4000" kern="1200" dirty="0">
            <a:latin typeface="Yanone Kaffeesatz Regular" panose="02000000000000000000" pitchFamily="2" charset="0"/>
          </a:endParaRPr>
        </a:p>
      </dsp:txBody>
      <dsp:txXfrm>
        <a:off x="6945327" y="1726864"/>
        <a:ext cx="1871881" cy="19649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EF3C3-4ABC-4FBF-AF7E-4B5D02C34137}">
      <dsp:nvSpPr>
        <dsp:cNvPr id="0" name=""/>
        <dsp:cNvSpPr/>
      </dsp:nvSpPr>
      <dsp:spPr>
        <a:xfrm>
          <a:off x="3097" y="2565233"/>
          <a:ext cx="3774180" cy="150967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Yanone Kaffeesatz Regular" panose="02000000000000000000" pitchFamily="2" charset="0"/>
            </a:rPr>
            <a:t>Terminology</a:t>
          </a:r>
        </a:p>
      </dsp:txBody>
      <dsp:txXfrm>
        <a:off x="757933" y="2565233"/>
        <a:ext cx="2264508" cy="1509672"/>
      </dsp:txXfrm>
    </dsp:sp>
    <dsp:sp modelId="{D8F87F9C-A652-4968-96EA-9309EF831909}">
      <dsp:nvSpPr>
        <dsp:cNvPr id="0" name=""/>
        <dsp:cNvSpPr/>
      </dsp:nvSpPr>
      <dsp:spPr>
        <a:xfrm>
          <a:off x="3399859" y="2565233"/>
          <a:ext cx="3774180" cy="1509672"/>
        </a:xfrm>
        <a:prstGeom prst="chevron">
          <a:avLst/>
        </a:prstGeom>
        <a:solidFill>
          <a:schemeClr val="accent2">
            <a:hueOff val="-727682"/>
            <a:satOff val="-41964"/>
            <a:lumOff val="4314"/>
            <a:alpha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Yanone Kaffeesatz Regular" panose="02000000000000000000" pitchFamily="2" charset="0"/>
            </a:rPr>
            <a:t>Why</a:t>
          </a:r>
        </a:p>
      </dsp:txBody>
      <dsp:txXfrm>
        <a:off x="4154695" y="2565233"/>
        <a:ext cx="2264508" cy="1509672"/>
      </dsp:txXfrm>
    </dsp:sp>
    <dsp:sp modelId="{35790938-0B14-48B2-A316-59A2B53BA6D0}">
      <dsp:nvSpPr>
        <dsp:cNvPr id="0" name=""/>
        <dsp:cNvSpPr/>
      </dsp:nvSpPr>
      <dsp:spPr>
        <a:xfrm>
          <a:off x="6796622" y="2565233"/>
          <a:ext cx="3774180" cy="1509672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latin typeface="Yanone Kaffeesatz Regular" panose="02000000000000000000" pitchFamily="2" charset="0"/>
            </a:rPr>
            <a:t>WrapUp</a:t>
          </a:r>
          <a:endParaRPr lang="en-US" sz="4000" kern="1200" dirty="0">
            <a:latin typeface="Yanone Kaffeesatz Regular" panose="02000000000000000000" pitchFamily="2" charset="0"/>
          </a:endParaRPr>
        </a:p>
      </dsp:txBody>
      <dsp:txXfrm>
        <a:off x="7551458" y="2565233"/>
        <a:ext cx="2264508" cy="1509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7070D-87AF-4443-8990-425EA27CC244}" type="datetimeFigureOut">
              <a:rPr lang="de-CH" smtClean="0"/>
              <a:t>27.05.2016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A07FD-5BD5-4529-84B0-48DD2C56117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224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warm welcome to this first webinar in the </a:t>
            </a:r>
            <a:r>
              <a:rPr lang="en-US" dirty="0" err="1"/>
              <a:t>async</a:t>
            </a:r>
            <a:r>
              <a:rPr lang="en-US" dirty="0"/>
              <a:t> webinar series.</a:t>
            </a:r>
          </a:p>
          <a:p>
            <a:r>
              <a:rPr lang="en-US" baseline="0" dirty="0"/>
              <a:t>Today we talk about </a:t>
            </a:r>
            <a:r>
              <a:rPr lang="en-US" baseline="0" dirty="0" err="1"/>
              <a:t>Async</a:t>
            </a:r>
            <a:r>
              <a:rPr lang="en-US" baseline="0" dirty="0"/>
              <a:t> best-practices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1166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in the real world can be compared to me doing the laundry. I</a:t>
            </a:r>
            <a:r>
              <a:rPr lang="en-US" baseline="0" dirty="0"/>
              <a:t> put my dirty clothes into the machine and select the program or timer and let the machine do its work. Until the laundry is done, indicated by a beep of the machine, I can carry on with other things like reading the newspaper, playing with my kid…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So I, the worker, am </a:t>
            </a:r>
            <a:r>
              <a:rPr lang="en-US" sz="1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free</a:t>
            </a: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until signal indicates external task is done</a:t>
            </a:r>
          </a:p>
          <a:p>
            <a:endParaRPr lang="en-US" baseline="0" dirty="0"/>
          </a:p>
          <a:p>
            <a:r>
              <a:rPr lang="en-US" baseline="0" dirty="0"/>
              <a:t>This is very similar to software</a:t>
            </a:r>
            <a:endParaRPr lang="de-CH" dirty="0"/>
          </a:p>
          <a:p>
            <a:endParaRPr lang="de-CH" dirty="0"/>
          </a:p>
          <a:p>
            <a:r>
              <a:rPr lang="de-CH" dirty="0"/>
              <a:t>Asynchronous</a:t>
            </a:r>
            <a:r>
              <a:rPr lang="de-CH" baseline="0" dirty="0"/>
              <a:t> program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/>
              <a:t>dispatches tasks to devices that can take care of themselves, leaving the program free to do something else until it receives a signal that the results are finished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/>
              <a:t>Asynchronous programming should be used for external operations which support event-driven callbacks when they are done.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/>
              <a:t>Usually that is the case for IO-bound work.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/>
              <a:t>For example on windows IOCompletionPorts signal the result of a IO operation back to the initiator of the operation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err="1"/>
              <a:t>Async</a:t>
            </a:r>
            <a:r>
              <a:rPr lang="en-US" baseline="0" dirty="0"/>
              <a:t> operation can be more efficient, since the worker initiating the work are not blocked.</a:t>
            </a:r>
            <a:endParaRPr lang="de-CH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9109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System.Threading.Task is an abstraction layer which represents both CPU bound and IO-bound operations as a uniformed</a:t>
            </a:r>
            <a:r>
              <a:rPr lang="de-CH" baseline="0" dirty="0"/>
              <a:t> API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Represents the </a:t>
            </a:r>
            <a:r>
              <a:rPr lang="en-US" sz="1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state</a:t>
            </a: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and </a:t>
            </a:r>
            <a:r>
              <a:rPr lang="en-US" sz="1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outcome</a:t>
            </a: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of an asynchronous operation executed </a:t>
            </a:r>
            <a:r>
              <a:rPr lang="en-US" sz="1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now, later </a:t>
            </a: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or</a:t>
            </a:r>
            <a:r>
              <a:rPr lang="en-US" sz="1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never</a:t>
            </a:r>
            <a:endParaRPr lang="en-US" sz="12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endParaRPr lang="de-CH" baseline="0" dirty="0"/>
          </a:p>
          <a:p>
            <a:r>
              <a:rPr lang="en-US" baseline="0" dirty="0"/>
              <a:t>This is very similar to washing clothes.</a:t>
            </a:r>
          </a:p>
          <a:p>
            <a:endParaRPr lang="en-US" baseline="0" dirty="0"/>
          </a:p>
          <a:p>
            <a:r>
              <a:rPr lang="en-US" baseline="0" dirty="0"/>
              <a:t>If Task represents an IO-bound operation then, we could compare it to</a:t>
            </a:r>
            <a:endParaRPr lang="de-CH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1171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 laundry machine</a:t>
            </a:r>
          </a:p>
          <a:p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So the state of the task representing the laundry machine would be running, not running, completed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outcome should be clean clothes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 can late start the machine with a timer, or the machine can decide to run a health check before the process starts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also possible that because of failures the machine never starts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Or even more likely my wife cancels the process because yet again I’ve chosen the wrong temperature</a:t>
            </a:r>
          </a:p>
          <a:p>
            <a:endParaRPr lang="en-US" baseline="0" dirty="0"/>
          </a:p>
          <a:p>
            <a:r>
              <a:rPr lang="en-US" baseline="0" dirty="0"/>
              <a:t>The CPU-bound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0765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Can be compared to me doing the laundry manually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No matter whether the task is IO or CPU bound,</a:t>
            </a:r>
            <a:r>
              <a:rPr lang="en-US" sz="1200" baseline="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</a:t>
            </a: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hreads are the w</a:t>
            </a:r>
            <a:r>
              <a:rPr lang="en-US" sz="1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orkers</a:t>
            </a: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responsible for getting </a:t>
            </a:r>
            <a:r>
              <a:rPr lang="en-US" sz="1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Task</a:t>
            </a: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s done that are scheduled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But with CPU bound tasks the worker thread</a:t>
            </a:r>
            <a:r>
              <a:rPr lang="en-US" sz="1200" baseline="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is blocked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So that means a thread can only handle one CPU-bound task at a time</a:t>
            </a: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dirty="0"/>
              <a:t>In contrast</a:t>
            </a:r>
            <a:r>
              <a:rPr lang="en-US" baseline="0" dirty="0"/>
              <a:t> </a:t>
            </a:r>
            <a:endParaRPr lang="en-US" dirty="0"/>
          </a:p>
          <a:p>
            <a:r>
              <a:rPr lang="en-US" dirty="0"/>
              <a:t>A thread can handle multiple IO-bound tasks concurrently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9720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2296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3948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3597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server app, every thread is worth freeing up. You can always use a free </a:t>
            </a:r>
            <a:r>
              <a:rPr lang="en-US" dirty="0" err="1"/>
              <a:t>threadpool</a:t>
            </a:r>
            <a:r>
              <a:rPr lang="en-US" dirty="0"/>
              <a:t> thread because more work is coming. On a server app, the comparison is between asynchronous code and parallel code - and with that comparison, </a:t>
            </a:r>
            <a:r>
              <a:rPr lang="en-US" dirty="0" err="1"/>
              <a:t>async</a:t>
            </a:r>
            <a:r>
              <a:rPr lang="en-US" dirty="0"/>
              <a:t> blows parallel out of the water.</a:t>
            </a:r>
          </a:p>
          <a:p>
            <a:endParaRPr lang="en-US" dirty="0"/>
          </a:p>
          <a:p>
            <a:r>
              <a:rPr lang="en-US" dirty="0"/>
              <a:t>In particular, in a server app, </a:t>
            </a:r>
            <a:r>
              <a:rPr lang="en-US" dirty="0" err="1"/>
              <a:t>async</a:t>
            </a:r>
            <a:r>
              <a:rPr lang="en-US" dirty="0"/>
              <a:t> uses much less memory allocation (and that's where most of the scalability benefits come from): the amount of memory saved by freeing up a thread (and its massive stack) dwarfs the amount of memory used for all the </a:t>
            </a:r>
            <a:r>
              <a:rPr lang="en-US" dirty="0" err="1"/>
              <a:t>async</a:t>
            </a:r>
            <a:r>
              <a:rPr lang="en-US" dirty="0"/>
              <a:t> structures combined. Interestingly, if you examine each request in isolation, it would actually be (slightly) slower than the synchronous version (since there is the extra kernel transition, </a:t>
            </a:r>
            <a:r>
              <a:rPr lang="en-US" dirty="0" err="1"/>
              <a:t>etc</a:t>
            </a:r>
            <a:r>
              <a:rPr lang="en-US" dirty="0"/>
              <a:t>); but the scalability more than makes up for it IMO.</a:t>
            </a:r>
          </a:p>
          <a:p>
            <a:r>
              <a:rPr lang="en-US" dirty="0"/>
              <a:t>Also, from the server perspective, </a:t>
            </a:r>
            <a:r>
              <a:rPr lang="en-US" dirty="0" err="1"/>
              <a:t>async</a:t>
            </a:r>
            <a:r>
              <a:rPr lang="en-US" dirty="0"/>
              <a:t> can handle bursting traffic better; the IOCP is "always-on", so to speak. In contrast, the thread pool has a limited thread injection rate.</a:t>
            </a:r>
          </a:p>
          <a:p>
            <a:r>
              <a:rPr lang="en-US" dirty="0"/>
              <a:t>So, if you compare asynchrony to synchrony - just looking at one method or one request - then synchrony makes more sense. But if you compare asynchrony to parallelism - looking at the server as a whole - then asynchrony generally wins.</a:t>
            </a:r>
          </a:p>
          <a:p>
            <a:endParaRPr lang="en-US" dirty="0"/>
          </a:p>
          <a:p>
            <a:r>
              <a:rPr lang="en-US" dirty="0"/>
              <a:t>Image</a:t>
            </a:r>
            <a:endParaRPr lang="de-CH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4778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Attention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r>
              <a:rPr lang="de-CH" baseline="0" dirty="0"/>
              <a:t> </a:t>
            </a:r>
            <a:r>
              <a:rPr lang="de-CH" baseline="0" dirty="0" err="1"/>
              <a:t>may</a:t>
            </a:r>
            <a:r>
              <a:rPr lang="de-CH" baseline="0" dirty="0"/>
              <a:t> </a:t>
            </a:r>
            <a:r>
              <a:rPr lang="de-CH" baseline="0" dirty="0" err="1"/>
              <a:t>vary</a:t>
            </a:r>
            <a:r>
              <a:rPr lang="de-CH" baseline="0" dirty="0"/>
              <a:t> </a:t>
            </a:r>
            <a:r>
              <a:rPr lang="de-CH" baseline="0" dirty="0" err="1"/>
              <a:t>drastically</a:t>
            </a:r>
            <a:r>
              <a:rPr lang="de-CH" baseline="0" dirty="0"/>
              <a:t> </a:t>
            </a:r>
            <a:r>
              <a:rPr lang="de-CH" baseline="0" dirty="0" err="1"/>
              <a:t>depending</a:t>
            </a:r>
            <a:r>
              <a:rPr lang="de-CH" baseline="0" dirty="0"/>
              <a:t> on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azure</a:t>
            </a:r>
            <a:r>
              <a:rPr lang="de-CH" baseline="0" dirty="0"/>
              <a:t> </a:t>
            </a:r>
            <a:r>
              <a:rPr lang="de-CH" baseline="0" dirty="0" err="1"/>
              <a:t>latency</a:t>
            </a:r>
            <a:r>
              <a:rPr lang="de-CH" baseline="0" dirty="0"/>
              <a:t> </a:t>
            </a:r>
            <a:r>
              <a:rPr lang="de-CH" baseline="0" dirty="0" err="1"/>
              <a:t>and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hardware</a:t>
            </a:r>
            <a:r>
              <a:rPr lang="de-CH" baseline="0" dirty="0"/>
              <a:t> </a:t>
            </a:r>
            <a:r>
              <a:rPr lang="de-CH" baseline="0" dirty="0" err="1"/>
              <a:t>used</a:t>
            </a:r>
            <a:r>
              <a:rPr lang="de-CH" baseline="0" dirty="0"/>
              <a:t> on </a:t>
            </a:r>
            <a:r>
              <a:rPr lang="de-CH" baseline="0" dirty="0" err="1"/>
              <a:t>prem</a:t>
            </a:r>
            <a:r>
              <a:rPr lang="de-CH" baseline="0" dirty="0"/>
              <a:t> </a:t>
            </a:r>
            <a:r>
              <a:rPr lang="de-CH" baseline="0" dirty="0" err="1"/>
              <a:t>for</a:t>
            </a:r>
            <a:r>
              <a:rPr lang="de-CH" baseline="0" dirty="0"/>
              <a:t> MSMQ. </a:t>
            </a:r>
          </a:p>
          <a:p>
            <a:endParaRPr lang="de-CH" baseline="0" dirty="0"/>
          </a:p>
          <a:p>
            <a:r>
              <a:rPr lang="de-CH" baseline="0" dirty="0" err="1"/>
              <a:t>And</a:t>
            </a:r>
            <a:r>
              <a:rPr lang="de-CH" baseline="0" dirty="0"/>
              <a:t> </a:t>
            </a:r>
            <a:r>
              <a:rPr lang="de-CH" baseline="0" dirty="0" err="1"/>
              <a:t>this</a:t>
            </a:r>
            <a:r>
              <a:rPr lang="de-CH" baseline="0" dirty="0"/>
              <a:t> </a:t>
            </a:r>
            <a:r>
              <a:rPr lang="de-CH" baseline="0" dirty="0" err="1"/>
              <a:t>is</a:t>
            </a:r>
            <a:r>
              <a:rPr lang="de-CH" baseline="0" dirty="0"/>
              <a:t> </a:t>
            </a:r>
            <a:r>
              <a:rPr lang="de-CH" baseline="0" dirty="0" err="1"/>
              <a:t>only</a:t>
            </a:r>
            <a:r>
              <a:rPr lang="de-CH" baseline="0" dirty="0"/>
              <a:t> </a:t>
            </a:r>
            <a:r>
              <a:rPr lang="de-CH" baseline="0" dirty="0" err="1"/>
              <a:t>raw</a:t>
            </a:r>
            <a:r>
              <a:rPr lang="de-CH" baseline="0" dirty="0"/>
              <a:t> </a:t>
            </a:r>
            <a:r>
              <a:rPr lang="de-CH" baseline="0" dirty="0" err="1"/>
              <a:t>throughput</a:t>
            </a:r>
            <a:r>
              <a:rPr lang="de-CH" baseline="0" dirty="0"/>
              <a:t> </a:t>
            </a:r>
            <a:r>
              <a:rPr lang="de-CH" baseline="0" dirty="0" err="1"/>
              <a:t>measured</a:t>
            </a:r>
            <a:r>
              <a:rPr lang="de-CH" baseline="0" dirty="0"/>
              <a:t>. </a:t>
            </a:r>
            <a:r>
              <a:rPr lang="de-CH" baseline="0" dirty="0" err="1"/>
              <a:t>Everything</a:t>
            </a:r>
            <a:r>
              <a:rPr lang="de-CH" baseline="0" dirty="0"/>
              <a:t> </a:t>
            </a:r>
            <a:r>
              <a:rPr lang="de-CH" baseline="0" dirty="0" err="1"/>
              <a:t>else</a:t>
            </a:r>
            <a:r>
              <a:rPr lang="de-CH" baseline="0" dirty="0"/>
              <a:t> </a:t>
            </a:r>
            <a:r>
              <a:rPr lang="de-CH" baseline="0" dirty="0" err="1"/>
              <a:t>is</a:t>
            </a:r>
            <a:r>
              <a:rPr lang="de-CH" baseline="0" dirty="0"/>
              <a:t> also </a:t>
            </a:r>
            <a:r>
              <a:rPr lang="de-CH" baseline="0" dirty="0" err="1"/>
              <a:t>asynchronous</a:t>
            </a:r>
            <a:r>
              <a:rPr lang="de-CH" baseline="0" dirty="0"/>
              <a:t> like </a:t>
            </a:r>
            <a:r>
              <a:rPr lang="de-CH" baseline="0" dirty="0" err="1"/>
              <a:t>persistence</a:t>
            </a:r>
            <a:r>
              <a:rPr lang="de-CH" baseline="0" dirty="0"/>
              <a:t>, </a:t>
            </a:r>
            <a:r>
              <a:rPr lang="de-CH" baseline="0" dirty="0" err="1"/>
              <a:t>file</a:t>
            </a:r>
            <a:r>
              <a:rPr lang="de-CH" baseline="0" dirty="0"/>
              <a:t> </a:t>
            </a:r>
            <a:r>
              <a:rPr lang="de-CH" baseline="0" dirty="0" err="1"/>
              <a:t>transfers</a:t>
            </a:r>
            <a:r>
              <a:rPr lang="de-CH" baseline="0" dirty="0"/>
              <a:t> </a:t>
            </a:r>
            <a:r>
              <a:rPr lang="de-CH" baseline="0" dirty="0" err="1"/>
              <a:t>and</a:t>
            </a:r>
            <a:r>
              <a:rPr lang="de-CH" baseline="0" dirty="0"/>
              <a:t> so on. </a:t>
            </a:r>
            <a:r>
              <a:rPr lang="de-CH" baseline="0" dirty="0" err="1"/>
              <a:t>We</a:t>
            </a:r>
            <a:r>
              <a:rPr lang="de-CH" baseline="0" dirty="0"/>
              <a:t> also </a:t>
            </a:r>
            <a:r>
              <a:rPr lang="de-CH" baseline="0" dirty="0" err="1"/>
              <a:t>see</a:t>
            </a:r>
            <a:r>
              <a:rPr lang="de-CH" baseline="0" dirty="0"/>
              <a:t> </a:t>
            </a:r>
            <a:r>
              <a:rPr lang="de-CH" baseline="0" dirty="0" err="1"/>
              <a:t>much</a:t>
            </a:r>
            <a:r>
              <a:rPr lang="de-CH" baseline="0" dirty="0"/>
              <a:t> </a:t>
            </a:r>
            <a:r>
              <a:rPr lang="de-CH" baseline="0" dirty="0" err="1"/>
              <a:t>better</a:t>
            </a:r>
            <a:r>
              <a:rPr lang="de-CH" baseline="0" dirty="0"/>
              <a:t> </a:t>
            </a:r>
            <a:r>
              <a:rPr lang="de-CH" baseline="0" dirty="0" err="1"/>
              <a:t>ressource</a:t>
            </a:r>
            <a:r>
              <a:rPr lang="de-CH" baseline="0" dirty="0"/>
              <a:t> </a:t>
            </a:r>
            <a:r>
              <a:rPr lang="de-CH" baseline="0" dirty="0" err="1"/>
              <a:t>usage</a:t>
            </a:r>
            <a:r>
              <a:rPr lang="de-CH" baseline="0" dirty="0"/>
              <a:t> like </a:t>
            </a:r>
            <a:r>
              <a:rPr lang="de-CH" baseline="0" dirty="0" err="1"/>
              <a:t>using</a:t>
            </a:r>
            <a:r>
              <a:rPr lang="de-CH" baseline="0" dirty="0"/>
              <a:t> </a:t>
            </a:r>
            <a:r>
              <a:rPr lang="de-CH" baseline="0" dirty="0" err="1"/>
              <a:t>less</a:t>
            </a:r>
            <a:r>
              <a:rPr lang="de-CH" baseline="0" dirty="0"/>
              <a:t> </a:t>
            </a:r>
            <a:r>
              <a:rPr lang="de-CH" baseline="0" dirty="0" err="1"/>
              <a:t>threads</a:t>
            </a:r>
            <a:r>
              <a:rPr lang="de-CH" baseline="0" dirty="0"/>
              <a:t> </a:t>
            </a:r>
            <a:r>
              <a:rPr lang="de-CH" baseline="0" dirty="0" err="1"/>
              <a:t>more</a:t>
            </a:r>
            <a:r>
              <a:rPr lang="de-CH" baseline="0" dirty="0"/>
              <a:t> </a:t>
            </a:r>
            <a:r>
              <a:rPr lang="de-CH" baseline="0" dirty="0" err="1"/>
              <a:t>efficiently</a:t>
            </a:r>
            <a:r>
              <a:rPr lang="de-CH" baseline="0" dirty="0"/>
              <a:t>. Less CPU usage while high IO usage…</a:t>
            </a:r>
          </a:p>
          <a:p>
            <a:endParaRPr lang="en-US" baseline="0" dirty="0"/>
          </a:p>
          <a:p>
            <a:r>
              <a:rPr lang="en-US" baseline="0" dirty="0"/>
              <a:t>If you don’t believe me go have a look end2end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4401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show you a four-phased approach to evolving your code-base towards </a:t>
            </a:r>
            <a:r>
              <a:rPr lang="en-US" dirty="0" err="1"/>
              <a:t>async</a:t>
            </a:r>
            <a:r>
              <a:rPr lang="en-US" dirty="0"/>
              <a:t>/wait. In the identification phase, we classify the components which would benefit from </a:t>
            </a:r>
            <a:r>
              <a:rPr lang="en-US" dirty="0" err="1"/>
              <a:t>async</a:t>
            </a:r>
            <a:r>
              <a:rPr lang="en-US" dirty="0"/>
              <a:t>/await. In the exploration phase, we discover potential road blockers which might hinder the </a:t>
            </a:r>
            <a:r>
              <a:rPr lang="en-US" dirty="0" err="1"/>
              <a:t>async</a:t>
            </a:r>
            <a:r>
              <a:rPr lang="en-US" dirty="0"/>
              <a:t>/await adoption.</a:t>
            </a:r>
          </a:p>
          <a:p>
            <a:endParaRPr lang="en-US" dirty="0"/>
          </a:p>
          <a:p>
            <a:r>
              <a:rPr lang="en-US" dirty="0"/>
              <a:t>In the obstacle phase, we learn to redesign parts of the code to remove the previously identified road blockers. In the bring-it-together phase, we gradually move the components which benefit the most from </a:t>
            </a:r>
            <a:r>
              <a:rPr lang="en-US" dirty="0" err="1"/>
              <a:t>async</a:t>
            </a:r>
            <a:r>
              <a:rPr lang="en-US" dirty="0"/>
              <a:t>/await to a full asynchronous API. Small steps. No Big Bang.</a:t>
            </a:r>
          </a:p>
          <a:p>
            <a:endParaRPr lang="en-US" dirty="0"/>
          </a:p>
          <a:p>
            <a:r>
              <a:rPr lang="en-US" dirty="0"/>
              <a:t>Make a word</a:t>
            </a:r>
            <a:r>
              <a:rPr lang="en-US" baseline="0" dirty="0"/>
              <a:t> out of it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5317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Daniel, Solution Architect…</a:t>
            </a:r>
          </a:p>
          <a:p>
            <a:r>
              <a:rPr lang="en-US" dirty="0"/>
              <a:t>I live in central</a:t>
            </a:r>
            <a:r>
              <a:rPr lang="en-US" baseline="0" dirty="0"/>
              <a:t> Switzerland. If you want to know more about me listen to episode 77 of developer on fire</a:t>
            </a:r>
            <a:endParaRPr lang="en-US" dirty="0"/>
          </a:p>
          <a:p>
            <a:r>
              <a:rPr lang="en-US" dirty="0"/>
              <a:t>You can reach me on twitter under @danielmarbach</a:t>
            </a:r>
          </a:p>
          <a:p>
            <a:r>
              <a:rPr lang="en-US" dirty="0"/>
              <a:t>I blog on the particular blog and on my personal blog</a:t>
            </a:r>
          </a:p>
          <a:p>
            <a:r>
              <a:rPr lang="en-US" dirty="0"/>
              <a:t>Subscribe after this webinar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145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show you a four-phased approach to evolving your code-base towards </a:t>
            </a:r>
            <a:r>
              <a:rPr lang="en-US" dirty="0" err="1"/>
              <a:t>async</a:t>
            </a:r>
            <a:r>
              <a:rPr lang="en-US" dirty="0"/>
              <a:t>/wait. In the identification phase, we classify the components which would benefit from </a:t>
            </a:r>
            <a:r>
              <a:rPr lang="en-US" dirty="0" err="1"/>
              <a:t>async</a:t>
            </a:r>
            <a:r>
              <a:rPr lang="en-US" dirty="0"/>
              <a:t>/await. In the exploration phase, we discover potential road blockers which might hinder the </a:t>
            </a:r>
            <a:r>
              <a:rPr lang="en-US" dirty="0" err="1"/>
              <a:t>async</a:t>
            </a:r>
            <a:r>
              <a:rPr lang="en-US" dirty="0"/>
              <a:t>/await adoption.</a:t>
            </a:r>
          </a:p>
          <a:p>
            <a:endParaRPr lang="en-US" dirty="0"/>
          </a:p>
          <a:p>
            <a:r>
              <a:rPr lang="en-US" dirty="0"/>
              <a:t>In the obstacle phase, we learn to redesign parts of the code to remove the previously identified road blockers. In the bring-it-together phase, we gradually move the components which benefit the most from </a:t>
            </a:r>
            <a:r>
              <a:rPr lang="en-US" dirty="0" err="1"/>
              <a:t>async</a:t>
            </a:r>
            <a:r>
              <a:rPr lang="en-US" dirty="0"/>
              <a:t>/await to a full asynchronous API. Small steps. No Big Bang.</a:t>
            </a:r>
          </a:p>
          <a:p>
            <a:endParaRPr lang="en-US" dirty="0"/>
          </a:p>
          <a:p>
            <a:r>
              <a:rPr lang="en-US" dirty="0"/>
              <a:t>Make a word</a:t>
            </a:r>
            <a:r>
              <a:rPr lang="en-US" baseline="0" dirty="0"/>
              <a:t> out of it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1416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328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leave this away?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14853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show you a four-phased approach to evolving your code-base towards </a:t>
            </a:r>
            <a:r>
              <a:rPr lang="en-US" dirty="0" err="1"/>
              <a:t>async</a:t>
            </a:r>
            <a:r>
              <a:rPr lang="en-US" dirty="0"/>
              <a:t>/wait. In the identification phase, we classify the components which would benefit from </a:t>
            </a:r>
            <a:r>
              <a:rPr lang="en-US" dirty="0" err="1"/>
              <a:t>async</a:t>
            </a:r>
            <a:r>
              <a:rPr lang="en-US" dirty="0"/>
              <a:t>/await. In the exploration phase, we discover potential road blockers which might hinder the </a:t>
            </a:r>
            <a:r>
              <a:rPr lang="en-US" dirty="0" err="1"/>
              <a:t>async</a:t>
            </a:r>
            <a:r>
              <a:rPr lang="en-US" dirty="0"/>
              <a:t>/await adoption.</a:t>
            </a:r>
          </a:p>
          <a:p>
            <a:endParaRPr lang="en-US" dirty="0"/>
          </a:p>
          <a:p>
            <a:r>
              <a:rPr lang="en-US" dirty="0"/>
              <a:t>In the obstacle phase, we learn to redesign parts of the code to remove the previously identified road blockers. In the bring-it-together phase, we gradually move the components which benefit the most from </a:t>
            </a:r>
            <a:r>
              <a:rPr lang="en-US" dirty="0" err="1"/>
              <a:t>async</a:t>
            </a:r>
            <a:r>
              <a:rPr lang="en-US" dirty="0"/>
              <a:t>/await to a full asynchronous API. Small steps. No Big Bang.</a:t>
            </a:r>
          </a:p>
          <a:p>
            <a:endParaRPr lang="en-US" dirty="0"/>
          </a:p>
          <a:p>
            <a:r>
              <a:rPr lang="en-US" dirty="0"/>
              <a:t>Make a word</a:t>
            </a:r>
            <a:r>
              <a:rPr lang="en-US" baseline="0" dirty="0"/>
              <a:t> out of it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7497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way to do it is </a:t>
            </a:r>
            <a:r>
              <a:rPr lang="en-US" sz="1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timeboxing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1236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group</a:t>
            </a:r>
            <a:r>
              <a:rPr lang="en-US" baseline="0" dirty="0"/>
              <a:t> the topics??</a:t>
            </a:r>
          </a:p>
          <a:p>
            <a:r>
              <a:rPr lang="en-US" baseline="0" dirty="0"/>
              <a:t>Maybe repeat again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33408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56910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Awaiting inside a lock is a recipe for producing deadlocks.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I'm sure you can see why: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arbitrary code runs between the time the await returns control to the caller and the method resumes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That arbitrary code could be taking out locks that produce lock ordering inversions, and therefore deadlocks.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Worse,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code could resume on another thread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(in advanced scenarios; normally you pick up again on the thread that did the await, but not necessarily) in which case the unlock would be unlocking a lock on a different thread than the thread that took out the lock.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22642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00417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Awaiting inside a lock is a recipe for producing deadlocks.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I'm sure you can see why: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arbitrary code runs between the time the await returns control to the caller and the method resumes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That arbitrary code could be taking out locks that produce lock ordering inversions, and therefore deadlocks.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Worse,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code could resume on another thread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(in advanced scenarios; normally you pick up again on the thread that did the await, but not necessarily) in which case the unlock would be unlocking a lock on a different thread than the thread that took out the lock.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7369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webinar we will learn</a:t>
            </a:r>
            <a:r>
              <a:rPr lang="en-US" baseline="0" dirty="0"/>
              <a:t> important terminologies</a:t>
            </a:r>
          </a:p>
          <a:p>
            <a:r>
              <a:rPr lang="en-US" baseline="0" dirty="0"/>
              <a:t>The difference between CPU-bound and IO-bound</a:t>
            </a:r>
          </a:p>
          <a:p>
            <a:r>
              <a:rPr lang="en-US" baseline="0" dirty="0"/>
              <a:t>The difference between Threads and Tasks</a:t>
            </a:r>
          </a:p>
          <a:p>
            <a:r>
              <a:rPr lang="en-US" baseline="0" dirty="0"/>
              <a:t>And a few </a:t>
            </a:r>
            <a:r>
              <a:rPr lang="en-US" baseline="0" dirty="0" err="1"/>
              <a:t>async</a:t>
            </a:r>
            <a:r>
              <a:rPr lang="en-US" baseline="0" dirty="0"/>
              <a:t> best-practices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99759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4057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add RPC??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0176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add RPC??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22880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74497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thinking in threads. For</a:t>
            </a:r>
            <a:r>
              <a:rPr lang="en-US" baseline="0" dirty="0"/>
              <a:t> most applications threads are no longer relevant. Think in Tasks. Rest assured the TPL runtime is heavily optimized for most production scenarios.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30470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show you a four-phased approach to evolving your code-base towards </a:t>
            </a:r>
            <a:r>
              <a:rPr lang="en-US" dirty="0" err="1"/>
              <a:t>async</a:t>
            </a:r>
            <a:r>
              <a:rPr lang="en-US" dirty="0"/>
              <a:t>/wait. In the identification phase, we classify the components which would benefit from </a:t>
            </a:r>
            <a:r>
              <a:rPr lang="en-US" dirty="0" err="1"/>
              <a:t>async</a:t>
            </a:r>
            <a:r>
              <a:rPr lang="en-US" dirty="0"/>
              <a:t>/await. In the exploration phase, we discover potential road blockers which might hinder the </a:t>
            </a:r>
            <a:r>
              <a:rPr lang="en-US" dirty="0" err="1"/>
              <a:t>async</a:t>
            </a:r>
            <a:r>
              <a:rPr lang="en-US" dirty="0"/>
              <a:t>/await adoption.</a:t>
            </a:r>
          </a:p>
          <a:p>
            <a:endParaRPr lang="en-US" dirty="0"/>
          </a:p>
          <a:p>
            <a:r>
              <a:rPr lang="en-US" dirty="0"/>
              <a:t>In the obstacle phase, we learn to redesign parts of the code to remove the previously identified road blockers. In the bring-it-together phase, we gradually move the components which benefit the most from </a:t>
            </a:r>
            <a:r>
              <a:rPr lang="en-US" dirty="0" err="1"/>
              <a:t>async</a:t>
            </a:r>
            <a:r>
              <a:rPr lang="en-US" dirty="0"/>
              <a:t>/await to a full asynchronous API. Small steps. No Big Bang.</a:t>
            </a:r>
          </a:p>
          <a:p>
            <a:endParaRPr lang="en-US" dirty="0"/>
          </a:p>
          <a:p>
            <a:r>
              <a:rPr lang="en-US" dirty="0"/>
              <a:t>Make a word</a:t>
            </a:r>
            <a:r>
              <a:rPr lang="en-US" baseline="0" dirty="0"/>
              <a:t> out of it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57304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94990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92158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86884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8215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Basic </a:t>
            </a:r>
            <a:r>
              <a:rPr lang="de-CH" dirty="0" err="1"/>
              <a:t>knowledge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async</a:t>
            </a:r>
            <a:r>
              <a:rPr lang="de-CH" baseline="0" dirty="0"/>
              <a:t>/</a:t>
            </a:r>
            <a:r>
              <a:rPr lang="de-CH" baseline="0" dirty="0" err="1"/>
              <a:t>await</a:t>
            </a:r>
            <a:r>
              <a:rPr lang="de-CH" baseline="0" dirty="0"/>
              <a:t> in </a:t>
            </a:r>
            <a:r>
              <a:rPr lang="de-CH" baseline="0" dirty="0" err="1"/>
              <a:t>Csharp</a:t>
            </a:r>
            <a:endParaRPr lang="de-CH" baseline="0" dirty="0"/>
          </a:p>
          <a:p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course</a:t>
            </a:r>
            <a:r>
              <a:rPr lang="de-CH" dirty="0"/>
              <a:t>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also</a:t>
            </a:r>
            <a:r>
              <a:rPr lang="de-CH" baseline="0" dirty="0"/>
              <a:t> </a:t>
            </a:r>
            <a:r>
              <a:rPr lang="de-CH" baseline="0" dirty="0" err="1"/>
              <a:t>reactive</a:t>
            </a:r>
            <a:r>
              <a:rPr lang="de-CH" baseline="0" dirty="0"/>
              <a:t> </a:t>
            </a:r>
            <a:r>
              <a:rPr lang="de-CH" baseline="0" dirty="0" err="1"/>
              <a:t>programming</a:t>
            </a:r>
            <a:r>
              <a:rPr lang="de-CH" baseline="0" dirty="0"/>
              <a:t> </a:t>
            </a:r>
            <a:r>
              <a:rPr lang="de-CH" baseline="0" dirty="0" err="1"/>
              <a:t>which</a:t>
            </a:r>
            <a:r>
              <a:rPr lang="de-CH" baseline="0" dirty="0"/>
              <a:t> </a:t>
            </a:r>
            <a:r>
              <a:rPr lang="de-CH" baseline="0" dirty="0" err="1"/>
              <a:t>has</a:t>
            </a:r>
            <a:r>
              <a:rPr lang="de-CH" baseline="0" dirty="0"/>
              <a:t> </a:t>
            </a:r>
            <a:r>
              <a:rPr lang="de-CH" baseline="0" dirty="0" err="1"/>
              <a:t>its</a:t>
            </a:r>
            <a:r>
              <a:rPr lang="de-CH" baseline="0" dirty="0"/>
              <a:t> </a:t>
            </a:r>
            <a:r>
              <a:rPr lang="de-CH" baseline="0" dirty="0" err="1"/>
              <a:t>own</a:t>
            </a:r>
            <a:r>
              <a:rPr lang="de-CH" baseline="0" dirty="0"/>
              <a:t> </a:t>
            </a:r>
            <a:r>
              <a:rPr lang="de-CH" baseline="0" dirty="0" err="1"/>
              <a:t>benefits</a:t>
            </a:r>
            <a:r>
              <a:rPr lang="de-CH" baseline="0" dirty="0"/>
              <a:t> </a:t>
            </a:r>
            <a:r>
              <a:rPr lang="de-CH" baseline="0" dirty="0" err="1"/>
              <a:t>and</a:t>
            </a:r>
            <a:r>
              <a:rPr lang="de-CH" baseline="0" dirty="0"/>
              <a:t> </a:t>
            </a:r>
            <a:r>
              <a:rPr lang="de-CH" baseline="0" dirty="0" err="1"/>
              <a:t>drawbacks</a:t>
            </a:r>
            <a:r>
              <a:rPr lang="de-CH" baseline="0" dirty="0"/>
              <a:t>, I will </a:t>
            </a:r>
            <a:r>
              <a:rPr lang="de-CH" baseline="0" dirty="0" err="1"/>
              <a:t>focus</a:t>
            </a:r>
            <a:r>
              <a:rPr lang="de-CH" baseline="0" dirty="0"/>
              <a:t> on Task-</a:t>
            </a:r>
            <a:r>
              <a:rPr lang="de-CH" baseline="0" dirty="0" err="1"/>
              <a:t>based</a:t>
            </a:r>
            <a:r>
              <a:rPr lang="de-CH" baseline="0" dirty="0"/>
              <a:t> APIs </a:t>
            </a:r>
            <a:r>
              <a:rPr lang="de-CH" baseline="0" dirty="0" err="1"/>
              <a:t>only</a:t>
            </a:r>
            <a:r>
              <a:rPr lang="de-CH" baseline="0" dirty="0"/>
              <a:t> </a:t>
            </a:r>
            <a:r>
              <a:rPr lang="de-CH" baseline="0" dirty="0" err="1"/>
              <a:t>without</a:t>
            </a:r>
            <a:r>
              <a:rPr lang="de-CH" baseline="0" dirty="0"/>
              <a:t> </a:t>
            </a:r>
            <a:r>
              <a:rPr lang="de-CH" baseline="0" dirty="0" err="1"/>
              <a:t>involving</a:t>
            </a:r>
            <a:r>
              <a:rPr lang="de-CH" baseline="0" dirty="0"/>
              <a:t> </a:t>
            </a:r>
            <a:r>
              <a:rPr lang="de-CH" baseline="0" dirty="0" err="1"/>
              <a:t>reactive</a:t>
            </a:r>
            <a:r>
              <a:rPr lang="de-CH" baseline="0" dirty="0"/>
              <a:t> </a:t>
            </a:r>
            <a:r>
              <a:rPr lang="de-CH" baseline="0" dirty="0" err="1"/>
              <a:t>programming</a:t>
            </a:r>
            <a:r>
              <a:rPr lang="de-CH" baseline="0" dirty="0"/>
              <a:t> </a:t>
            </a:r>
            <a:r>
              <a:rPr lang="de-CH" baseline="0" dirty="0" err="1"/>
              <a:t>models</a:t>
            </a:r>
            <a:r>
              <a:rPr lang="de-CH" baseline="0" dirty="0"/>
              <a:t> in </a:t>
            </a:r>
            <a:r>
              <a:rPr lang="de-CH" baseline="0" dirty="0" err="1"/>
              <a:t>this</a:t>
            </a:r>
            <a:r>
              <a:rPr lang="de-CH" baseline="0" dirty="0"/>
              <a:t> </a:t>
            </a:r>
            <a:r>
              <a:rPr lang="de-CH" baseline="0" dirty="0" err="1"/>
              <a:t>talk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11937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99751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61864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add RPC??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05696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add RPC??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1076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add RPC??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18066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53390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53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59011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55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89720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57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96173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Before we dive deep into code I’m going to talk important terminologies.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58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3219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webinar is divided</a:t>
            </a:r>
            <a:r>
              <a:rPr lang="en-US" baseline="0" dirty="0"/>
              <a:t> into three parts</a:t>
            </a:r>
          </a:p>
          <a:p>
            <a:endParaRPr lang="en-US" baseline="0" dirty="0"/>
          </a:p>
          <a:p>
            <a:r>
              <a:rPr lang="en-US" baseline="0" dirty="0"/>
              <a:t>Terminology</a:t>
            </a:r>
          </a:p>
          <a:p>
            <a:r>
              <a:rPr lang="en-US" baseline="0" dirty="0"/>
              <a:t>Code and </a:t>
            </a:r>
            <a:r>
              <a:rPr lang="en-US" baseline="0" dirty="0" err="1"/>
              <a:t>WrapUp</a:t>
            </a:r>
            <a:r>
              <a:rPr lang="en-US" baseline="0" dirty="0"/>
              <a:t> including Q&amp;A</a:t>
            </a:r>
          </a:p>
          <a:p>
            <a:endParaRPr lang="en-US" baseline="0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21793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59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391610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that can be answered in blog posts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60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04876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61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87820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Thank you very much</a:t>
            </a:r>
            <a:r>
              <a:rPr lang="de-CH" baseline="0" dirty="0"/>
              <a:t> for listening and see you next time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62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9593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5926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only 1-2 samples</a:t>
            </a:r>
            <a:r>
              <a:rPr lang="en-US" baseline="0" dirty="0"/>
              <a:t> with fewer slides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1088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https://msdn.microsoft.com/en-us/library/system.net.http.httpclient.aspx</a:t>
            </a:r>
          </a:p>
          <a:p>
            <a:endParaRPr lang="de-CH" dirty="0"/>
          </a:p>
          <a:p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provides</a:t>
            </a:r>
            <a:r>
              <a:rPr lang="de-CH" dirty="0"/>
              <a:t> </a:t>
            </a:r>
            <a:r>
              <a:rPr lang="de-CH" dirty="0" err="1"/>
              <a:t>asynchronous</a:t>
            </a:r>
            <a:r>
              <a:rPr lang="de-CH" dirty="0"/>
              <a:t> APIs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6579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legacy</a:t>
            </a:r>
            <a:r>
              <a:rPr lang="de-CH" dirty="0"/>
              <a:t> </a:t>
            </a:r>
            <a:r>
              <a:rPr lang="de-CH" dirty="0" err="1"/>
              <a:t>reasons</a:t>
            </a:r>
            <a:r>
              <a:rPr lang="de-CH" dirty="0"/>
              <a:t>:</a:t>
            </a:r>
          </a:p>
          <a:p>
            <a:r>
              <a:rPr lang="de-CH" dirty="0" err="1"/>
              <a:t>There</a:t>
            </a:r>
            <a:r>
              <a:rPr lang="de-CH" baseline="0" dirty="0"/>
              <a:t> </a:t>
            </a:r>
            <a:r>
              <a:rPr lang="de-CH" baseline="0" dirty="0" err="1"/>
              <a:t>are</a:t>
            </a:r>
            <a:r>
              <a:rPr lang="de-CH" baseline="0" dirty="0"/>
              <a:t> still </a:t>
            </a:r>
            <a:r>
              <a:rPr lang="de-CH" baseline="0" dirty="0" err="1"/>
              <a:t>synchronous</a:t>
            </a:r>
            <a:r>
              <a:rPr lang="de-CH" baseline="0" dirty="0"/>
              <a:t> APIs </a:t>
            </a:r>
            <a:r>
              <a:rPr lang="de-CH" baseline="0" dirty="0" err="1"/>
              <a:t>provided</a:t>
            </a:r>
            <a:r>
              <a:rPr lang="de-CH" baseline="0" dirty="0"/>
              <a:t>, but </a:t>
            </a:r>
            <a:r>
              <a:rPr lang="de-CH" baseline="0" dirty="0" err="1"/>
              <a:t>most</a:t>
            </a:r>
            <a:r>
              <a:rPr lang="de-CH" baseline="0" dirty="0"/>
              <a:t> </a:t>
            </a:r>
            <a:r>
              <a:rPr lang="de-CH" baseline="0" dirty="0" err="1"/>
              <a:t>love</a:t>
            </a:r>
            <a:r>
              <a:rPr lang="de-CH" baseline="0" dirty="0"/>
              <a:t> </a:t>
            </a:r>
            <a:r>
              <a:rPr lang="de-CH" baseline="0" dirty="0" err="1"/>
              <a:t>goes</a:t>
            </a:r>
            <a:r>
              <a:rPr lang="de-CH" baseline="0" dirty="0"/>
              <a:t> </a:t>
            </a:r>
            <a:r>
              <a:rPr lang="de-CH" baseline="0" dirty="0" err="1"/>
              <a:t>into</a:t>
            </a:r>
            <a:r>
              <a:rPr lang="de-CH" baseline="0" dirty="0"/>
              <a:t> </a:t>
            </a:r>
            <a:r>
              <a:rPr lang="de-CH" baseline="0" dirty="0" err="1"/>
              <a:t>asynchronous</a:t>
            </a:r>
            <a:r>
              <a:rPr lang="de-CH" baseline="0" dirty="0"/>
              <a:t> APIs. </a:t>
            </a:r>
            <a:r>
              <a:rPr lang="de-CH" baseline="0" dirty="0" err="1"/>
              <a:t>Sometimes</a:t>
            </a:r>
            <a:r>
              <a:rPr lang="de-CH" baseline="0" dirty="0"/>
              <a:t> </a:t>
            </a:r>
            <a:r>
              <a:rPr lang="de-CH" baseline="0" dirty="0" err="1"/>
              <a:t>synchronous</a:t>
            </a:r>
            <a:r>
              <a:rPr lang="de-CH" baseline="0" dirty="0"/>
              <a:t> APIs </a:t>
            </a:r>
            <a:r>
              <a:rPr lang="de-CH" baseline="0" dirty="0" err="1"/>
              <a:t>behave</a:t>
            </a:r>
            <a:r>
              <a:rPr lang="de-CH" baseline="0" dirty="0"/>
              <a:t> </a:t>
            </a:r>
            <a:r>
              <a:rPr lang="de-CH" baseline="0" dirty="0" err="1"/>
              <a:t>differently</a:t>
            </a:r>
            <a:r>
              <a:rPr lang="de-CH" baseline="0" dirty="0"/>
              <a:t> </a:t>
            </a:r>
            <a:r>
              <a:rPr lang="de-CH" baseline="0" dirty="0" err="1"/>
              <a:t>than</a:t>
            </a:r>
            <a:r>
              <a:rPr lang="de-CH" baseline="0" dirty="0"/>
              <a:t> </a:t>
            </a:r>
            <a:r>
              <a:rPr lang="de-CH" baseline="0" dirty="0" err="1"/>
              <a:t>asynchronous</a:t>
            </a:r>
            <a:r>
              <a:rPr lang="de-CH" baseline="0" dirty="0"/>
              <a:t> APIs. Bugs </a:t>
            </a:r>
            <a:r>
              <a:rPr lang="de-CH" baseline="0" dirty="0" err="1"/>
              <a:t>get</a:t>
            </a:r>
            <a:r>
              <a:rPr lang="de-CH" baseline="0" dirty="0"/>
              <a:t> </a:t>
            </a:r>
            <a:r>
              <a:rPr lang="de-CH" baseline="0" dirty="0" err="1"/>
              <a:t>fixed</a:t>
            </a:r>
            <a:r>
              <a:rPr lang="de-CH" baseline="0" dirty="0"/>
              <a:t> on </a:t>
            </a:r>
            <a:r>
              <a:rPr lang="de-CH" baseline="0" dirty="0" err="1"/>
              <a:t>sync</a:t>
            </a:r>
            <a:r>
              <a:rPr lang="de-CH" baseline="0" dirty="0"/>
              <a:t> APIs </a:t>
            </a:r>
            <a:r>
              <a:rPr lang="de-CH" baseline="0" dirty="0" err="1"/>
              <a:t>mostly</a:t>
            </a:r>
            <a:r>
              <a:rPr lang="de-CH" baseline="0" dirty="0"/>
              <a:t>.</a:t>
            </a:r>
          </a:p>
          <a:p>
            <a:endParaRPr lang="de-CH" baseline="0" dirty="0"/>
          </a:p>
          <a:p>
            <a:r>
              <a:rPr lang="de-CH" baseline="0" dirty="0"/>
              <a:t>Newcomer </a:t>
            </a:r>
            <a:r>
              <a:rPr lang="de-CH" baseline="0" dirty="0" err="1"/>
              <a:t>PaaS</a:t>
            </a:r>
            <a:r>
              <a:rPr lang="de-CH" baseline="0" dirty="0"/>
              <a:t> </a:t>
            </a:r>
            <a:r>
              <a:rPr lang="de-CH" baseline="0" dirty="0" err="1"/>
              <a:t>services</a:t>
            </a:r>
            <a:r>
              <a:rPr lang="de-CH" baseline="0" dirty="0"/>
              <a:t>:</a:t>
            </a:r>
          </a:p>
          <a:p>
            <a:r>
              <a:rPr lang="de-CH" baseline="0" dirty="0"/>
              <a:t>Like </a:t>
            </a:r>
            <a:r>
              <a:rPr lang="de-CH" baseline="0" dirty="0" err="1"/>
              <a:t>DocumentDB</a:t>
            </a:r>
            <a:r>
              <a:rPr lang="de-CH" baseline="0" dirty="0"/>
              <a:t> (</a:t>
            </a:r>
            <a:r>
              <a:rPr lang="de-CH" baseline="0" dirty="0" err="1"/>
              <a:t>except</a:t>
            </a:r>
            <a:r>
              <a:rPr lang="de-CH" baseline="0" dirty="0"/>
              <a:t> </a:t>
            </a:r>
            <a:r>
              <a:rPr lang="de-CH" baseline="0" dirty="0" err="1"/>
              <a:t>for</a:t>
            </a:r>
            <a:r>
              <a:rPr lang="de-CH" baseline="0" dirty="0"/>
              <a:t> </a:t>
            </a:r>
            <a:r>
              <a:rPr lang="de-CH" baseline="0" dirty="0" err="1"/>
              <a:t>some</a:t>
            </a:r>
            <a:r>
              <a:rPr lang="de-CH" baseline="0" dirty="0"/>
              <a:t> </a:t>
            </a:r>
            <a:r>
              <a:rPr lang="de-CH" baseline="0" dirty="0" err="1"/>
              <a:t>parts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querying</a:t>
            </a:r>
            <a:r>
              <a:rPr lang="de-CH" baseline="0" dirty="0"/>
              <a:t> APIs) </a:t>
            </a:r>
            <a:r>
              <a:rPr lang="de-CH" baseline="0" dirty="0" err="1"/>
              <a:t>or</a:t>
            </a:r>
            <a:r>
              <a:rPr lang="de-CH" baseline="0" dirty="0"/>
              <a:t> </a:t>
            </a:r>
            <a:r>
              <a:rPr lang="de-CH" baseline="0" dirty="0" err="1"/>
              <a:t>ServiceFabric</a:t>
            </a:r>
            <a:r>
              <a:rPr lang="de-CH" baseline="0" dirty="0"/>
              <a:t> </a:t>
            </a:r>
            <a:r>
              <a:rPr lang="de-CH" baseline="0" dirty="0" err="1"/>
              <a:t>have</a:t>
            </a:r>
            <a:r>
              <a:rPr lang="de-CH" baseline="0" dirty="0"/>
              <a:t> </a:t>
            </a:r>
            <a:r>
              <a:rPr lang="de-CH" baseline="0" dirty="0" err="1"/>
              <a:t>almost</a:t>
            </a:r>
            <a:r>
              <a:rPr lang="de-CH" baseline="0" dirty="0"/>
              <a:t> </a:t>
            </a:r>
            <a:r>
              <a:rPr lang="de-CH" baseline="0" dirty="0" err="1"/>
              <a:t>only</a:t>
            </a:r>
            <a:r>
              <a:rPr lang="de-CH" baseline="0" dirty="0"/>
              <a:t> </a:t>
            </a:r>
            <a:r>
              <a:rPr lang="de-CH" baseline="0" dirty="0" err="1"/>
              <a:t>async</a:t>
            </a:r>
            <a:r>
              <a:rPr lang="de-CH" baseline="0" dirty="0"/>
              <a:t> APIs</a:t>
            </a:r>
          </a:p>
          <a:p>
            <a:endParaRPr lang="de-CH" baseline="0" dirty="0"/>
          </a:p>
          <a:p>
            <a:r>
              <a:rPr lang="de-CH" dirty="0"/>
              <a:t>https://msdn.microsoft.com/en-us/library/microsoft.azure.documents.client.documentclient_methods.aspx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59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27.05.2016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781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27.05.2016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91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27.05.2016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509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27.05.2016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106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27.05.2016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156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27.05.2016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308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27.05.2016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529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27.05.2016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887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27.05.2016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943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27.05.2016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39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27.05.2016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299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AEABE-1D59-4413-813E-803E21872067}" type="datetimeFigureOut">
              <a:rPr lang="de-CH" smtClean="0"/>
              <a:t>27.05.2016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068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Yanone Kaffeesatz Regular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0156" y="2411332"/>
            <a:ext cx="9911688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 err="1">
                <a:solidFill>
                  <a:schemeClr val="accent2"/>
                </a:solidFill>
                <a:latin typeface="Yanone Kaffeesatz Regular" panose="02000000000000000000" pitchFamily="2" charset="0"/>
              </a:rPr>
              <a:t>Rearchitect</a:t>
            </a:r>
            <a:r>
              <a:rPr lang="en-US" sz="115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 your code</a:t>
            </a:r>
            <a:endParaRPr lang="de-CH" sz="1100" dirty="0"/>
          </a:p>
        </p:txBody>
      </p:sp>
      <p:sp>
        <p:nvSpPr>
          <p:cNvPr id="6" name="Rectangle 5"/>
          <p:cNvSpPr/>
          <p:nvPr/>
        </p:nvSpPr>
        <p:spPr>
          <a:xfrm>
            <a:off x="1243435" y="1303336"/>
            <a:ext cx="254909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Welcome</a:t>
            </a:r>
            <a:endParaRPr lang="de-CH" sz="105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69728" y="4273380"/>
            <a:ext cx="694292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towards </a:t>
            </a:r>
            <a:r>
              <a:rPr lang="en-US" sz="80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80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/await</a:t>
            </a:r>
            <a:endParaRPr lang="de-CH" sz="1050" dirty="0">
              <a:solidFill>
                <a:schemeClr val="accent4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69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" y="4399885"/>
            <a:ext cx="6494332" cy="2117193"/>
            <a:chOff x="383492" y="3586634"/>
            <a:chExt cx="6494332" cy="2117193"/>
          </a:xfrm>
        </p:grpSpPr>
        <p:sp>
          <p:nvSpPr>
            <p:cNvPr id="3" name="Rectangle 2"/>
            <p:cNvSpPr/>
            <p:nvPr/>
          </p:nvSpPr>
          <p:spPr>
            <a:xfrm>
              <a:off x="623258" y="5005441"/>
              <a:ext cx="1847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3492" y="3586634"/>
              <a:ext cx="649433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event-driven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45376" y="5057496"/>
              <a:ext cx="1847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 err="1">
                <a:solidFill>
                  <a:schemeClr val="accent2"/>
                </a:solidFill>
                <a:latin typeface="Yanone Kaffeesatz Regular" panose="02000000000000000000" pitchFamily="2" charset="0"/>
              </a:rPr>
              <a:t>async</a:t>
            </a:r>
            <a:endParaRPr lang="de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4333" y="478101"/>
            <a:ext cx="3931139" cy="589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652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Task</a:t>
            </a:r>
            <a:endParaRPr lang="de-CH" dirty="0"/>
          </a:p>
        </p:txBody>
      </p:sp>
      <p:grpSp>
        <p:nvGrpSpPr>
          <p:cNvPr id="3" name="Group 2"/>
          <p:cNvGrpSpPr/>
          <p:nvPr/>
        </p:nvGrpSpPr>
        <p:grpSpPr>
          <a:xfrm>
            <a:off x="6408615" y="211015"/>
            <a:ext cx="4697048" cy="6226184"/>
            <a:chOff x="6408615" y="211015"/>
            <a:chExt cx="4697048" cy="6226184"/>
          </a:xfrm>
          <a:solidFill>
            <a:schemeClr val="bg1">
              <a:alpha val="90000"/>
            </a:schemeClr>
          </a:solidFill>
        </p:grpSpPr>
        <p:sp>
          <p:nvSpPr>
            <p:cNvPr id="2" name="Rectangle 1"/>
            <p:cNvSpPr/>
            <p:nvPr/>
          </p:nvSpPr>
          <p:spPr>
            <a:xfrm>
              <a:off x="6408615" y="211015"/>
              <a:ext cx="4310549" cy="32902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046309" y="3146922"/>
              <a:ext cx="2059354" cy="32902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5810" y="1765712"/>
            <a:ext cx="4865112" cy="332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uniform</a:t>
            </a:r>
          </a:p>
        </p:txBody>
      </p:sp>
    </p:spTree>
    <p:extLst>
      <p:ext uri="{BB962C8B-B14F-4D97-AF65-F5344CB8AC3E}">
        <p14:creationId xmlns:p14="http://schemas.microsoft.com/office/powerpoint/2010/main" val="169215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Task</a:t>
            </a:r>
            <a:endParaRPr lang="de-CH" dirty="0"/>
          </a:p>
        </p:txBody>
      </p:sp>
      <p:grpSp>
        <p:nvGrpSpPr>
          <p:cNvPr id="3" name="Group 2"/>
          <p:cNvGrpSpPr/>
          <p:nvPr/>
        </p:nvGrpSpPr>
        <p:grpSpPr>
          <a:xfrm>
            <a:off x="6408615" y="211015"/>
            <a:ext cx="4697048" cy="6226184"/>
            <a:chOff x="6408615" y="211015"/>
            <a:chExt cx="4697048" cy="6226184"/>
          </a:xfrm>
          <a:solidFill>
            <a:schemeClr val="bg1">
              <a:alpha val="90000"/>
            </a:schemeClr>
          </a:solidFill>
        </p:grpSpPr>
        <p:sp>
          <p:nvSpPr>
            <p:cNvPr id="2" name="Rectangle 1"/>
            <p:cNvSpPr/>
            <p:nvPr/>
          </p:nvSpPr>
          <p:spPr>
            <a:xfrm>
              <a:off x="6408615" y="211015"/>
              <a:ext cx="4310549" cy="32902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046309" y="3146922"/>
              <a:ext cx="2059354" cy="32902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9" name="Rectangle 8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IO-bound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6" t="3288" r="8260"/>
          <a:stretch/>
        </p:blipFill>
        <p:spPr>
          <a:xfrm>
            <a:off x="7019750" y="572697"/>
            <a:ext cx="3699414" cy="54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88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Task</a:t>
            </a:r>
            <a:endParaRPr lang="de-CH" dirty="0"/>
          </a:p>
        </p:txBody>
      </p:sp>
      <p:grpSp>
        <p:nvGrpSpPr>
          <p:cNvPr id="3" name="Group 2"/>
          <p:cNvGrpSpPr/>
          <p:nvPr/>
        </p:nvGrpSpPr>
        <p:grpSpPr>
          <a:xfrm>
            <a:off x="6408615" y="211015"/>
            <a:ext cx="4697048" cy="6226184"/>
            <a:chOff x="6408615" y="211015"/>
            <a:chExt cx="4697048" cy="6226184"/>
          </a:xfrm>
          <a:solidFill>
            <a:schemeClr val="bg1">
              <a:alpha val="90000"/>
            </a:schemeClr>
          </a:solidFill>
        </p:grpSpPr>
        <p:sp>
          <p:nvSpPr>
            <p:cNvPr id="2" name="Rectangle 1"/>
            <p:cNvSpPr/>
            <p:nvPr/>
          </p:nvSpPr>
          <p:spPr>
            <a:xfrm>
              <a:off x="6408615" y="211015"/>
              <a:ext cx="4310549" cy="32902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046309" y="3146922"/>
              <a:ext cx="2059354" cy="32902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301" y="1292087"/>
            <a:ext cx="5597263" cy="432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CPU-bound</a:t>
            </a:r>
          </a:p>
        </p:txBody>
      </p:sp>
    </p:spTree>
    <p:extLst>
      <p:ext uri="{BB962C8B-B14F-4D97-AF65-F5344CB8AC3E}">
        <p14:creationId xmlns:p14="http://schemas.microsoft.com/office/powerpoint/2010/main" val="4202762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Recap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6485271" y="1997839"/>
            <a:ext cx="57067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Use </a:t>
            </a:r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Task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instead of </a:t>
            </a:r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void</a:t>
            </a:r>
          </a:p>
          <a:p>
            <a:endParaRPr lang="en-US" sz="3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  <a:p>
            <a:endParaRPr lang="en-US" sz="3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all the way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, don’t mix blocking and asynchronous code</a:t>
            </a:r>
            <a:endParaRPr lang="de-CH" sz="36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best-practices</a:t>
            </a:r>
          </a:p>
        </p:txBody>
      </p:sp>
    </p:spTree>
    <p:extLst>
      <p:ext uri="{BB962C8B-B14F-4D97-AF65-F5344CB8AC3E}">
        <p14:creationId xmlns:p14="http://schemas.microsoft.com/office/powerpoint/2010/main" val="3763334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97040" y="735955"/>
            <a:ext cx="8495357" cy="5386090"/>
            <a:chOff x="1040633" y="1050953"/>
            <a:chExt cx="8495357" cy="5386090"/>
          </a:xfrm>
        </p:grpSpPr>
        <p:sp>
          <p:nvSpPr>
            <p:cNvPr id="2" name="Rectangle 1"/>
            <p:cNvSpPr/>
            <p:nvPr/>
          </p:nvSpPr>
          <p:spPr>
            <a:xfrm>
              <a:off x="3575704" y="1050953"/>
              <a:ext cx="5960286" cy="5386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44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viral</a:t>
              </a:r>
              <a:endParaRPr lang="de-CH" sz="24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40633" y="1702859"/>
              <a:ext cx="3736920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600" dirty="0" err="1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Async</a:t>
              </a:r>
              <a:r>
                <a:rPr lang="en-US" sz="660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 / await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924083" y="2538448"/>
              <a:ext cx="1104790" cy="2215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80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is</a:t>
              </a:r>
              <a:endParaRPr lang="de-CH" sz="16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2243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6871" y="735955"/>
            <a:ext cx="4878259" cy="5386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4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but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702236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30540" y="523616"/>
            <a:ext cx="6434935" cy="6334384"/>
            <a:chOff x="1040633" y="1702859"/>
            <a:chExt cx="6434935" cy="6334384"/>
          </a:xfrm>
        </p:grpSpPr>
        <p:sp>
          <p:nvSpPr>
            <p:cNvPr id="2" name="Rectangle 1"/>
            <p:cNvSpPr/>
            <p:nvPr/>
          </p:nvSpPr>
          <p:spPr>
            <a:xfrm>
              <a:off x="1313304" y="2651153"/>
              <a:ext cx="6162264" cy="5386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44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butt</a:t>
              </a:r>
              <a:endParaRPr lang="de-CH" sz="24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40633" y="1702859"/>
              <a:ext cx="3353803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It kicks your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969803" y="1993382"/>
              <a:ext cx="4224233" cy="2215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80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servers</a:t>
              </a:r>
              <a:endParaRPr lang="de-CH" sz="16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884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360196" y="1359861"/>
            <a:ext cx="8411217" cy="4347605"/>
            <a:chOff x="-113162" y="1359861"/>
            <a:chExt cx="8411217" cy="4347605"/>
          </a:xfrm>
        </p:grpSpPr>
        <p:sp>
          <p:nvSpPr>
            <p:cNvPr id="2" name="Rectangle 1"/>
            <p:cNvSpPr/>
            <p:nvPr/>
          </p:nvSpPr>
          <p:spPr>
            <a:xfrm>
              <a:off x="1909015" y="2129302"/>
              <a:ext cx="499991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Azure Service Bus</a:t>
              </a:r>
              <a:endParaRPr lang="de-CH" sz="500" dirty="0">
                <a:solidFill>
                  <a:schemeClr val="tx2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6225052" y="1975413"/>
              <a:ext cx="207300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26 times</a:t>
              </a:r>
              <a:endParaRPr lang="de-CH" sz="54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-113162" y="1359861"/>
              <a:ext cx="499991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 err="1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NServiceBus</a:t>
              </a:r>
              <a:endParaRPr lang="de-CH" sz="500" dirty="0">
                <a:solidFill>
                  <a:schemeClr val="tx2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909015" y="2957897"/>
              <a:ext cx="499991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Azure Storage Queues</a:t>
              </a:r>
              <a:endParaRPr lang="de-CH" sz="500" dirty="0">
                <a:solidFill>
                  <a:schemeClr val="tx2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25052" y="2804008"/>
              <a:ext cx="178446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6 times</a:t>
              </a:r>
              <a:endParaRPr lang="de-CH" sz="5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9015" y="3786492"/>
              <a:ext cx="499991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MSMQ</a:t>
              </a:r>
              <a:endParaRPr lang="de-CH" sz="500" dirty="0">
                <a:solidFill>
                  <a:schemeClr val="tx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225051" y="3709547"/>
              <a:ext cx="178446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3 times</a:t>
              </a:r>
              <a:endParaRPr lang="de-CH" sz="5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9015" y="4784136"/>
              <a:ext cx="5808000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more message throughput</a:t>
              </a:r>
              <a:endParaRPr lang="de-CH" sz="5400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760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353389948"/>
              </p:ext>
            </p:extLst>
          </p:nvPr>
        </p:nvGraphicFramePr>
        <p:xfrm>
          <a:off x="1237593" y="719666"/>
          <a:ext cx="892240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440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0" y="1742883"/>
            <a:ext cx="5151939" cy="34346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23694" y="2132715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Solution Architect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Enthusiastic Software Engineer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Microsoft MVP for systems integration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@danielmarbach</a:t>
            </a: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particular.net/blog</a:t>
            </a: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planetgeek.ch</a:t>
            </a:r>
          </a:p>
        </p:txBody>
      </p:sp>
    </p:spTree>
    <p:extLst>
      <p:ext uri="{BB962C8B-B14F-4D97-AF65-F5344CB8AC3E}">
        <p14:creationId xmlns:p14="http://schemas.microsoft.com/office/powerpoint/2010/main" val="3601279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13093480"/>
              </p:ext>
            </p:extLst>
          </p:nvPr>
        </p:nvGraphicFramePr>
        <p:xfrm>
          <a:off x="1237593" y="719666"/>
          <a:ext cx="892240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5552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05725"/>
            <a:ext cx="49999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Identify</a:t>
            </a:r>
            <a:endParaRPr lang="de-CH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6" t="3288" r="8260"/>
          <a:stretch/>
        </p:blipFill>
        <p:spPr>
          <a:xfrm>
            <a:off x="8191422" y="138916"/>
            <a:ext cx="842113" cy="123067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IO-bound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722" y="1470445"/>
            <a:ext cx="1644692" cy="268183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tangle 5"/>
          <p:cNvSpPr/>
          <p:nvPr/>
        </p:nvSpPr>
        <p:spPr>
          <a:xfrm>
            <a:off x="7915594" y="1470445"/>
            <a:ext cx="1644692" cy="111078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9792466" y="1470445"/>
            <a:ext cx="1644692" cy="111078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tangle 7"/>
          <p:cNvSpPr/>
          <p:nvPr/>
        </p:nvSpPr>
        <p:spPr>
          <a:xfrm>
            <a:off x="7915594" y="2811360"/>
            <a:ext cx="3521564" cy="134091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tangle 8"/>
          <p:cNvSpPr/>
          <p:nvPr/>
        </p:nvSpPr>
        <p:spPr>
          <a:xfrm>
            <a:off x="6038722" y="4234101"/>
            <a:ext cx="5398436" cy="134091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tangle 9"/>
          <p:cNvSpPr/>
          <p:nvPr/>
        </p:nvSpPr>
        <p:spPr>
          <a:xfrm>
            <a:off x="8136011" y="2926427"/>
            <a:ext cx="811607" cy="71648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tangle 10"/>
          <p:cNvSpPr/>
          <p:nvPr/>
        </p:nvSpPr>
        <p:spPr>
          <a:xfrm>
            <a:off x="9110757" y="2926427"/>
            <a:ext cx="811607" cy="71648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tangle 11"/>
          <p:cNvSpPr/>
          <p:nvPr/>
        </p:nvSpPr>
        <p:spPr>
          <a:xfrm>
            <a:off x="10085503" y="2924892"/>
            <a:ext cx="811607" cy="71648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tangle 12"/>
          <p:cNvSpPr/>
          <p:nvPr/>
        </p:nvSpPr>
        <p:spPr>
          <a:xfrm>
            <a:off x="6177313" y="4335306"/>
            <a:ext cx="2770305" cy="111185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tangle 13"/>
          <p:cNvSpPr/>
          <p:nvPr/>
        </p:nvSpPr>
        <p:spPr>
          <a:xfrm>
            <a:off x="9033535" y="4335305"/>
            <a:ext cx="2282932" cy="111185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47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AF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33731" y="2699798"/>
            <a:ext cx="4999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err="1">
                <a:solidFill>
                  <a:schemeClr val="accent2"/>
                </a:solidFill>
                <a:latin typeface="Yanone Kaffeesatz Regular" panose="02000000000000000000" pitchFamily="2" charset="0"/>
              </a:rPr>
              <a:t>NServiceBus</a:t>
            </a:r>
            <a:endParaRPr lang="de-CH" sz="900" dirty="0"/>
          </a:p>
        </p:txBody>
      </p:sp>
      <p:sp>
        <p:nvSpPr>
          <p:cNvPr id="33" name="Rectangle 32"/>
          <p:cNvSpPr/>
          <p:nvPr/>
        </p:nvSpPr>
        <p:spPr>
          <a:xfrm>
            <a:off x="937473" y="3525787"/>
            <a:ext cx="2422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IO-bound</a:t>
            </a:r>
            <a:endParaRPr lang="en-US" sz="72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74633" y="1008274"/>
            <a:ext cx="5334907" cy="4398710"/>
            <a:chOff x="3855197" y="472967"/>
            <a:chExt cx="5334907" cy="4398710"/>
          </a:xfrm>
        </p:grpSpPr>
        <p:sp>
          <p:nvSpPr>
            <p:cNvPr id="2" name="Rectangle 1"/>
            <p:cNvSpPr/>
            <p:nvPr/>
          </p:nvSpPr>
          <p:spPr>
            <a:xfrm>
              <a:off x="3855197" y="472967"/>
              <a:ext cx="5334907" cy="4398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85385" y="558297"/>
              <a:ext cx="1166384" cy="2056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Configuration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281958" y="558297"/>
              <a:ext cx="1166384" cy="2056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Scanning</a:t>
              </a:r>
              <a:endParaRPr lang="de-CH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62057" y="566014"/>
              <a:ext cx="1166384" cy="205617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Pipeline</a:t>
              </a:r>
              <a:endParaRPr lang="de-CH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01859" y="2699798"/>
              <a:ext cx="1166384" cy="205617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Transport</a:t>
              </a:r>
              <a:endParaRPr lang="de-CH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281958" y="2699798"/>
              <a:ext cx="1166384" cy="2056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Serialization</a:t>
              </a:r>
              <a:endParaRPr lang="de-CH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562057" y="2714584"/>
              <a:ext cx="1166384" cy="205617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Persistence</a:t>
              </a:r>
              <a:endParaRPr lang="de-CH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842156" y="566014"/>
              <a:ext cx="1166384" cy="2056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…</a:t>
              </a:r>
              <a:endParaRPr lang="de-CH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842156" y="2714584"/>
              <a:ext cx="1166384" cy="2056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…</a:t>
              </a:r>
              <a:endParaRPr lang="de-CH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230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5197" y="472966"/>
            <a:ext cx="3121044" cy="590418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tangle 3"/>
          <p:cNvSpPr/>
          <p:nvPr/>
        </p:nvSpPr>
        <p:spPr>
          <a:xfrm>
            <a:off x="4081170" y="677922"/>
            <a:ext cx="5317706" cy="4931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Deserialization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81170" y="1960790"/>
            <a:ext cx="5299967" cy="326124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81170" y="5417280"/>
            <a:ext cx="5317706" cy="76462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Persistence</a:t>
            </a:r>
            <a:r>
              <a:rPr lang="de-CH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State </a:t>
            </a:r>
            <a:r>
              <a:rPr lang="de-CH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Saving</a:t>
            </a:r>
            <a:r>
              <a:rPr lang="de-CH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de-CH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if</a:t>
            </a:r>
            <a:r>
              <a:rPr lang="de-CH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de-CH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necessary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-740877" y="0"/>
            <a:ext cx="4149079" cy="1171043"/>
            <a:chOff x="-1874573" y="2481003"/>
            <a:chExt cx="6146810" cy="2008681"/>
          </a:xfrm>
        </p:grpSpPr>
        <p:pic>
          <p:nvPicPr>
            <p:cNvPr id="12" name="Picture 2" descr="http://icons.iconarchive.com/icons/icojam/blue-bits/256/database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654430" y="2260861"/>
              <a:ext cx="2008680" cy="244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http://icons.iconarchive.com/icons/icojam/blue-bits/256/database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89457" y="2260860"/>
              <a:ext cx="2008680" cy="244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http://icons.iconarchive.com/icons/icojam/blue-bits/256/database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043415" y="2260861"/>
              <a:ext cx="2008680" cy="244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4" descr="http://icons.iconarchive.com/icons/icojam/blue-bits/256/mail-icon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184" y="100621"/>
            <a:ext cx="969797" cy="96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icons.iconarchive.com/icons/icojam/blue-bits/256/mail-icon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1" y="100621"/>
            <a:ext cx="969797" cy="96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icons.iconarchive.com/icons/icojam/blue-bits/256/mail-icon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492" y="100622"/>
            <a:ext cx="969797" cy="96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956951" y="1171039"/>
            <a:ext cx="17831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Queue</a:t>
            </a:r>
            <a:endParaRPr lang="de-CH" sz="44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401405" y="472966"/>
            <a:ext cx="453792" cy="1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081170" y="1272425"/>
            <a:ext cx="5317706" cy="4931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Persistence</a:t>
            </a:r>
            <a:r>
              <a:rPr lang="de-CH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State </a:t>
            </a:r>
            <a:r>
              <a:rPr lang="de-CH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Loading</a:t>
            </a:r>
            <a:r>
              <a:rPr lang="de-CH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de-CH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if</a:t>
            </a:r>
            <a:r>
              <a:rPr lang="de-CH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de-CH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necessary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385970" y="3010225"/>
            <a:ext cx="7806030" cy="2056174"/>
            <a:chOff x="4284544" y="3004558"/>
            <a:chExt cx="7806030" cy="2056174"/>
          </a:xfrm>
        </p:grpSpPr>
        <p:sp>
          <p:nvSpPr>
            <p:cNvPr id="23" name="Rectangle 22"/>
            <p:cNvSpPr/>
            <p:nvPr/>
          </p:nvSpPr>
          <p:spPr>
            <a:xfrm>
              <a:off x="4284544" y="3645883"/>
              <a:ext cx="7806030" cy="9160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596423" y="3004560"/>
              <a:ext cx="1166384" cy="2056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err="1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Serialization</a:t>
              </a:r>
              <a:endParaRPr lang="de-CH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988780" y="3004560"/>
              <a:ext cx="1166384" cy="2056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Routing</a:t>
              </a:r>
              <a:endParaRPr lang="de-CH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381137" y="3004558"/>
              <a:ext cx="1166384" cy="20561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err="1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Batching</a:t>
              </a:r>
              <a:endParaRPr lang="de-CH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735855" y="3017088"/>
              <a:ext cx="1166384" cy="20436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err="1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Handover</a:t>
              </a:r>
              <a:endParaRPr lang="de-CH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308663" y="2168554"/>
            <a:ext cx="10070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Http Client</a:t>
            </a:r>
          </a:p>
          <a:p>
            <a:r>
              <a:rPr lang="de-CH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Webservice</a:t>
            </a:r>
          </a:p>
          <a:p>
            <a:r>
              <a:rPr lang="de-CH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File System</a:t>
            </a:r>
          </a:p>
          <a:p>
            <a:r>
              <a:rPr lang="de-CH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Database</a:t>
            </a:r>
          </a:p>
          <a:p>
            <a:r>
              <a:rPr lang="de-CH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89730" y="2114477"/>
            <a:ext cx="1409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User </a:t>
            </a:r>
            <a:r>
              <a:rPr lang="de-CH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code</a:t>
            </a:r>
            <a:endParaRPr lang="de-CH" sz="32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59544" y="3853646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Sending</a:t>
            </a:r>
            <a:r>
              <a:rPr lang="de-CH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/Publishing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33731" y="2699798"/>
            <a:ext cx="4999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err="1">
                <a:solidFill>
                  <a:schemeClr val="accent2"/>
                </a:solidFill>
                <a:latin typeface="Yanone Kaffeesatz Regular" panose="02000000000000000000" pitchFamily="2" charset="0"/>
              </a:rPr>
              <a:t>NServiceBus</a:t>
            </a:r>
            <a:endParaRPr lang="de-CH" sz="900" dirty="0"/>
          </a:p>
        </p:txBody>
      </p:sp>
      <p:sp>
        <p:nvSpPr>
          <p:cNvPr id="33" name="Rectangle 32"/>
          <p:cNvSpPr/>
          <p:nvPr/>
        </p:nvSpPr>
        <p:spPr>
          <a:xfrm>
            <a:off x="937473" y="3525787"/>
            <a:ext cx="2422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IO-bound</a:t>
            </a:r>
            <a:endParaRPr lang="en-US" sz="72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963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09537162"/>
              </p:ext>
            </p:extLst>
          </p:nvPr>
        </p:nvGraphicFramePr>
        <p:xfrm>
          <a:off x="1237593" y="719666"/>
          <a:ext cx="892240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2507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05725"/>
            <a:ext cx="49999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Explore</a:t>
            </a:r>
            <a:endParaRPr lang="de-CH" sz="1200" dirty="0"/>
          </a:p>
        </p:txBody>
      </p:sp>
      <p:sp>
        <p:nvSpPr>
          <p:cNvPr id="4" name="Rectangle 3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IO-bound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87584" y="1283074"/>
            <a:ext cx="3357526" cy="429185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078717" y="1451238"/>
            <a:ext cx="4976" cy="200929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787584" y="491106"/>
            <a:ext cx="28146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High-level Spike</a:t>
            </a:r>
            <a:endParaRPr lang="de-CH" sz="500" dirty="0"/>
          </a:p>
        </p:txBody>
      </p:sp>
      <p:sp>
        <p:nvSpPr>
          <p:cNvPr id="20" name="Rectangle 19"/>
          <p:cNvSpPr/>
          <p:nvPr/>
        </p:nvSpPr>
        <p:spPr>
          <a:xfrm>
            <a:off x="7330436" y="5574926"/>
            <a:ext cx="28146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Low-level Spike</a:t>
            </a:r>
            <a:endParaRPr lang="de-CH" sz="5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9863960" y="3675993"/>
            <a:ext cx="13137" cy="174734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756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3731" y="2699798"/>
            <a:ext cx="4999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err="1">
                <a:solidFill>
                  <a:schemeClr val="accent2"/>
                </a:solidFill>
                <a:latin typeface="Yanone Kaffeesatz Regular" panose="02000000000000000000" pitchFamily="2" charset="0"/>
              </a:rPr>
              <a:t>RabbitMQ</a:t>
            </a:r>
            <a:r>
              <a:rPr lang="en-US" sz="60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 Client</a:t>
            </a:r>
            <a:endParaRPr lang="de-CH" sz="900" dirty="0"/>
          </a:p>
        </p:txBody>
      </p:sp>
      <p:sp>
        <p:nvSpPr>
          <p:cNvPr id="3" name="Rectangle 2"/>
          <p:cNvSpPr/>
          <p:nvPr/>
        </p:nvSpPr>
        <p:spPr>
          <a:xfrm>
            <a:off x="937473" y="3525787"/>
            <a:ext cx="2422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IO-bound</a:t>
            </a:r>
            <a:endParaRPr lang="en-US" sz="72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87584" y="1283074"/>
            <a:ext cx="3357526" cy="429185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078717" y="1451238"/>
            <a:ext cx="4976" cy="200929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787584" y="491106"/>
            <a:ext cx="28146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High-level Spike</a:t>
            </a:r>
            <a:endParaRPr lang="de-CH" sz="500" dirty="0"/>
          </a:p>
        </p:txBody>
      </p:sp>
      <p:sp>
        <p:nvSpPr>
          <p:cNvPr id="7" name="Rectangle 6"/>
          <p:cNvSpPr/>
          <p:nvPr/>
        </p:nvSpPr>
        <p:spPr>
          <a:xfrm>
            <a:off x="7294708" y="1451239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ConnectionFactory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94708" y="2025867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Connection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88792" y="2600495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Model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88792" y="3175123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Consumers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2429" y="6250403"/>
            <a:ext cx="5442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github.com/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rabbitmq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/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rabbitmq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dotnet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-client/pull/151</a:t>
            </a:r>
          </a:p>
        </p:txBody>
      </p:sp>
    </p:spTree>
    <p:extLst>
      <p:ext uri="{BB962C8B-B14F-4D97-AF65-F5344CB8AC3E}">
        <p14:creationId xmlns:p14="http://schemas.microsoft.com/office/powerpoint/2010/main" val="2191083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87584" y="1283074"/>
            <a:ext cx="3357526" cy="429185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tangle 2"/>
          <p:cNvSpPr/>
          <p:nvPr/>
        </p:nvSpPr>
        <p:spPr>
          <a:xfrm>
            <a:off x="7330436" y="5574926"/>
            <a:ext cx="28146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Low-level Spike</a:t>
            </a:r>
            <a:endParaRPr lang="de-CH" sz="5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9863960" y="3675993"/>
            <a:ext cx="13137" cy="174734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33731" y="2699798"/>
            <a:ext cx="4999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err="1">
                <a:solidFill>
                  <a:schemeClr val="accent2"/>
                </a:solidFill>
                <a:latin typeface="Yanone Kaffeesatz Regular" panose="02000000000000000000" pitchFamily="2" charset="0"/>
              </a:rPr>
              <a:t>RabbitMQ</a:t>
            </a:r>
            <a:r>
              <a:rPr lang="en-US" sz="60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 Client</a:t>
            </a:r>
            <a:endParaRPr lang="de-CH" sz="900" dirty="0"/>
          </a:p>
        </p:txBody>
      </p:sp>
      <p:sp>
        <p:nvSpPr>
          <p:cNvPr id="6" name="Rectangle 5"/>
          <p:cNvSpPr/>
          <p:nvPr/>
        </p:nvSpPr>
        <p:spPr>
          <a:xfrm>
            <a:off x="937473" y="3525787"/>
            <a:ext cx="2422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IO-bound</a:t>
            </a:r>
            <a:endParaRPr lang="en-US" sz="72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9690" y="3173715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Protocol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9690" y="3753445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MessageBuilder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59690" y="4873731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NetworkReader</a:t>
            </a:r>
            <a:r>
              <a:rPr lang="de-CH" sz="2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/Writer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9690" y="4313588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Content / Headers / Frames</a:t>
            </a:r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2429" y="6250403"/>
            <a:ext cx="5442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github.com/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rabbitmq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/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rabbitmq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dotnet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-client/pull/149</a:t>
            </a:r>
          </a:p>
        </p:txBody>
      </p:sp>
    </p:spTree>
    <p:extLst>
      <p:ext uri="{BB962C8B-B14F-4D97-AF65-F5344CB8AC3E}">
        <p14:creationId xmlns:p14="http://schemas.microsoft.com/office/powerpoint/2010/main" val="1103645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3221" y="1197622"/>
            <a:ext cx="4855221" cy="5134396"/>
            <a:chOff x="145657" y="0"/>
            <a:chExt cx="6858000" cy="6858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3475632" y="178987"/>
              <a:ext cx="2146955" cy="16032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watch</a:t>
              </a:r>
              <a:r>
                <a:rPr lang="en-US" sz="72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800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592073" y="467897"/>
            <a:ext cx="3889205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Event handlers</a:t>
            </a:r>
          </a:p>
          <a:p>
            <a:pPr algn="ctr"/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Locks</a:t>
            </a:r>
          </a:p>
          <a:p>
            <a:pPr algn="ctr"/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Monitor</a:t>
            </a:r>
          </a:p>
          <a:p>
            <a:pPr algn="ctr"/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Semaphore / </a:t>
            </a:r>
            <a:r>
              <a:rPr lang="en-US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Mutex</a:t>
            </a:r>
            <a:endParaRPr lang="en-US" sz="32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  <a:p>
            <a:pPr algn="ctr"/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Auto / </a:t>
            </a:r>
            <a:r>
              <a:rPr lang="en-US" sz="32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ManualResetEvent</a:t>
            </a:r>
            <a:endParaRPr lang="en-US" sz="32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  <a:p>
            <a:pPr algn="ctr"/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Ref/Out parameters</a:t>
            </a:r>
          </a:p>
          <a:p>
            <a:pPr algn="ctr"/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Thread</a:t>
            </a:r>
          </a:p>
          <a:p>
            <a:pPr algn="ctr"/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Ambient state</a:t>
            </a:r>
          </a:p>
          <a:p>
            <a:pPr algn="ctr"/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IO-bound calls in 3</a:t>
            </a:r>
            <a:r>
              <a:rPr lang="en-US" sz="3200" baseline="30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rd</a:t>
            </a:r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Party libs</a:t>
            </a:r>
          </a:p>
          <a:p>
            <a:pPr algn="ctr"/>
            <a:r>
              <a:rPr lang="en-US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Remote Procedure Calls</a:t>
            </a:r>
          </a:p>
        </p:txBody>
      </p:sp>
    </p:spTree>
    <p:extLst>
      <p:ext uri="{BB962C8B-B14F-4D97-AF65-F5344CB8AC3E}">
        <p14:creationId xmlns:p14="http://schemas.microsoft.com/office/powerpoint/2010/main" val="3404517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3475633" y="178989"/>
              <a:ext cx="2181083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watch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4451372" y="1197622"/>
            <a:ext cx="8755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public delegate </a:t>
            </a:r>
            <a:r>
              <a:rPr lang="en-US" sz="24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void</a:t>
            </a:r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EventHandler</a:t>
            </a:r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(object sender, </a:t>
            </a:r>
            <a:r>
              <a:rPr lang="en-US" sz="24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EventArgs</a:t>
            </a:r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e);</a:t>
            </a:r>
          </a:p>
          <a:p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</a:p>
          <a:p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public delegate </a:t>
            </a:r>
            <a:r>
              <a:rPr lang="en-US" sz="24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void</a:t>
            </a:r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EventHandler</a:t>
            </a:r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&lt;</a:t>
            </a:r>
            <a:r>
              <a:rPr lang="en-US" sz="24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TEventArgs</a:t>
            </a:r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&gt;(object sender, </a:t>
            </a:r>
            <a:r>
              <a:rPr lang="en-US" sz="24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TEventArgs</a:t>
            </a:r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e);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1372" y="308615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de-CH" sz="24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 void</a:t>
            </a:r>
            <a:r>
              <a:rPr lang="de-CH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MyEventHandler(object sender, EventArgs e)</a:t>
            </a:r>
          </a:p>
          <a:p>
            <a:r>
              <a:rPr lang="de-CH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{</a:t>
            </a:r>
          </a:p>
          <a:p>
            <a:r>
              <a:rPr lang="de-CH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	await Task.Yield();</a:t>
            </a:r>
          </a:p>
          <a:p>
            <a:r>
              <a:rPr lang="de-CH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	throw new InvalidOperationException();</a:t>
            </a:r>
          </a:p>
          <a:p>
            <a:r>
              <a:rPr lang="de-CH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88573" y="489736"/>
            <a:ext cx="24913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Event handlers</a:t>
            </a:r>
          </a:p>
        </p:txBody>
      </p:sp>
    </p:spTree>
    <p:extLst>
      <p:ext uri="{BB962C8B-B14F-4D97-AF65-F5344CB8AC3E}">
        <p14:creationId xmlns:p14="http://schemas.microsoft.com/office/powerpoint/2010/main" val="263544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Goals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6485271" y="1290717"/>
            <a:ext cx="57067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CPU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-bound vs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IO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-bound</a:t>
            </a:r>
          </a:p>
          <a:p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Threads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and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Tasks</a:t>
            </a:r>
          </a:p>
          <a:p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best-practices</a:t>
            </a:r>
          </a:p>
          <a:p>
            <a:endParaRPr lang="en-US" sz="3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Why </a:t>
            </a:r>
            <a:r>
              <a:rPr lang="en-US" sz="3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is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the future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864408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49395" y="290906"/>
            <a:ext cx="692254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syncEvent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new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ManualResetEvent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(false);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t1 =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Task.Run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(() =&gt;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"Entering </a:t>
            </a:r>
            <a:r>
              <a:rPr lang="en-US" sz="28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wait".Output</a:t>
            </a:r>
            <a:r>
              <a:rPr lang="en-US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syncEvent.WaitOne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"</a:t>
            </a:r>
            <a:r>
              <a:rPr lang="en-US" sz="28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Continue".Output</a:t>
            </a:r>
            <a:r>
              <a:rPr lang="en-US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});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ar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t2 =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Task.Run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(() =&gt;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Thread.Sleep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(2000);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syncEvent.Set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});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await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Task.WhenAll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(t1, t2);</a:t>
            </a:r>
            <a:endParaRPr lang="de-CH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14463" y="489736"/>
            <a:ext cx="30396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ManualResetEvent</a:t>
            </a:r>
            <a:endParaRPr lang="en-US" sz="40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02959" y="2814674"/>
            <a:ext cx="376898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01:08:14:093: Entering wait</a:t>
            </a:r>
          </a:p>
          <a:p>
            <a:r>
              <a:rPr lang="de-CH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01:08:16:094: Continue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3475633" y="178989"/>
              <a:ext cx="2181083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watch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546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475633" y="178989"/>
              <a:ext cx="2181083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watch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60245" y="2519636"/>
            <a:ext cx="4762354" cy="830997"/>
            <a:chOff x="6184552" y="3871872"/>
            <a:chExt cx="4762354" cy="830997"/>
          </a:xfrm>
        </p:grpSpPr>
        <p:sp>
          <p:nvSpPr>
            <p:cNvPr id="6" name="Rectangle 5"/>
            <p:cNvSpPr/>
            <p:nvPr/>
          </p:nvSpPr>
          <p:spPr>
            <a:xfrm>
              <a:off x="6184552" y="3871872"/>
              <a:ext cx="224292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void</a:t>
              </a:r>
              <a:r>
                <a:rPr lang="en-US" sz="48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 </a:t>
              </a:r>
              <a:r>
                <a:rPr lang="en-US" sz="480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stinks</a:t>
              </a:r>
              <a:endParaRPr lang="de-CH" sz="800" dirty="0">
                <a:solidFill>
                  <a:schemeClr val="tx2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625437" y="3871872"/>
              <a:ext cx="232146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wait</a:t>
              </a:r>
              <a:r>
                <a:rPr lang="en-US" sz="48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 </a:t>
              </a:r>
              <a:r>
                <a:rPr lang="en-US" sz="480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smells</a:t>
              </a:r>
              <a:endParaRPr lang="de-CH" sz="800" dirty="0">
                <a:solidFill>
                  <a:schemeClr val="tx2"/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089428" y="5514569"/>
            <a:ext cx="64331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all the way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means</a:t>
            </a:r>
            <a:r>
              <a:rPr lang="en-US" sz="3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avoid blocking code</a:t>
            </a:r>
            <a:endParaRPr lang="de-CH" sz="3600" dirty="0">
              <a:solidFill>
                <a:schemeClr val="accent4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51680" y="4287370"/>
            <a:ext cx="291778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Remember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19000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10083" y="583676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http://stackoverflow.com/questions/7612602/why-cant-i-use-the-await-operator-within-the-body-of-a-lock-statement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5371910" y="1197622"/>
            <a:ext cx="38928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locker = new object();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lock (locker)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Task.Yield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  <a:endParaRPr lang="de-CH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71910" y="4028526"/>
            <a:ext cx="68200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Error	CS1996 </a:t>
            </a:r>
            <a:b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</a:b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Cannot await in the body of a lock statement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37176" y="489736"/>
            <a:ext cx="9941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locks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3475633" y="178989"/>
              <a:ext cx="2181083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watch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75083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71910" y="546795"/>
            <a:ext cx="69225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static 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Task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Out(string content, 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out string parameter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)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randomFileName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Path.GetTempFileName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using (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writer = new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StreamWriter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randomFileName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))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await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writer.WriteLineAsync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(content);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}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parameter = 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randomFileName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  <a:endParaRPr lang="de-CH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17567" y="489736"/>
            <a:ext cx="14334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Ref/Out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71910" y="5035134"/>
            <a:ext cx="68200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Error	CS1988 </a:t>
            </a:r>
            <a:b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</a:b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methods cannot have ref or out parameters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475633" y="178989"/>
              <a:ext cx="2181083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watch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37616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64871" y="838788"/>
            <a:ext cx="730674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class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ClassWithAmbientState</a:t>
            </a:r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static 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ThreadLocal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&lt;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int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&gt;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ambientState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</a:t>
            </a:r>
            <a:b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   new 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ThreadLocal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&lt;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int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&gt;(() =&gt; 1); 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public void Do()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ambientState.Value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++;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}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  <a:endParaRPr lang="de-CH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15830" y="489736"/>
            <a:ext cx="24368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Ambient state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3475633" y="178989"/>
              <a:ext cx="2181083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watch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1228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64871" y="838788"/>
            <a:ext cx="730674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instance = new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ClassWithAmbientState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tasks = new Task[3];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for (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int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0;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&lt; 3;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++)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tasks[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] =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Task.Run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(() =&gt;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instance.Do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Thread.Sleep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(200);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instance.Do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});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await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Task.WhenAll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(tasks);</a:t>
            </a:r>
            <a:endParaRPr lang="de-CH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15830" y="489736"/>
            <a:ext cx="24368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Ambient state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3475633" y="178989"/>
              <a:ext cx="2181083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watch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5406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475633" y="178989"/>
              <a:ext cx="2181083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watch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5073728" y="2327535"/>
            <a:ext cx="66367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Older constructs </a:t>
            </a:r>
            <a:r>
              <a:rPr lang="en-US" sz="4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bound to threads</a:t>
            </a:r>
          </a:p>
          <a:p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fall apart in the </a:t>
            </a:r>
            <a:r>
              <a:rPr lang="en-US" sz="4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/await world</a:t>
            </a:r>
            <a:endParaRPr lang="de-CH" sz="800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51680" y="4287370"/>
            <a:ext cx="291778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Remember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39854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66418" y="735955"/>
            <a:ext cx="9459165" cy="5386090"/>
            <a:chOff x="710011" y="1050953"/>
            <a:chExt cx="9459165" cy="5386090"/>
          </a:xfrm>
        </p:grpSpPr>
        <p:sp>
          <p:nvSpPr>
            <p:cNvPr id="2" name="Rectangle 1"/>
            <p:cNvSpPr/>
            <p:nvPr/>
          </p:nvSpPr>
          <p:spPr>
            <a:xfrm>
              <a:off x="3575704" y="1050953"/>
              <a:ext cx="6593472" cy="5386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44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Task</a:t>
              </a:r>
              <a:endParaRPr lang="de-CH" sz="24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40633" y="1987168"/>
              <a:ext cx="22044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Forget thread!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10011" y="2538448"/>
              <a:ext cx="3033203" cy="2215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80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think</a:t>
              </a:r>
              <a:endParaRPr lang="de-CH" sz="16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5963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6651790"/>
              </p:ext>
            </p:extLst>
          </p:nvPr>
        </p:nvGraphicFramePr>
        <p:xfrm>
          <a:off x="1237593" y="719666"/>
          <a:ext cx="892240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25015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3646761" y="130075"/>
              <a:ext cx="1878721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Fix it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4451372" y="1197622"/>
            <a:ext cx="8755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public delegate </a:t>
            </a:r>
            <a:r>
              <a:rPr lang="en-US" sz="24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Task</a:t>
            </a:r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AsyncEventHandler</a:t>
            </a:r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(object sender, </a:t>
            </a:r>
            <a:r>
              <a:rPr lang="en-US" sz="24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EventArgs</a:t>
            </a:r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e);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1372" y="2546366"/>
            <a:ext cx="75749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protected virtual Task OnMyAsyncEvent() {</a:t>
            </a:r>
          </a:p>
          <a:p>
            <a:r>
              <a:rPr lang="en-US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…</a:t>
            </a:r>
            <a:endParaRPr lang="de-CH" sz="24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de-CH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var invocations = handler.GetInvocationList();</a:t>
            </a:r>
          </a:p>
          <a:p>
            <a:r>
              <a:rPr lang="de-CH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var handlerTasks = new Task[invocationList.Length];</a:t>
            </a:r>
          </a:p>
          <a:p>
            <a:endParaRPr lang="de-CH" sz="24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de-CH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for (int i = 0; i &lt; invocations.Length; i++) {</a:t>
            </a:r>
          </a:p>
          <a:p>
            <a:r>
              <a:rPr lang="de-CH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handlerTasks[i] = ((AsyncEventHandler)invocations[i])(...);</a:t>
            </a:r>
          </a:p>
          <a:p>
            <a:r>
              <a:rPr lang="de-CH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}</a:t>
            </a:r>
          </a:p>
          <a:p>
            <a:r>
              <a:rPr lang="de-CH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return Task.WhenAll(handlerTasks);</a:t>
            </a:r>
          </a:p>
          <a:p>
            <a:r>
              <a:rPr lang="de-CH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88573" y="489736"/>
            <a:ext cx="24913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Event handlers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51372" y="1871446"/>
            <a:ext cx="6260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 Task</a:t>
            </a:r>
            <a:r>
              <a:rPr lang="de-CH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MyAsyncEventHandler(object</a:t>
            </a:r>
            <a:r>
              <a:rPr lang="de-CH" dirty="0"/>
              <a:t> </a:t>
            </a:r>
            <a:r>
              <a:rPr lang="de-CH" sz="24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sender, EventArgs e) { }</a:t>
            </a:r>
          </a:p>
        </p:txBody>
      </p:sp>
    </p:spTree>
    <p:extLst>
      <p:ext uri="{BB962C8B-B14F-4D97-AF65-F5344CB8AC3E}">
        <p14:creationId xmlns:p14="http://schemas.microsoft.com/office/powerpoint/2010/main" val="116150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52437"/>
            <a:ext cx="49999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Premise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3580019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49395" y="290906"/>
            <a:ext cx="692254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tcs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new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TaskCompletionSource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&lt;object&gt;();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t1 =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Task.Run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(() =&gt;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"Entering </a:t>
            </a:r>
            <a:r>
              <a:rPr lang="en-US" sz="28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wait".Output</a:t>
            </a:r>
            <a:r>
              <a:rPr lang="en-US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tcs.Task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"</a:t>
            </a:r>
            <a:r>
              <a:rPr lang="en-US" sz="28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Continue".Output</a:t>
            </a:r>
            <a:r>
              <a:rPr lang="en-US" sz="2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});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ar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t2 =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Task.Run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(() =&gt;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Task.Delay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(2000);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tcs.TrySetResult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(null);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});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await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Task.WhenAll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(t1, t2);</a:t>
            </a:r>
            <a:endParaRPr lang="de-CH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14463" y="489736"/>
            <a:ext cx="30396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ManualResetEvent</a:t>
            </a:r>
            <a:endParaRPr lang="en-US" sz="40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02959" y="2814674"/>
            <a:ext cx="38443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04:36:52:087:: Entering wait</a:t>
            </a:r>
          </a:p>
          <a:p>
            <a:r>
              <a:rPr lang="de-CH" sz="3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04:36:54:094: Continue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3646761" y="130075"/>
              <a:ext cx="1878721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Fix it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83322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14463" y="489736"/>
            <a:ext cx="30396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ManualResetEvent</a:t>
            </a:r>
            <a:endParaRPr lang="en-US" sz="4000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73728" y="2327535"/>
            <a:ext cx="611898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Works for </a:t>
            </a:r>
            <a:r>
              <a:rPr lang="en-US" sz="4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set</a:t>
            </a:r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4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once events</a:t>
            </a:r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only.</a:t>
            </a:r>
          </a:p>
          <a:p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For reset events an approach is </a:t>
            </a:r>
            <a:b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available on my github account</a:t>
            </a:r>
            <a:endParaRPr lang="de-CH" sz="800" dirty="0">
              <a:solidFill>
                <a:schemeClr val="tx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3646761" y="130075"/>
              <a:ext cx="1878721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Fix it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34457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337176" y="489736"/>
            <a:ext cx="9941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locks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73728" y="2327535"/>
            <a:ext cx="608692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Can we change the code so that</a:t>
            </a:r>
          </a:p>
          <a:p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we </a:t>
            </a:r>
            <a:r>
              <a:rPr lang="en-US" sz="4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don’t have to await inside </a:t>
            </a:r>
            <a:br>
              <a:rPr lang="en-US" sz="4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</a:br>
            <a:r>
              <a:rPr lang="en-US" sz="4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the lock</a:t>
            </a:r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?</a:t>
            </a:r>
            <a:endParaRPr lang="de-CH" sz="800" dirty="0">
              <a:solidFill>
                <a:schemeClr val="tx2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3646761" y="130075"/>
              <a:ext cx="1878721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Fix it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06047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72" y="958062"/>
            <a:ext cx="682009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int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sharedRessource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0;</a:t>
            </a:r>
          </a:p>
          <a:p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semaphore = new 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SemaphoreSlim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(1)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tasks = new Task[3];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for (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int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0;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&lt; 3;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++)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tasks[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] = ((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Func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&lt;Task&gt;) (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() =&gt;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 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semaphore.WaitAsync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()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sharedRessource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++;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semaphore.Release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()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}}))();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await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Task.WhenAll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(tasks);</a:t>
            </a:r>
            <a:endParaRPr lang="de-CH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37176" y="489736"/>
            <a:ext cx="9941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locks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3646761" y="130075"/>
              <a:ext cx="1878721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Fix it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4321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71910" y="546795"/>
            <a:ext cx="69225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static 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Task&lt;string&gt;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Out(string content)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randomFileName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Path.GetTempFileName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using (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writer = new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StreamWriter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randomFileName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))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await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writer.WriteLineAsync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(content);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}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return 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randomFileName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  <a:endParaRPr lang="de-CH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17567" y="489736"/>
            <a:ext cx="14334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Ref/Out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3646761" y="130075"/>
              <a:ext cx="1878721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Fix it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50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64871" y="838788"/>
            <a:ext cx="730674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class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ClassWithAmbientState</a:t>
            </a:r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static 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AsyncLocal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&lt;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int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&gt;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ambientState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new 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AsyncLocal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&lt;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int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&gt;(); 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static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ClassWithAmbientState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  <a:b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ambientState.Value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1;</a:t>
            </a:r>
            <a:b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}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public void Do()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ambientState.Value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++;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}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  <a:endParaRPr lang="de-CH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15830" y="489736"/>
            <a:ext cx="24368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Ambient state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646761" y="130075"/>
              <a:ext cx="1878721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Fix it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062741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615830" y="489736"/>
            <a:ext cx="24368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Ambient state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646761" y="130075"/>
              <a:ext cx="1878721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Fix it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5202936" y="2038535"/>
            <a:ext cx="6086923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Even better:</a:t>
            </a:r>
            <a:b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Can we change the code so that</a:t>
            </a:r>
          </a:p>
          <a:p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we </a:t>
            </a:r>
            <a:r>
              <a:rPr lang="en-US" sz="4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float state into methods </a:t>
            </a:r>
            <a:br>
              <a:rPr lang="en-US" sz="4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</a:br>
            <a:r>
              <a:rPr lang="en-US" sz="4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that need it</a:t>
            </a:r>
            <a:r>
              <a:rPr lang="en-US" sz="4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?</a:t>
            </a:r>
            <a:endParaRPr lang="de-CH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1204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64871" y="838788"/>
            <a:ext cx="730674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instance = new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ClassWithAmbientFloatingStateReturned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();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tasks = new Task[3];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for (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int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0;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&lt; 3;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++)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tasks[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] = ((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Func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&lt;Task&gt;)(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() =&gt;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int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current = 1;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current = 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instance.Do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(current)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await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Task.Delay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(200).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ConfigureAwait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(false);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instance.Do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(current)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}))();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await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Task.WhenAll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(tasks);</a:t>
            </a:r>
            <a:endParaRPr lang="de-CH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15830" y="489736"/>
            <a:ext cx="24368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Ambient state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-283221" y="2473176"/>
            <a:ext cx="3781261" cy="3858842"/>
            <a:chOff x="145657" y="0"/>
            <a:chExt cx="6858000" cy="6858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7" y="0"/>
              <a:ext cx="6858000" cy="6858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646761" y="130075"/>
              <a:ext cx="1878721" cy="1805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Fix it</a:t>
              </a:r>
              <a:r>
                <a:rPr lang="en-US" sz="60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!</a:t>
              </a:r>
              <a:endParaRPr lang="de-CH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0178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0045165"/>
              </p:ext>
            </p:extLst>
          </p:nvPr>
        </p:nvGraphicFramePr>
        <p:xfrm>
          <a:off x="1237593" y="719666"/>
          <a:ext cx="892240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75826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87584" y="1283074"/>
            <a:ext cx="3357526" cy="429185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9863960" y="3675993"/>
            <a:ext cx="13137" cy="174734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787584" y="491106"/>
            <a:ext cx="28146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High-level Spike</a:t>
            </a:r>
            <a:endParaRPr lang="de-CH" sz="500" dirty="0"/>
          </a:p>
        </p:txBody>
      </p:sp>
      <p:sp>
        <p:nvSpPr>
          <p:cNvPr id="5" name="Rectangle 4"/>
          <p:cNvSpPr/>
          <p:nvPr/>
        </p:nvSpPr>
        <p:spPr>
          <a:xfrm>
            <a:off x="7330436" y="5574926"/>
            <a:ext cx="28146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Low-level Spike</a:t>
            </a:r>
            <a:endParaRPr lang="de-CH" sz="500" dirty="0"/>
          </a:p>
        </p:txBody>
      </p:sp>
      <p:sp>
        <p:nvSpPr>
          <p:cNvPr id="6" name="Rectangle 5"/>
          <p:cNvSpPr/>
          <p:nvPr/>
        </p:nvSpPr>
        <p:spPr>
          <a:xfrm>
            <a:off x="0" y="2705725"/>
            <a:ext cx="49999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Bring it together</a:t>
            </a:r>
            <a:endParaRPr lang="de-CH" sz="1200" dirty="0"/>
          </a:p>
        </p:txBody>
      </p:sp>
      <p:sp>
        <p:nvSpPr>
          <p:cNvPr id="7" name="Rectangle 6"/>
          <p:cNvSpPr/>
          <p:nvPr/>
        </p:nvSpPr>
        <p:spPr>
          <a:xfrm>
            <a:off x="6959690" y="3173715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9690" y="3753445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59690" y="4873731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59690" y="4313588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95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773940741"/>
              </p:ext>
            </p:extLst>
          </p:nvPr>
        </p:nvGraphicFramePr>
        <p:xfrm>
          <a:off x="809050" y="116601"/>
          <a:ext cx="10573900" cy="6640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00524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87584" y="1283074"/>
            <a:ext cx="3357526" cy="429185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9863960" y="3675993"/>
            <a:ext cx="13137" cy="174734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787584" y="491106"/>
            <a:ext cx="28146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High-level Spike</a:t>
            </a:r>
            <a:endParaRPr lang="de-CH" sz="500" dirty="0"/>
          </a:p>
        </p:txBody>
      </p:sp>
      <p:sp>
        <p:nvSpPr>
          <p:cNvPr id="5" name="Rectangle 4"/>
          <p:cNvSpPr/>
          <p:nvPr/>
        </p:nvSpPr>
        <p:spPr>
          <a:xfrm>
            <a:off x="7330436" y="5574926"/>
            <a:ext cx="28146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Low-level Spike</a:t>
            </a:r>
            <a:endParaRPr lang="de-CH" sz="500" dirty="0"/>
          </a:p>
        </p:txBody>
      </p:sp>
      <p:sp>
        <p:nvSpPr>
          <p:cNvPr id="6" name="Rectangle 5"/>
          <p:cNvSpPr/>
          <p:nvPr/>
        </p:nvSpPr>
        <p:spPr>
          <a:xfrm>
            <a:off x="0" y="2705725"/>
            <a:ext cx="49999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Bring it together</a:t>
            </a:r>
            <a:endParaRPr lang="de-CH" sz="1200" dirty="0"/>
          </a:p>
        </p:txBody>
      </p:sp>
      <p:sp>
        <p:nvSpPr>
          <p:cNvPr id="7" name="Rectangle 6"/>
          <p:cNvSpPr/>
          <p:nvPr/>
        </p:nvSpPr>
        <p:spPr>
          <a:xfrm>
            <a:off x="6959690" y="3173715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9690" y="3753445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59690" y="4873731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59690" y="4313588"/>
            <a:ext cx="2700630" cy="4721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6148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705725"/>
            <a:ext cx="49999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Bring it together</a:t>
            </a:r>
            <a:endParaRPr lang="de-CH" sz="1200" dirty="0"/>
          </a:p>
        </p:txBody>
      </p:sp>
      <p:sp>
        <p:nvSpPr>
          <p:cNvPr id="11" name="Rectangle 10"/>
          <p:cNvSpPr/>
          <p:nvPr/>
        </p:nvSpPr>
        <p:spPr>
          <a:xfrm>
            <a:off x="4885255" y="391527"/>
            <a:ext cx="730674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void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HighLevel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try { 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MidLevel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(); 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} catch(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InvalidOperationException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) { }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void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MidLevel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…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LowLevel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…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void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LowLevel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  <a:endParaRPr lang="de-CH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0553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705725"/>
            <a:ext cx="49999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Bring it together</a:t>
            </a:r>
            <a:endParaRPr lang="de-CH" sz="1200" dirty="0"/>
          </a:p>
        </p:txBody>
      </p:sp>
      <p:sp>
        <p:nvSpPr>
          <p:cNvPr id="11" name="Rectangle 10"/>
          <p:cNvSpPr/>
          <p:nvPr/>
        </p:nvSpPr>
        <p:spPr>
          <a:xfrm>
            <a:off x="4885255" y="391527"/>
            <a:ext cx="730674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void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HighLevel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try { 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MidLevel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(); 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} catch(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InvalidOperationException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) { }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void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MidLevel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…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LowLevel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.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GetAwaiter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().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GetResult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()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…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Task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LowLevel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  <a:endParaRPr lang="de-CH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4587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3248" y="2321005"/>
            <a:ext cx="7789312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Commit. Push.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2941551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705725"/>
            <a:ext cx="49999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Bring it together</a:t>
            </a:r>
            <a:endParaRPr lang="de-CH" sz="1200" dirty="0"/>
          </a:p>
        </p:txBody>
      </p:sp>
      <p:sp>
        <p:nvSpPr>
          <p:cNvPr id="11" name="Rectangle 10"/>
          <p:cNvSpPr/>
          <p:nvPr/>
        </p:nvSpPr>
        <p:spPr>
          <a:xfrm>
            <a:off x="4885255" y="391527"/>
            <a:ext cx="730674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void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HighLevel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try { 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MidLevel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.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GetAwaiter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().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GetResult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()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 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} catch(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InvalidOperationException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) { }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Task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MidLevel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…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LowLevel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.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ConfigureAwait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(false)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…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Task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LowLevel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  <a:endParaRPr lang="de-CH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6763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3248" y="2321005"/>
            <a:ext cx="7789312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Commit. Push.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16271324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705725"/>
            <a:ext cx="49999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Bring it together</a:t>
            </a:r>
            <a:endParaRPr lang="de-CH" sz="1200" dirty="0"/>
          </a:p>
        </p:txBody>
      </p:sp>
      <p:sp>
        <p:nvSpPr>
          <p:cNvPr id="11" name="Rectangle 10"/>
          <p:cNvSpPr/>
          <p:nvPr/>
        </p:nvSpPr>
        <p:spPr>
          <a:xfrm>
            <a:off x="4885255" y="391527"/>
            <a:ext cx="730674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Task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HighLevel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try { 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MidLevel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()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.</a:t>
            </a:r>
            <a:r>
              <a:rPr lang="en-US" sz="28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ConfigureAwait</a:t>
            </a:r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(false)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;; 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} catch(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InvalidOperationException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) { }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Task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MidLevel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…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await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LowLevel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().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ConfigureAwait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(false);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…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Task </a:t>
            </a:r>
            <a:r>
              <a:rPr lang="en-US" sz="28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LowLevel</a:t>
            </a:r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 {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  <a:endParaRPr lang="de-CH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8806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3248" y="2321005"/>
            <a:ext cx="3740126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 dirty="0" err="1">
                <a:solidFill>
                  <a:schemeClr val="accent2"/>
                </a:solidFill>
                <a:latin typeface="Yanone Kaffeesatz Regular" panose="02000000000000000000" pitchFamily="2" charset="0"/>
              </a:rPr>
              <a:t>Yehaa</a:t>
            </a:r>
            <a:r>
              <a:rPr lang="en-US" sz="13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!</a:t>
            </a:r>
            <a:endParaRPr lang="de-CH" sz="1200" dirty="0"/>
          </a:p>
        </p:txBody>
      </p:sp>
      <p:sp>
        <p:nvSpPr>
          <p:cNvPr id="3" name="Rectangle 2"/>
          <p:cNvSpPr/>
          <p:nvPr/>
        </p:nvSpPr>
        <p:spPr>
          <a:xfrm>
            <a:off x="3544958" y="4002663"/>
            <a:ext cx="82030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9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9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all the way</a:t>
            </a:r>
            <a:endParaRPr lang="de-CH" sz="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4837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602318414"/>
              </p:ext>
            </p:extLst>
          </p:nvPr>
        </p:nvGraphicFramePr>
        <p:xfrm>
          <a:off x="809050" y="116601"/>
          <a:ext cx="10573900" cy="6640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10246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Recap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6485270" y="1671407"/>
            <a:ext cx="57067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Use </a:t>
            </a:r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Task.Run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Factory.StartNew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for CPU-bound work</a:t>
            </a:r>
            <a:b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b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Use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Task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directly for IO-bound work</a:t>
            </a:r>
            <a:b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Use </a:t>
            </a:r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Task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instead of </a:t>
            </a:r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void</a:t>
            </a:r>
          </a:p>
        </p:txBody>
      </p:sp>
      <p:sp>
        <p:nvSpPr>
          <p:cNvPr id="7" name="Rectangle 6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reminder</a:t>
            </a:r>
          </a:p>
        </p:txBody>
      </p:sp>
    </p:spTree>
    <p:extLst>
      <p:ext uri="{BB962C8B-B14F-4D97-AF65-F5344CB8AC3E}">
        <p14:creationId xmlns:p14="http://schemas.microsoft.com/office/powerpoint/2010/main" val="243618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97040" y="735955"/>
            <a:ext cx="8466503" cy="5386090"/>
            <a:chOff x="1040633" y="1050953"/>
            <a:chExt cx="8466503" cy="5386090"/>
          </a:xfrm>
        </p:grpSpPr>
        <p:sp>
          <p:nvSpPr>
            <p:cNvPr id="2" name="Rectangle 1"/>
            <p:cNvSpPr/>
            <p:nvPr/>
          </p:nvSpPr>
          <p:spPr>
            <a:xfrm>
              <a:off x="3575704" y="1050953"/>
              <a:ext cx="5931432" cy="5386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440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cast</a:t>
              </a:r>
              <a:endParaRPr lang="de-CH" sz="24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40633" y="1702859"/>
              <a:ext cx="2042547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The die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924083" y="2538448"/>
              <a:ext cx="1104790" cy="2215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80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is</a:t>
              </a:r>
              <a:endParaRPr lang="de-CH" sz="16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7567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4014" y="3127733"/>
            <a:ext cx="110722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github.com/</a:t>
            </a:r>
            <a:r>
              <a:rPr lang="en-US" sz="3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danielmarbach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/</a:t>
            </a:r>
            <a:r>
              <a:rPr lang="en-US" sz="54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RearchitectTowardsAsyncAwait</a:t>
            </a:r>
            <a:endParaRPr lang="de-CH" sz="54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4014" y="1124536"/>
            <a:ext cx="646362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Slides, Links…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5814491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3239" y="1851645"/>
            <a:ext cx="4474302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Q &amp; A</a:t>
            </a:r>
            <a:endParaRPr lang="de-CH" sz="2000" dirty="0"/>
          </a:p>
        </p:txBody>
      </p:sp>
      <p:sp>
        <p:nvSpPr>
          <p:cNvPr id="5" name="Rectangle 4"/>
          <p:cNvSpPr/>
          <p:nvPr/>
        </p:nvSpPr>
        <p:spPr>
          <a:xfrm>
            <a:off x="1838261" y="2875002"/>
            <a:ext cx="163538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endParaRPr lang="de-CH" sz="6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216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6771" y="1851645"/>
            <a:ext cx="5838458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Thanks</a:t>
            </a:r>
            <a:endParaRPr lang="de-CH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8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007" y="2567292"/>
            <a:ext cx="499991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dirty="0" err="1">
                <a:solidFill>
                  <a:schemeClr val="accent2"/>
                </a:solidFill>
                <a:latin typeface="Yanone Kaffeesatz Regular" panose="02000000000000000000" pitchFamily="2" charset="0"/>
              </a:rPr>
              <a:t>javascript</a:t>
            </a:r>
            <a:endParaRPr lang="de-CH" sz="1400" dirty="0"/>
          </a:p>
        </p:txBody>
      </p:sp>
      <p:sp>
        <p:nvSpPr>
          <p:cNvPr id="7" name="Rectangle 6"/>
          <p:cNvSpPr/>
          <p:nvPr/>
        </p:nvSpPr>
        <p:spPr>
          <a:xfrm>
            <a:off x="5433500" y="1297713"/>
            <a:ext cx="665413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</a:t>
            </a:r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function chainAnimationsPromise(elem, animations) {</a:t>
            </a:r>
          </a:p>
          <a:p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  let ret = null;</a:t>
            </a:r>
          </a:p>
          <a:p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  try {</a:t>
            </a:r>
          </a:p>
          <a:p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  for(const anim of animations) {</a:t>
            </a:r>
          </a:p>
          <a:p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       ret = </a:t>
            </a:r>
            <a:r>
              <a:rPr lang="de-CH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anim(elem);</a:t>
            </a:r>
          </a:p>
          <a:p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  }</a:t>
            </a:r>
          </a:p>
          <a:p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  catch(e) { /* ignore and keep going */ }</a:t>
            </a:r>
          </a:p>
          <a:p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  return ret;</a:t>
            </a:r>
          </a:p>
          <a:p>
            <a:r>
              <a:rPr lang="de-CH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}</a:t>
            </a:r>
          </a:p>
        </p:txBody>
      </p:sp>
      <p:sp>
        <p:nvSpPr>
          <p:cNvPr id="8" name="Rectangle 7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ES2015</a:t>
            </a:r>
          </a:p>
        </p:txBody>
      </p:sp>
      <p:sp>
        <p:nvSpPr>
          <p:cNvPr id="5" name="Rectangle 4"/>
          <p:cNvSpPr/>
          <p:nvPr/>
        </p:nvSpPr>
        <p:spPr>
          <a:xfrm>
            <a:off x="454575" y="5846434"/>
            <a:ext cx="55851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$ 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npm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install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babel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plugin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-syntax-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async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functions</a:t>
            </a:r>
            <a:b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</a:b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$ 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npm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install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 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babel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plugin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-transform-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async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</a:t>
            </a:r>
            <a:r>
              <a:rPr lang="de-CH" sz="2400" dirty="0" err="1">
                <a:solidFill>
                  <a:schemeClr val="accent3"/>
                </a:solidFill>
                <a:latin typeface="Yanone Kaffeesatz Regular" panose="02000000000000000000" pitchFamily="2" charset="0"/>
              </a:rPr>
              <a:t>to</a:t>
            </a:r>
            <a:r>
              <a:rPr lang="de-CH" sz="24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-generator</a:t>
            </a:r>
          </a:p>
        </p:txBody>
      </p:sp>
    </p:spTree>
    <p:extLst>
      <p:ext uri="{BB962C8B-B14F-4D97-AF65-F5344CB8AC3E}">
        <p14:creationId xmlns:p14="http://schemas.microsoft.com/office/powerpoint/2010/main" val="4023582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007" y="2567292"/>
            <a:ext cx="499991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dirty="0" err="1">
                <a:solidFill>
                  <a:schemeClr val="accent2"/>
                </a:solidFill>
                <a:latin typeface="Yanone Kaffeesatz Regular" panose="02000000000000000000" pitchFamily="2" charset="0"/>
              </a:rPr>
              <a:t>httpclient</a:t>
            </a:r>
            <a:endParaRPr lang="de-CH" sz="1400" dirty="0"/>
          </a:p>
        </p:txBody>
      </p:sp>
      <p:sp>
        <p:nvSpPr>
          <p:cNvPr id="4" name="Rectangle 3"/>
          <p:cNvSpPr/>
          <p:nvPr/>
        </p:nvSpPr>
        <p:spPr>
          <a:xfrm>
            <a:off x="5401875" y="1236158"/>
            <a:ext cx="71999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using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(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client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new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HttpClient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()) {</a:t>
            </a:r>
          </a:p>
          <a:p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response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</a:t>
            </a:r>
            <a:r>
              <a:rPr lang="de-CH" sz="32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r>
              <a:rPr lang="de-CH" sz="3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</a:t>
            </a:r>
            <a:br>
              <a:rPr lang="de-CH" sz="3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</a:br>
            <a:r>
              <a:rPr lang="de-CH" sz="3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        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client.</a:t>
            </a:r>
            <a:r>
              <a:rPr lang="de-CH" sz="32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GetAsync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("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api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/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products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/1");</a:t>
            </a:r>
          </a:p>
          <a:p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if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(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response.IsSuccessStatusCode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)</a:t>
            </a:r>
          </a:p>
          <a:p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{</a:t>
            </a:r>
          </a:p>
          <a:p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  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var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product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= </a:t>
            </a:r>
            <a:r>
              <a:rPr lang="de-CH" sz="32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r>
              <a:rPr lang="de-CH" sz="3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</a:t>
            </a:r>
            <a:br>
              <a:rPr lang="de-CH" sz="3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</a:br>
            <a:r>
              <a:rPr lang="de-CH" sz="32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           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response.Content.</a:t>
            </a:r>
            <a:r>
              <a:rPr lang="de-CH" sz="32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ReadAsAsync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&lt;</a:t>
            </a:r>
            <a:r>
              <a:rPr lang="de-CH" sz="32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Product</a:t>
            </a:r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&gt;();</a:t>
            </a:r>
          </a:p>
          <a:p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}</a:t>
            </a:r>
          </a:p>
          <a:p>
            <a:r>
              <a:rPr lang="de-CH" sz="32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627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007" y="2567292"/>
            <a:ext cx="499991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Azure SDK</a:t>
            </a:r>
            <a:endParaRPr lang="de-CH" sz="1400" dirty="0"/>
          </a:p>
        </p:txBody>
      </p:sp>
      <p:sp>
        <p:nvSpPr>
          <p:cNvPr id="4" name="Rectangle 3"/>
          <p:cNvSpPr/>
          <p:nvPr/>
        </p:nvSpPr>
        <p:spPr>
          <a:xfrm>
            <a:off x="5647618" y="682160"/>
            <a:ext cx="63831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var queryable = client.CreateDocumentQuery&lt;Entity&gt;(...)</a:t>
            </a:r>
            <a:b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.AsDocumentQuery();</a:t>
            </a:r>
          </a:p>
          <a:p>
            <a:endParaRPr lang="de-CH" sz="30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while (queryable.HasMoreResults) </a:t>
            </a:r>
          </a:p>
          <a:p>
            <a: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{</a:t>
            </a:r>
          </a:p>
          <a:p>
            <a: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foreach(var e in </a:t>
            </a:r>
            <a:r>
              <a:rPr lang="de-CH" sz="30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await</a:t>
            </a:r>
            <a: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queryable.ExecuteNextAsync&lt;Entity&gt;())</a:t>
            </a:r>
          </a:p>
          <a:p>
            <a: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{</a:t>
            </a:r>
          </a:p>
          <a:p>
            <a: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    // Iterate through entities</a:t>
            </a:r>
          </a:p>
          <a:p>
            <a: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   }</a:t>
            </a:r>
          </a:p>
          <a:p>
            <a:r>
              <a:rPr lang="de-CH" sz="30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672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AF00"/>
      </a:accent4>
      <a:accent5>
        <a:srgbClr val="4472C4"/>
      </a:accent5>
      <a:accent6>
        <a:srgbClr val="70AD47"/>
      </a:accent6>
      <a:hlink>
        <a:srgbClr val="3F3F3F"/>
      </a:hlink>
      <a:folHlink>
        <a:srgbClr val="3F3F3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2670</Words>
  <Application>Microsoft Office PowerPoint</Application>
  <PresentationFormat>Widescreen</PresentationFormat>
  <Paragraphs>599</Paragraphs>
  <Slides>62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Yanone Kaffeesatz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danielmarbach</dc:creator>
  <cp:lastModifiedBy>Daniel Marbach</cp:lastModifiedBy>
  <cp:revision>163</cp:revision>
  <dcterms:created xsi:type="dcterms:W3CDTF">2016-02-22T14:00:45Z</dcterms:created>
  <dcterms:modified xsi:type="dcterms:W3CDTF">2016-05-27T15:52:29Z</dcterms:modified>
</cp:coreProperties>
</file>