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57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3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99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61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93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56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74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0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8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44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4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9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3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2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40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D053B0-53E0-418E-8730-D1FC97EB1437}" type="datetimeFigureOut">
              <a:rPr lang="sv-SE" smtClean="0"/>
              <a:t>2014-10-08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8004-A8A1-41D1-9B94-1672C17292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6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Ingenjörsintervju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Evan </a:t>
            </a:r>
            <a:r>
              <a:rPr lang="sv-SE" dirty="0" err="1" smtClean="0"/>
              <a:t>Saboo</a:t>
            </a:r>
            <a:endParaRPr lang="sv-SE" dirty="0" smtClean="0"/>
          </a:p>
          <a:p>
            <a:r>
              <a:rPr lang="sv-SE" dirty="0" smtClean="0"/>
              <a:t>saboo@kth.se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64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information om Ingenjören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Abdulahad</a:t>
            </a:r>
            <a:r>
              <a:rPr lang="sv-SE" dirty="0" smtClean="0"/>
              <a:t> </a:t>
            </a:r>
            <a:r>
              <a:rPr lang="sv-SE" dirty="0" err="1" smtClean="0"/>
              <a:t>Saboo</a:t>
            </a:r>
            <a:endParaRPr lang="sv-SE" dirty="0" smtClean="0"/>
          </a:p>
          <a:p>
            <a:r>
              <a:rPr lang="sv-SE" dirty="0" smtClean="0"/>
              <a:t>Högskole</a:t>
            </a:r>
            <a:r>
              <a:rPr lang="sv-SE" dirty="0" smtClean="0"/>
              <a:t>ingenjör </a:t>
            </a:r>
            <a:r>
              <a:rPr lang="sv-SE" dirty="0" smtClean="0"/>
              <a:t>inom elektronik och datateknik</a:t>
            </a:r>
          </a:p>
          <a:p>
            <a:r>
              <a:rPr lang="sv-SE" dirty="0" smtClean="0"/>
              <a:t>Jobbar nuvarande </a:t>
            </a:r>
            <a:r>
              <a:rPr lang="sv-SE" dirty="0"/>
              <a:t>på </a:t>
            </a:r>
            <a:r>
              <a:rPr lang="sv-SE" dirty="0" smtClean="0"/>
              <a:t>hälsoministeriet i Irak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368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vanlig </a:t>
            </a:r>
            <a:r>
              <a:rPr lang="sv-SE" dirty="0" smtClean="0"/>
              <a:t>dag på jobbet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Möten</a:t>
            </a:r>
          </a:p>
          <a:p>
            <a:r>
              <a:rPr lang="sv-SE" dirty="0"/>
              <a:t>Utvärderingar elektroniska </a:t>
            </a:r>
            <a:r>
              <a:rPr lang="sv-SE" dirty="0" smtClean="0"/>
              <a:t>produkter från </a:t>
            </a:r>
            <a:r>
              <a:rPr lang="sv-SE" dirty="0"/>
              <a:t>olika </a:t>
            </a:r>
            <a:r>
              <a:rPr lang="sv-SE" dirty="0" smtClean="0"/>
              <a:t>företag</a:t>
            </a:r>
            <a:endParaRPr lang="sv-SE" dirty="0" smtClean="0"/>
          </a:p>
          <a:p>
            <a:r>
              <a:rPr lang="sv-SE" dirty="0" smtClean="0"/>
              <a:t>Skriva rapporter</a:t>
            </a:r>
            <a:endParaRPr lang="sv-SE" dirty="0" smtClean="0"/>
          </a:p>
          <a:p>
            <a:r>
              <a:rPr lang="sv-SE" dirty="0" smtClean="0"/>
              <a:t>Använder </a:t>
            </a:r>
            <a:r>
              <a:rPr lang="sv-SE" dirty="0" smtClean="0"/>
              <a:t>mest engelska och </a:t>
            </a:r>
            <a:r>
              <a:rPr lang="sv-SE" dirty="0" smtClean="0"/>
              <a:t>arabiska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37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Jobbkrav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Ingenjör inom </a:t>
            </a:r>
            <a:r>
              <a:rPr lang="sv-SE" dirty="0" smtClean="0"/>
              <a:t>elektronik och datateknik</a:t>
            </a:r>
            <a:endParaRPr lang="sv-SE" dirty="0" smtClean="0"/>
          </a:p>
          <a:p>
            <a:r>
              <a:rPr lang="sv-SE" dirty="0" smtClean="0"/>
              <a:t>Ha bra </a:t>
            </a:r>
            <a:r>
              <a:rPr lang="sv-SE" dirty="0" smtClean="0"/>
              <a:t>kunskaper </a:t>
            </a:r>
            <a:r>
              <a:rPr lang="sv-SE" dirty="0" smtClean="0"/>
              <a:t>om</a:t>
            </a:r>
            <a:r>
              <a:rPr lang="sv-SE" dirty="0" smtClean="0"/>
              <a:t> elektroniska produkter inom hälsa</a:t>
            </a:r>
          </a:p>
          <a:p>
            <a:r>
              <a:rPr lang="sv-SE" dirty="0" smtClean="0"/>
              <a:t>Utvärdera produkter och skriva utförliga rapporter</a:t>
            </a:r>
          </a:p>
        </p:txBody>
      </p:sp>
    </p:spTree>
    <p:extLst>
      <p:ext uri="{BB962C8B-B14F-4D97-AF65-F5344CB8AC3E}">
        <p14:creationId xmlns:p14="http://schemas.microsoft.com/office/powerpoint/2010/main" val="22753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Bra egenskaper för att lyckas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Utvecklingsmöjligheter</a:t>
            </a:r>
            <a:endParaRPr lang="sv-SE" dirty="0" smtClean="0"/>
          </a:p>
          <a:p>
            <a:r>
              <a:rPr lang="sv-SE" dirty="0"/>
              <a:t>B</a:t>
            </a:r>
            <a:r>
              <a:rPr lang="sv-SE" dirty="0" smtClean="0"/>
              <a:t>ra kommunikation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53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3451</TotalTime>
  <Words>68</Words>
  <Application>Microsoft Office PowerPoint</Application>
  <PresentationFormat>Bredbild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Ingenjörsintervju</vt:lpstr>
      <vt:lpstr>Lite information om Ingenjören</vt:lpstr>
      <vt:lpstr>En vanlig dag på jobbet</vt:lpstr>
      <vt:lpstr>Jobbkrav</vt:lpstr>
      <vt:lpstr>Bra egenskaper för att lyckas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Intervju med en Ingenjör</dc:title>
  <dc:creator>ZpeedX</dc:creator>
  <cp:lastModifiedBy>ZpeedX</cp:lastModifiedBy>
  <cp:revision>17</cp:revision>
  <dcterms:created xsi:type="dcterms:W3CDTF">2014-10-08T10:17:18Z</dcterms:created>
  <dcterms:modified xsi:type="dcterms:W3CDTF">2014-10-10T22:04:32Z</dcterms:modified>
</cp:coreProperties>
</file>