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86454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86454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GENERAL IDEA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Agent, which can navigate in a Snake-like map but without growing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Types of possible solutions to teach the agent - neural 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The NEAT method seemed promising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86454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86454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Genetic neural network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mutation, alter weights randomly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selection, select the best performing genomes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crossover, combine two well-performing genomes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v"/>
              <a:t>Alter </a:t>
            </a:r>
            <a:r>
              <a:rPr lang="sv"/>
              <a:t>topologies</a:t>
            </a:r>
            <a:r>
              <a:rPr lang="sv"/>
              <a:t> - start with a base structure, add nodes/connections as you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v"/>
              <a:t>“Black box” - never know exactly what is going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v"/>
              <a:t>According to the paper, outperforms similar GA’s with fixed-toplogies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v"/>
              <a:t>Implemented for Sonic, Mario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86454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86454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 layout is done as rows and columns, similar to a snake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player can move horizontally and vertically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goal is to reach the reward without colliding with walls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When the goal is reached, it re-locates to a randomized spot on the map (not on walls/player)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86454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86454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Input should be so that the player can know each of the free/not free spaces horizontally and vertically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Hidden layer adjusts input with weights, biases (neural network magic)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Next move is chosen from the output that has the highest value (left, up, right, down)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86454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86454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86454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86454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navigate around objects, improved “vision”. Implement enemies.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Training better - focus on specific block structures (1x1, 1x2, 2x1 etc.), instead of combining.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Current problem - moving “around” blocks (2x1 vertical, keeps going up and down)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Training an agent using neural networks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ID1214 Project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by Perttu Jääskeläinen &amp; Evan Saboo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v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3175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General idea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Neural network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NEAT</a:t>
            </a:r>
            <a:r>
              <a:rPr b="0" lang="sv" sz="1800">
                <a:latin typeface="Georgia"/>
                <a:ea typeface="Georgia"/>
                <a:cs typeface="Georgia"/>
                <a:sym typeface="Georgia"/>
              </a:rPr>
              <a:t> (Neuroevolution of augmenting topologies)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 sz="3600">
                <a:solidFill>
                  <a:schemeClr val="dk1"/>
                </a:solidFill>
              </a:rPr>
              <a:t>NEAT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73392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2002, Ken Stanley &amp; Risto Miikkulainen, University of Texas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Genetic algorithm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Alter topologies (adding nodes/connections)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Outperforms the best fixed-topologies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sv" sz="1800">
                <a:latin typeface="Georgia"/>
                <a:ea typeface="Georgia"/>
                <a:cs typeface="Georgia"/>
                <a:sym typeface="Georgia"/>
              </a:rPr>
              <a:t>Similar implementations to different games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 sz="3600">
                <a:solidFill>
                  <a:schemeClr val="dk1"/>
                </a:solidFill>
              </a:rPr>
              <a:t>Game design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40449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Map layout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Player movement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Reward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127" y="1363599"/>
            <a:ext cx="4347351" cy="20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 sz="3600">
                <a:solidFill>
                  <a:schemeClr val="dk1"/>
                </a:solidFill>
              </a:rPr>
              <a:t>Neural network</a:t>
            </a:r>
            <a:endParaRPr sz="24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1480150"/>
            <a:ext cx="40449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Input design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Hidden layer, weights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Output design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00" y="1238250"/>
            <a:ext cx="42005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chemeClr val="dk1"/>
                </a:solidFill>
              </a:rPr>
              <a:t>Demonstration and Testing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712150"/>
            <a:ext cx="677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 sz="3600">
                <a:solidFill>
                  <a:schemeClr val="dk1"/>
                </a:solidFill>
              </a:rPr>
              <a:t>Discussion</a:t>
            </a:r>
            <a:endParaRPr sz="2400"/>
          </a:p>
        </p:txBody>
      </p:sp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1480150"/>
            <a:ext cx="40449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Improvements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sv" sz="1400">
                <a:latin typeface="Georgia"/>
                <a:ea typeface="Georgia"/>
                <a:cs typeface="Georgia"/>
                <a:sym typeface="Georgia"/>
              </a:rPr>
              <a:t>Delivery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