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ihandsfigu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andsfigu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ihandsfigu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7811D-6E5B-4F30-9C82-696F63D5421E}" type="datetimeFigureOut">
              <a:rPr lang="sv-SE" smtClean="0"/>
              <a:t>2014-10-06</a:t>
            </a:fld>
            <a:endParaRPr lang="sv-SE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51F941-F182-41DB-868C-50E28A4EE1DF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LEGO-presentation 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Av David, Evan, Christoffer, Niklas och Felix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03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Projektarbete</a:t>
            </a:r>
          </a:p>
          <a:p>
            <a:r>
              <a:rPr lang="sv-SE" dirty="0" smtClean="0"/>
              <a:t>Arbetsmetoder</a:t>
            </a:r>
          </a:p>
          <a:p>
            <a:r>
              <a:rPr lang="sv-SE" dirty="0" smtClean="0"/>
              <a:t>Dokumentation</a:t>
            </a:r>
          </a:p>
          <a:p>
            <a:r>
              <a:rPr lang="sv-SE" dirty="0" smtClean="0"/>
              <a:t>Projektproblem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23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Projektarbete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Hur har vi jobbat med projektet?</a:t>
            </a:r>
          </a:p>
          <a:p>
            <a:r>
              <a:rPr lang="sv-SE" dirty="0"/>
              <a:t>Varför har vi jobbat så?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165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Arbetsmetoder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Metoderna som vi har använt: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Scrum</a:t>
            </a:r>
            <a:endParaRPr lang="sv-SE" dirty="0" smtClean="0"/>
          </a:p>
          <a:p>
            <a:r>
              <a:rPr lang="sv-SE" dirty="0" smtClean="0"/>
              <a:t>- WBS</a:t>
            </a:r>
          </a:p>
          <a:p>
            <a:r>
              <a:rPr lang="sv-SE" dirty="0" smtClean="0"/>
              <a:t>-</a:t>
            </a:r>
            <a:r>
              <a:rPr lang="sv-SE" dirty="0" err="1" smtClean="0"/>
              <a:t>Pert</a:t>
            </a:r>
            <a:r>
              <a:rPr lang="sv-SE" dirty="0" smtClean="0"/>
              <a:t>/Gant-Schema</a:t>
            </a:r>
          </a:p>
          <a:p>
            <a:r>
              <a:rPr lang="sv-SE" dirty="0" smtClean="0"/>
              <a:t>Intromöte</a:t>
            </a:r>
          </a:p>
          <a:p>
            <a:r>
              <a:rPr lang="sv-SE" dirty="0" smtClean="0"/>
              <a:t>Reflektionsmöte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510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Dokumentation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Projektdefinition</a:t>
            </a:r>
          </a:p>
          <a:p>
            <a:r>
              <a:rPr lang="sv-SE" dirty="0" err="1" smtClean="0"/>
              <a:t>Logbok</a:t>
            </a:r>
            <a:endParaRPr lang="sv-SE" dirty="0"/>
          </a:p>
          <a:p>
            <a:r>
              <a:rPr lang="sv-SE" dirty="0" smtClean="0"/>
              <a:t>Arbetsschema / Tidsplan</a:t>
            </a:r>
          </a:p>
          <a:p>
            <a:r>
              <a:rPr lang="sv-SE" dirty="0" smtClean="0"/>
              <a:t>Detaljplan</a:t>
            </a:r>
          </a:p>
          <a:p>
            <a:r>
              <a:rPr lang="sv-SE" dirty="0" smtClean="0"/>
              <a:t>Iterationsplanering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0049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Projektproblem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Ogenomtänkt design</a:t>
            </a:r>
          </a:p>
          <a:p>
            <a:r>
              <a:rPr lang="sv-SE" dirty="0" smtClean="0"/>
              <a:t>Tidspress under början på projektet</a:t>
            </a:r>
          </a:p>
          <a:p>
            <a:r>
              <a:rPr lang="sv-SE" dirty="0" smtClean="0"/>
              <a:t>Påbörjade med nytt innan det gamla var klart.</a:t>
            </a:r>
          </a:p>
          <a:p>
            <a:r>
              <a:rPr lang="sv-SE" dirty="0" smtClean="0"/>
              <a:t>Brist på experimenteringstillfälle.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606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Problemlösningar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Skissa och diskutera designer innan implementering.</a:t>
            </a:r>
          </a:p>
          <a:p>
            <a:r>
              <a:rPr lang="sv-SE" dirty="0" smtClean="0"/>
              <a:t>Förbättrad planering </a:t>
            </a:r>
          </a:p>
          <a:p>
            <a:r>
              <a:rPr lang="sv-SE" dirty="0" smtClean="0"/>
              <a:t>Lugn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691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Lärdomarna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Att arbeta i grupp</a:t>
            </a:r>
          </a:p>
          <a:p>
            <a:r>
              <a:rPr lang="sv-SE" dirty="0" smtClean="0"/>
              <a:t>Utföra olika projektmetoder</a:t>
            </a:r>
          </a:p>
          <a:p>
            <a:r>
              <a:rPr lang="sv-SE" dirty="0" smtClean="0"/>
              <a:t>Programmering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0797120"/>
      </p:ext>
    </p:extLst>
  </p:cSld>
  <p:clrMapOvr>
    <a:masterClrMapping/>
  </p:clrMapOvr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312</TotalTime>
  <Words>94</Words>
  <Application>Microsoft Office PowerPoint</Application>
  <PresentationFormat>Bildspel på skärmen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Teknik</vt:lpstr>
      <vt:lpstr>LEGO-presentation </vt:lpstr>
      <vt:lpstr>Innehåll</vt:lpstr>
      <vt:lpstr>Projektarbete</vt:lpstr>
      <vt:lpstr>Arbetsmetoder</vt:lpstr>
      <vt:lpstr>Dokumentation </vt:lpstr>
      <vt:lpstr>Projektproblem</vt:lpstr>
      <vt:lpstr>Problemlösningar</vt:lpstr>
      <vt:lpstr>Lärdomarna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LEGO-presentation</dc:title>
  <dc:creator>David Nartey</dc:creator>
  <cp:lastModifiedBy>David Nartey</cp:lastModifiedBy>
  <cp:revision>8</cp:revision>
  <dcterms:created xsi:type="dcterms:W3CDTF">2014-10-06T11:36:43Z</dcterms:created>
  <dcterms:modified xsi:type="dcterms:W3CDTF">2014-10-06T16:48:46Z</dcterms:modified>
</cp:coreProperties>
</file>