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0" r:id="rId2"/>
  </p:sldIdLst>
  <p:sldSz cx="30279975" cy="42808525"/>
  <p:notesSz cx="6858000" cy="9144000"/>
  <p:custDataLst>
    <p:tags r:id="rId5"/>
  </p:custDataLst>
  <p:defaultTextStyle>
    <a:defPPr>
      <a:defRPr lang="en-US"/>
    </a:defPPr>
    <a:lvl1pPr marL="0" algn="l" defTabSz="3986582" rtl="0" eaLnBrk="1" latinLnBrk="0" hangingPunct="1">
      <a:defRPr sz="7900" kern="1200">
        <a:solidFill>
          <a:schemeClr val="tx1"/>
        </a:solidFill>
        <a:latin typeface="+mn-lt"/>
        <a:ea typeface="+mn-ea"/>
        <a:cs typeface="+mn-cs"/>
      </a:defRPr>
    </a:lvl1pPr>
    <a:lvl2pPr marL="1993291" algn="l" defTabSz="3986582" rtl="0" eaLnBrk="1" latinLnBrk="0" hangingPunct="1">
      <a:defRPr sz="7900" kern="1200">
        <a:solidFill>
          <a:schemeClr val="tx1"/>
        </a:solidFill>
        <a:latin typeface="+mn-lt"/>
        <a:ea typeface="+mn-ea"/>
        <a:cs typeface="+mn-cs"/>
      </a:defRPr>
    </a:lvl2pPr>
    <a:lvl3pPr marL="3986582" algn="l" defTabSz="3986582" rtl="0" eaLnBrk="1" latinLnBrk="0" hangingPunct="1">
      <a:defRPr sz="7900" kern="1200">
        <a:solidFill>
          <a:schemeClr val="tx1"/>
        </a:solidFill>
        <a:latin typeface="+mn-lt"/>
        <a:ea typeface="+mn-ea"/>
        <a:cs typeface="+mn-cs"/>
      </a:defRPr>
    </a:lvl3pPr>
    <a:lvl4pPr marL="5979872" algn="l" defTabSz="3986582" rtl="0" eaLnBrk="1" latinLnBrk="0" hangingPunct="1">
      <a:defRPr sz="7900" kern="1200">
        <a:solidFill>
          <a:schemeClr val="tx1"/>
        </a:solidFill>
        <a:latin typeface="+mn-lt"/>
        <a:ea typeface="+mn-ea"/>
        <a:cs typeface="+mn-cs"/>
      </a:defRPr>
    </a:lvl4pPr>
    <a:lvl5pPr marL="7973163" algn="l" defTabSz="3986582" rtl="0" eaLnBrk="1" latinLnBrk="0" hangingPunct="1">
      <a:defRPr sz="7900" kern="1200">
        <a:solidFill>
          <a:schemeClr val="tx1"/>
        </a:solidFill>
        <a:latin typeface="+mn-lt"/>
        <a:ea typeface="+mn-ea"/>
        <a:cs typeface="+mn-cs"/>
      </a:defRPr>
    </a:lvl5pPr>
    <a:lvl6pPr marL="9966454" algn="l" defTabSz="3986582" rtl="0" eaLnBrk="1" latinLnBrk="0" hangingPunct="1">
      <a:defRPr sz="7900" kern="1200">
        <a:solidFill>
          <a:schemeClr val="tx1"/>
        </a:solidFill>
        <a:latin typeface="+mn-lt"/>
        <a:ea typeface="+mn-ea"/>
        <a:cs typeface="+mn-cs"/>
      </a:defRPr>
    </a:lvl6pPr>
    <a:lvl7pPr marL="11959745" algn="l" defTabSz="3986582" rtl="0" eaLnBrk="1" latinLnBrk="0" hangingPunct="1">
      <a:defRPr sz="7900" kern="1200">
        <a:solidFill>
          <a:schemeClr val="tx1"/>
        </a:solidFill>
        <a:latin typeface="+mn-lt"/>
        <a:ea typeface="+mn-ea"/>
        <a:cs typeface="+mn-cs"/>
      </a:defRPr>
    </a:lvl7pPr>
    <a:lvl8pPr marL="13953035" algn="l" defTabSz="3986582" rtl="0" eaLnBrk="1" latinLnBrk="0" hangingPunct="1">
      <a:defRPr sz="7900" kern="1200">
        <a:solidFill>
          <a:schemeClr val="tx1"/>
        </a:solidFill>
        <a:latin typeface="+mn-lt"/>
        <a:ea typeface="+mn-ea"/>
        <a:cs typeface="+mn-cs"/>
      </a:defRPr>
    </a:lvl8pPr>
    <a:lvl9pPr marL="15946325" algn="l" defTabSz="3986582" rtl="0" eaLnBrk="1" latinLnBrk="0" hangingPunct="1">
      <a:defRPr sz="7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90">
          <p15:clr>
            <a:srgbClr val="A4A3A4"/>
          </p15:clr>
        </p15:guide>
        <p15:guide id="2" orient="horz" pos="3928">
          <p15:clr>
            <a:srgbClr val="A4A3A4"/>
          </p15:clr>
        </p15:guide>
        <p15:guide id="3" orient="horz" pos="6223">
          <p15:clr>
            <a:srgbClr val="A4A3A4"/>
          </p15:clr>
        </p15:guide>
        <p15:guide id="4" orient="horz">
          <p15:clr>
            <a:srgbClr val="A4A3A4"/>
          </p15:clr>
        </p15:guide>
        <p15:guide id="5" orient="horz" pos="1353">
          <p15:clr>
            <a:srgbClr val="A4A3A4"/>
          </p15:clr>
        </p15:guide>
        <p15:guide id="6" orient="horz" pos="23215">
          <p15:clr>
            <a:srgbClr val="A4A3A4"/>
          </p15:clr>
        </p15:guide>
        <p15:guide id="7" orient="horz" pos="25306">
          <p15:clr>
            <a:srgbClr val="A4A3A4"/>
          </p15:clr>
        </p15:guide>
        <p15:guide id="8" pos="4813">
          <p15:clr>
            <a:srgbClr val="A4A3A4"/>
          </p15:clr>
        </p15:guide>
        <p15:guide id="9" pos="5267">
          <p15:clr>
            <a:srgbClr val="A4A3A4"/>
          </p15:clr>
        </p15:guide>
        <p15:guide id="10" pos="18359">
          <p15:clr>
            <a:srgbClr val="A4A3A4"/>
          </p15:clr>
        </p15:guide>
        <p15:guide id="11" pos="9824">
          <p15:clr>
            <a:srgbClr val="A4A3A4"/>
          </p15:clr>
        </p15:guide>
        <p15:guide id="12" pos="724">
          <p15:clr>
            <a:srgbClr val="A4A3A4"/>
          </p15:clr>
        </p15:guide>
        <p15:guide id="13" pos="9339">
          <p15:clr>
            <a:srgbClr val="A4A3A4"/>
          </p15:clr>
        </p15:guide>
        <p15:guide id="14" pos="14363">
          <p15:clr>
            <a:srgbClr val="A4A3A4"/>
          </p15:clr>
        </p15:guide>
        <p15:guide id="15" pos="1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22E"/>
    <a:srgbClr val="195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4" autoAdjust="0"/>
    <p:restoredTop sz="94660"/>
  </p:normalViewPr>
  <p:slideViewPr>
    <p:cSldViewPr snapToGrid="0" showGuides="1">
      <p:cViewPr>
        <p:scale>
          <a:sx n="50" d="100"/>
          <a:sy n="50" d="100"/>
        </p:scale>
        <p:origin x="-2628" y="-2820"/>
      </p:cViewPr>
      <p:guideLst>
        <p:guide orient="horz" pos="8090"/>
        <p:guide orient="horz" pos="3928"/>
        <p:guide orient="horz" pos="6223"/>
        <p:guide orient="horz"/>
        <p:guide orient="horz" pos="1353"/>
        <p:guide orient="horz" pos="23215"/>
        <p:guide orient="horz" pos="25306"/>
        <p:guide pos="4813"/>
        <p:guide pos="5267"/>
        <p:guide pos="18359"/>
        <p:guide pos="9824"/>
        <p:guide pos="724"/>
        <p:guide pos="9339"/>
        <p:guide pos="14363"/>
        <p:guide pos="13842"/>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79D065-03A5-4C09-9A36-A973175AAF75}" type="datetimeFigureOut">
              <a:rPr lang="en-GB" smtClean="0"/>
              <a:pPr/>
              <a:t>07/10/2014</a:t>
            </a:fld>
            <a:endParaRPr lang="en-GB"/>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F99DCF-A131-4957-829E-DFB5C8C3EC8F}" type="slidenum">
              <a:rPr lang="en-GB" smtClean="0"/>
              <a:pPr/>
              <a:t>‹#›</a:t>
            </a:fld>
            <a:endParaRPr lang="en-GB"/>
          </a:p>
        </p:txBody>
      </p:sp>
    </p:spTree>
    <p:extLst>
      <p:ext uri="{BB962C8B-B14F-4D97-AF65-F5344CB8AC3E}">
        <p14:creationId xmlns:p14="http://schemas.microsoft.com/office/powerpoint/2010/main" val="695486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FEC4B6-6678-4228-AB02-6D356D3067CB}" type="datetimeFigureOut">
              <a:rPr lang="en-GB" smtClean="0"/>
              <a:t>07/10/2014</a:t>
            </a:fld>
            <a:endParaRPr lang="en-GB"/>
          </a:p>
        </p:txBody>
      </p:sp>
      <p:sp>
        <p:nvSpPr>
          <p:cNvPr id="4" name="Platshållare för bildobjekt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CF7CE-F4C0-45D9-88AF-B8369C4CCE1A}" type="slidenum">
              <a:rPr lang="en-GB" smtClean="0"/>
              <a:t>‹#›</a:t>
            </a:fld>
            <a:endParaRPr lang="en-GB"/>
          </a:p>
        </p:txBody>
      </p:sp>
    </p:spTree>
    <p:extLst>
      <p:ext uri="{BB962C8B-B14F-4D97-AF65-F5344CB8AC3E}">
        <p14:creationId xmlns:p14="http://schemas.microsoft.com/office/powerpoint/2010/main" val="1110040792"/>
      </p:ext>
    </p:extLst>
  </p:cSld>
  <p:clrMap bg1="lt1" tx1="dk1" bg2="lt2" tx2="dk2" accent1="accent1" accent2="accent2" accent3="accent3" accent4="accent4" accent5="accent5" accent6="accent6" hlink="hlink" folHlink="folHlink"/>
  <p:notesStyle>
    <a:lvl1pPr marL="0" algn="l" defTabSz="3986582" rtl="0" eaLnBrk="1" latinLnBrk="0" hangingPunct="1">
      <a:defRPr sz="5300" kern="1200">
        <a:solidFill>
          <a:schemeClr val="tx1"/>
        </a:solidFill>
        <a:latin typeface="+mn-lt"/>
        <a:ea typeface="+mn-ea"/>
        <a:cs typeface="+mn-cs"/>
      </a:defRPr>
    </a:lvl1pPr>
    <a:lvl2pPr marL="1993291" algn="l" defTabSz="3986582" rtl="0" eaLnBrk="1" latinLnBrk="0" hangingPunct="1">
      <a:defRPr sz="5300" kern="1200">
        <a:solidFill>
          <a:schemeClr val="tx1"/>
        </a:solidFill>
        <a:latin typeface="+mn-lt"/>
        <a:ea typeface="+mn-ea"/>
        <a:cs typeface="+mn-cs"/>
      </a:defRPr>
    </a:lvl2pPr>
    <a:lvl3pPr marL="3986582" algn="l" defTabSz="3986582" rtl="0" eaLnBrk="1" latinLnBrk="0" hangingPunct="1">
      <a:defRPr sz="5300" kern="1200">
        <a:solidFill>
          <a:schemeClr val="tx1"/>
        </a:solidFill>
        <a:latin typeface="+mn-lt"/>
        <a:ea typeface="+mn-ea"/>
        <a:cs typeface="+mn-cs"/>
      </a:defRPr>
    </a:lvl3pPr>
    <a:lvl4pPr marL="5979872" algn="l" defTabSz="3986582" rtl="0" eaLnBrk="1" latinLnBrk="0" hangingPunct="1">
      <a:defRPr sz="5300" kern="1200">
        <a:solidFill>
          <a:schemeClr val="tx1"/>
        </a:solidFill>
        <a:latin typeface="+mn-lt"/>
        <a:ea typeface="+mn-ea"/>
        <a:cs typeface="+mn-cs"/>
      </a:defRPr>
    </a:lvl4pPr>
    <a:lvl5pPr marL="7973163" algn="l" defTabSz="3986582" rtl="0" eaLnBrk="1" latinLnBrk="0" hangingPunct="1">
      <a:defRPr sz="5300" kern="1200">
        <a:solidFill>
          <a:schemeClr val="tx1"/>
        </a:solidFill>
        <a:latin typeface="+mn-lt"/>
        <a:ea typeface="+mn-ea"/>
        <a:cs typeface="+mn-cs"/>
      </a:defRPr>
    </a:lvl5pPr>
    <a:lvl6pPr marL="9966454" algn="l" defTabSz="3986582" rtl="0" eaLnBrk="1" latinLnBrk="0" hangingPunct="1">
      <a:defRPr sz="5300" kern="1200">
        <a:solidFill>
          <a:schemeClr val="tx1"/>
        </a:solidFill>
        <a:latin typeface="+mn-lt"/>
        <a:ea typeface="+mn-ea"/>
        <a:cs typeface="+mn-cs"/>
      </a:defRPr>
    </a:lvl6pPr>
    <a:lvl7pPr marL="11959745" algn="l" defTabSz="3986582" rtl="0" eaLnBrk="1" latinLnBrk="0" hangingPunct="1">
      <a:defRPr sz="5300" kern="1200">
        <a:solidFill>
          <a:schemeClr val="tx1"/>
        </a:solidFill>
        <a:latin typeface="+mn-lt"/>
        <a:ea typeface="+mn-ea"/>
        <a:cs typeface="+mn-cs"/>
      </a:defRPr>
    </a:lvl7pPr>
    <a:lvl8pPr marL="13953035" algn="l" defTabSz="3986582" rtl="0" eaLnBrk="1" latinLnBrk="0" hangingPunct="1">
      <a:defRPr sz="5300" kern="1200">
        <a:solidFill>
          <a:schemeClr val="tx1"/>
        </a:solidFill>
        <a:latin typeface="+mn-lt"/>
        <a:ea typeface="+mn-ea"/>
        <a:cs typeface="+mn-cs"/>
      </a:defRPr>
    </a:lvl8pPr>
    <a:lvl9pPr marL="15946325" algn="l" defTabSz="3986582" rtl="0" eaLnBrk="1" latinLnBrk="0" hangingPunct="1">
      <a:defRPr sz="5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8362043" y="1817998"/>
            <a:ext cx="19967608" cy="3889811"/>
          </a:xfrm>
        </p:spPr>
        <p:txBody>
          <a:bodyPr/>
          <a:lstStyle>
            <a:lvl1pPr>
              <a:defRPr sz="10500"/>
            </a:lvl1pPr>
          </a:lstStyle>
          <a:p>
            <a:r>
              <a:rPr lang="sv-SE" smtClean="0"/>
              <a:t>Klicka här för att ändra format</a:t>
            </a:r>
            <a:endParaRPr lang="en-GB" dirty="0"/>
          </a:p>
        </p:txBody>
      </p:sp>
      <p:sp>
        <p:nvSpPr>
          <p:cNvPr id="3" name="Platshållare för innehåll 2"/>
          <p:cNvSpPr>
            <a:spLocks noGrp="1"/>
          </p:cNvSpPr>
          <p:nvPr>
            <p:ph idx="1"/>
          </p:nvPr>
        </p:nvSpPr>
        <p:spPr>
          <a:xfrm>
            <a:off x="8362044" y="9878891"/>
            <a:ext cx="20782434" cy="26974859"/>
          </a:xfrm>
        </p:spPr>
        <p:txBody>
          <a:bodyPr>
            <a:normAutofit/>
          </a:bodyPr>
          <a:lstStyle>
            <a:lvl1pPr>
              <a:lnSpc>
                <a:spcPts val="2616"/>
              </a:lnSpc>
              <a:spcBef>
                <a:spcPts val="2616"/>
              </a:spcBef>
              <a:defRPr sz="2600" b="1"/>
            </a:lvl1pPr>
            <a:lvl2pPr marL="0" indent="0">
              <a:lnSpc>
                <a:spcPts val="3488"/>
              </a:lnSpc>
              <a:buNone/>
              <a:defRPr sz="2600">
                <a:latin typeface="Times New Roman" panose="02020603050405020304" pitchFamily="18" charset="0"/>
                <a:cs typeface="Times New Roman" panose="02020603050405020304" pitchFamily="18" charset="0"/>
              </a:defRPr>
            </a:lvl2pPr>
            <a:lvl3pPr>
              <a:defRPr sz="5300"/>
            </a:lvl3pPr>
            <a:lvl4pPr>
              <a:defRPr sz="5300"/>
            </a:lvl4pPr>
            <a:lvl5pPr>
              <a:defRPr sz="5300"/>
            </a:lvl5pPr>
          </a:lstStyle>
          <a:p>
            <a:pPr lvl="0"/>
            <a:r>
              <a:rPr lang="sv-SE" smtClean="0"/>
              <a:t>Klicka här för att ändra format på bakgrundstexten</a:t>
            </a:r>
          </a:p>
          <a:p>
            <a:pPr lvl="1"/>
            <a:r>
              <a:rPr lang="sv-SE" smtClean="0"/>
              <a:t>Nivå två</a:t>
            </a:r>
          </a:p>
        </p:txBody>
      </p:sp>
      <p:sp>
        <p:nvSpPr>
          <p:cNvPr id="11" name="Platshållare för text 10"/>
          <p:cNvSpPr>
            <a:spLocks noGrp="1"/>
          </p:cNvSpPr>
          <p:nvPr>
            <p:ph type="body" sz="quarter" idx="16" hasCustomPrompt="1"/>
          </p:nvPr>
        </p:nvSpPr>
        <p:spPr>
          <a:xfrm>
            <a:off x="8362044" y="5961639"/>
            <a:ext cx="20782434" cy="960447"/>
          </a:xfrm>
        </p:spPr>
        <p:txBody>
          <a:bodyPr>
            <a:noAutofit/>
          </a:bodyPr>
          <a:lstStyle>
            <a:lvl1pPr>
              <a:defRPr sz="7900" cap="all" baseline="0"/>
            </a:lvl1pPr>
          </a:lstStyle>
          <a:p>
            <a:pPr lvl="0"/>
            <a:r>
              <a:rPr lang="sv-SE" dirty="0" smtClean="0"/>
              <a:t>Underrubrik</a:t>
            </a:r>
            <a:endParaRPr lang="en-GB" dirty="0"/>
          </a:p>
        </p:txBody>
      </p:sp>
      <p:sp>
        <p:nvSpPr>
          <p:cNvPr id="12" name="Platshållare för text 10"/>
          <p:cNvSpPr>
            <a:spLocks noGrp="1"/>
          </p:cNvSpPr>
          <p:nvPr>
            <p:ph type="body" sz="quarter" idx="17" hasCustomPrompt="1"/>
          </p:nvPr>
        </p:nvSpPr>
        <p:spPr>
          <a:xfrm>
            <a:off x="8362044" y="7230804"/>
            <a:ext cx="20782434" cy="960447"/>
          </a:xfrm>
        </p:spPr>
        <p:txBody>
          <a:bodyPr>
            <a:normAutofit/>
          </a:bodyPr>
          <a:lstStyle>
            <a:lvl1pPr>
              <a:defRPr sz="4400" i="1"/>
            </a:lvl1pPr>
          </a:lstStyle>
          <a:p>
            <a:pPr lvl="0"/>
            <a:r>
              <a:rPr lang="sv-SE" dirty="0" smtClean="0"/>
              <a:t>Underrubrik</a:t>
            </a:r>
            <a:endParaRPr lang="en-GB" dirty="0"/>
          </a:p>
        </p:txBody>
      </p:sp>
      <p:sp>
        <p:nvSpPr>
          <p:cNvPr id="18" name="Platshållare för text 17"/>
          <p:cNvSpPr>
            <a:spLocks noGrp="1"/>
          </p:cNvSpPr>
          <p:nvPr>
            <p:ph type="body" sz="quarter" idx="18" hasCustomPrompt="1"/>
          </p:nvPr>
        </p:nvSpPr>
        <p:spPr>
          <a:xfrm>
            <a:off x="17283417" y="39200933"/>
            <a:ext cx="3542479" cy="2195309"/>
          </a:xfrm>
        </p:spPr>
        <p:txBody>
          <a:bodyPr vert="horz" lIns="0" tIns="0" rIns="0" bIns="0" rtlCol="0" anchor="t">
            <a:normAutofit/>
          </a:bodyPr>
          <a:lstStyle>
            <a:lvl1pPr>
              <a:defRPr lang="sv-SE" sz="2100" b="0" cap="none" baseline="0" smtClean="0">
                <a:solidFill>
                  <a:schemeClr val="bg1"/>
                </a:solidFill>
              </a:defRPr>
            </a:lvl1pPr>
            <a:lvl2pPr>
              <a:defRPr lang="sv-SE" sz="7900" smtClean="0"/>
            </a:lvl2pPr>
            <a:lvl3pPr>
              <a:defRPr lang="sv-SE" sz="7900" smtClean="0"/>
            </a:lvl3pPr>
            <a:lvl4pPr>
              <a:defRPr lang="sv-SE" sz="7900" smtClean="0"/>
            </a:lvl4pPr>
            <a:lvl5pPr>
              <a:defRPr lang="en-GB" sz="7900"/>
            </a:lvl5pPr>
          </a:lstStyle>
          <a:p>
            <a:pPr lvl="0"/>
            <a:r>
              <a:rPr lang="sv-SE" dirty="0" smtClean="0"/>
              <a:t>Förnamn Efternamn</a:t>
            </a:r>
          </a:p>
          <a:p>
            <a:pPr lvl="0"/>
            <a:r>
              <a:rPr lang="sv-SE" dirty="0" smtClean="0"/>
              <a:t>PhD </a:t>
            </a:r>
            <a:r>
              <a:rPr lang="sv-SE" dirty="0" err="1" smtClean="0"/>
              <a:t>Lorem</a:t>
            </a:r>
            <a:r>
              <a:rPr lang="sv-SE" dirty="0" smtClean="0"/>
              <a:t> </a:t>
            </a:r>
            <a:r>
              <a:rPr lang="sv-SE" dirty="0" err="1" smtClean="0"/>
              <a:t>ipsum</a:t>
            </a:r>
            <a:endParaRPr lang="sv-SE" dirty="0" smtClean="0"/>
          </a:p>
        </p:txBody>
      </p:sp>
      <p:sp>
        <p:nvSpPr>
          <p:cNvPr id="20" name="Platshållare för text 17"/>
          <p:cNvSpPr>
            <a:spLocks noGrp="1"/>
          </p:cNvSpPr>
          <p:nvPr>
            <p:ph type="body" sz="quarter" idx="19" hasCustomPrompt="1"/>
          </p:nvPr>
        </p:nvSpPr>
        <p:spPr>
          <a:xfrm>
            <a:off x="20990610" y="39200933"/>
            <a:ext cx="3706493" cy="2195309"/>
          </a:xfrm>
        </p:spPr>
        <p:txBody>
          <a:bodyPr vert="horz" lIns="0" tIns="0" rIns="0" bIns="0" rtlCol="0" anchor="t">
            <a:normAutofit/>
          </a:bodyPr>
          <a:lstStyle>
            <a:lvl1pPr>
              <a:defRPr lang="sv-SE" sz="2100" b="0" cap="none" baseline="0" smtClean="0">
                <a:solidFill>
                  <a:schemeClr val="bg1"/>
                </a:solidFill>
              </a:defRPr>
            </a:lvl1pPr>
            <a:lvl2pPr>
              <a:defRPr lang="sv-SE" sz="7900" smtClean="0"/>
            </a:lvl2pPr>
            <a:lvl3pPr>
              <a:defRPr lang="sv-SE" sz="7900" smtClean="0"/>
            </a:lvl3pPr>
            <a:lvl4pPr>
              <a:defRPr lang="sv-SE" sz="7900" smtClean="0"/>
            </a:lvl4pPr>
            <a:lvl5pPr>
              <a:defRPr lang="en-GB" sz="7900"/>
            </a:lvl5pPr>
          </a:lstStyle>
          <a:p>
            <a:pPr lvl="0"/>
            <a:r>
              <a:rPr lang="sv-SE" dirty="0" smtClean="0"/>
              <a:t>Adressvägen 25</a:t>
            </a:r>
          </a:p>
          <a:p>
            <a:pPr lvl="0"/>
            <a:r>
              <a:rPr lang="sv-SE" dirty="0" smtClean="0"/>
              <a:t>SE 125 67 Storstaden</a:t>
            </a:r>
          </a:p>
        </p:txBody>
      </p:sp>
      <p:sp>
        <p:nvSpPr>
          <p:cNvPr id="21" name="Platshållare för text 17"/>
          <p:cNvSpPr>
            <a:spLocks noGrp="1"/>
          </p:cNvSpPr>
          <p:nvPr>
            <p:ph type="body" sz="quarter" idx="20" hasCustomPrompt="1"/>
          </p:nvPr>
        </p:nvSpPr>
        <p:spPr>
          <a:xfrm>
            <a:off x="24861822" y="39200933"/>
            <a:ext cx="4282656" cy="2195309"/>
          </a:xfrm>
        </p:spPr>
        <p:txBody>
          <a:bodyPr vert="horz" lIns="0" tIns="0" rIns="0" bIns="0" rtlCol="0" anchor="t">
            <a:normAutofit/>
          </a:bodyPr>
          <a:lstStyle>
            <a:lvl1pPr>
              <a:defRPr lang="sv-SE" sz="2100" b="0" cap="none" baseline="0" smtClean="0">
                <a:solidFill>
                  <a:schemeClr val="bg1"/>
                </a:solidFill>
              </a:defRPr>
            </a:lvl1pPr>
            <a:lvl2pPr>
              <a:defRPr lang="sv-SE" sz="7900" smtClean="0"/>
            </a:lvl2pPr>
            <a:lvl3pPr>
              <a:defRPr lang="sv-SE" sz="7900" smtClean="0"/>
            </a:lvl3pPr>
            <a:lvl4pPr>
              <a:defRPr lang="sv-SE" sz="7900" smtClean="0"/>
            </a:lvl4pPr>
            <a:lvl5pPr>
              <a:defRPr lang="en-GB" sz="7900"/>
            </a:lvl5pPr>
          </a:lstStyle>
          <a:p>
            <a:pPr lvl="0"/>
            <a:r>
              <a:rPr lang="sv-SE" dirty="0" smtClean="0"/>
              <a:t>Tel: 070 898 58 785</a:t>
            </a:r>
          </a:p>
          <a:p>
            <a:pPr lvl="0"/>
            <a:r>
              <a:rPr lang="sv-SE" dirty="0" smtClean="0"/>
              <a:t>Email: namn.efternamn@kth.se</a:t>
            </a:r>
          </a:p>
        </p:txBody>
      </p:sp>
      <p:sp>
        <p:nvSpPr>
          <p:cNvPr id="23" name="Platshållare för bild 22"/>
          <p:cNvSpPr>
            <a:spLocks noGrp="1"/>
          </p:cNvSpPr>
          <p:nvPr>
            <p:ph type="pic" sz="quarter" idx="21" hasCustomPrompt="1"/>
          </p:nvPr>
        </p:nvSpPr>
        <p:spPr>
          <a:xfrm>
            <a:off x="1149520" y="31907448"/>
            <a:ext cx="6490569" cy="2257049"/>
          </a:xfrm>
        </p:spPr>
        <p:txBody>
          <a:bodyPr>
            <a:normAutofit/>
          </a:bodyPr>
          <a:lstStyle>
            <a:lvl1pPr>
              <a:defRPr sz="2100"/>
            </a:lvl1pPr>
          </a:lstStyle>
          <a:p>
            <a:r>
              <a:rPr lang="en-GB" dirty="0" smtClean="0"/>
              <a:t>Click to insert logo</a:t>
            </a:r>
            <a:endParaRPr lang="en-GB" dirty="0"/>
          </a:p>
        </p:txBody>
      </p:sp>
      <p:sp>
        <p:nvSpPr>
          <p:cNvPr id="24" name="Platshållare för bild 22"/>
          <p:cNvSpPr>
            <a:spLocks noGrp="1"/>
          </p:cNvSpPr>
          <p:nvPr>
            <p:ph type="pic" sz="quarter" idx="22" hasCustomPrompt="1"/>
          </p:nvPr>
        </p:nvSpPr>
        <p:spPr>
          <a:xfrm>
            <a:off x="1149520" y="34596702"/>
            <a:ext cx="6490569" cy="2257049"/>
          </a:xfrm>
        </p:spPr>
        <p:txBody>
          <a:bodyPr>
            <a:normAutofit/>
          </a:bodyPr>
          <a:lstStyle>
            <a:lvl1pPr>
              <a:defRPr sz="2100"/>
            </a:lvl1pPr>
          </a:lstStyle>
          <a:p>
            <a:r>
              <a:rPr lang="en-GB" dirty="0" smtClean="0"/>
              <a:t>Click to insert logo</a:t>
            </a:r>
            <a:endParaRPr lang="en-GB" dirty="0"/>
          </a:p>
        </p:txBody>
      </p:sp>
      <p:sp>
        <p:nvSpPr>
          <p:cNvPr id="26" name="Platshållare för sidfot 4"/>
          <p:cNvSpPr txBox="1">
            <a:spLocks/>
          </p:cNvSpPr>
          <p:nvPr userDrawn="1"/>
        </p:nvSpPr>
        <p:spPr>
          <a:xfrm>
            <a:off x="8362042" y="39200935"/>
            <a:ext cx="4893859" cy="2279158"/>
          </a:xfrm>
          <a:prstGeom prst="rect">
            <a:avLst/>
          </a:prstGeom>
        </p:spPr>
        <p:txBody>
          <a:bodyPr vert="horz" lIns="0" tIns="0" rIns="0" bIns="0" rtlCol="0" anchor="t"/>
          <a:lstStyle>
            <a:defPPr>
              <a:defRPr lang="en-US"/>
            </a:defPPr>
            <a:lvl1pPr marL="0" algn="l" defTabSz="914400" rtl="0" eaLnBrk="1" latinLnBrk="0" hangingPunct="1">
              <a:defRPr lang="sv-SE" sz="700" b="1" kern="1200" cap="none" baseline="0" dirty="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KTH ROYAL INSTITUTE OF TECHNOLOGY</a:t>
            </a:r>
            <a:endParaRPr lang="en-GB" dirty="0"/>
          </a:p>
        </p:txBody>
      </p:sp>
    </p:spTree>
    <p:extLst>
      <p:ext uri="{BB962C8B-B14F-4D97-AF65-F5344CB8AC3E}">
        <p14:creationId xmlns:p14="http://schemas.microsoft.com/office/powerpoint/2010/main" val="11915568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8362043" y="1817998"/>
            <a:ext cx="19967608" cy="3889811"/>
          </a:xfrm>
        </p:spPr>
        <p:txBody>
          <a:bodyPr/>
          <a:lstStyle>
            <a:lvl1pPr>
              <a:defRPr sz="10500"/>
            </a:lvl1pPr>
          </a:lstStyle>
          <a:p>
            <a:r>
              <a:rPr lang="sv-SE" smtClean="0"/>
              <a:t>Klicka här för att ändra format</a:t>
            </a:r>
            <a:endParaRPr lang="en-GB" dirty="0"/>
          </a:p>
        </p:txBody>
      </p:sp>
      <p:sp>
        <p:nvSpPr>
          <p:cNvPr id="3" name="Platshållare för innehåll 2"/>
          <p:cNvSpPr>
            <a:spLocks noGrp="1"/>
          </p:cNvSpPr>
          <p:nvPr>
            <p:ph idx="1"/>
          </p:nvPr>
        </p:nvSpPr>
        <p:spPr>
          <a:xfrm>
            <a:off x="8362044" y="9878891"/>
            <a:ext cx="20782434" cy="26974859"/>
          </a:xfrm>
        </p:spPr>
        <p:txBody>
          <a:bodyPr>
            <a:normAutofit/>
          </a:bodyPr>
          <a:lstStyle>
            <a:lvl1pPr>
              <a:lnSpc>
                <a:spcPts val="2616"/>
              </a:lnSpc>
              <a:spcBef>
                <a:spcPts val="2616"/>
              </a:spcBef>
              <a:defRPr sz="2600" b="1"/>
            </a:lvl1pPr>
            <a:lvl2pPr marL="0" indent="0">
              <a:lnSpc>
                <a:spcPts val="3488"/>
              </a:lnSpc>
              <a:buNone/>
              <a:defRPr sz="2600">
                <a:latin typeface="Times New Roman" panose="02020603050405020304" pitchFamily="18" charset="0"/>
                <a:cs typeface="Times New Roman" panose="02020603050405020304" pitchFamily="18" charset="0"/>
              </a:defRPr>
            </a:lvl2pPr>
            <a:lvl3pPr>
              <a:defRPr sz="5300"/>
            </a:lvl3pPr>
            <a:lvl4pPr>
              <a:defRPr sz="5300"/>
            </a:lvl4pPr>
            <a:lvl5pPr>
              <a:defRPr sz="5300"/>
            </a:lvl5pPr>
          </a:lstStyle>
          <a:p>
            <a:pPr lvl="0"/>
            <a:r>
              <a:rPr lang="sv-SE" smtClean="0"/>
              <a:t>Klicka här för att ändra format på bakgrundstexten</a:t>
            </a:r>
          </a:p>
          <a:p>
            <a:pPr lvl="1"/>
            <a:r>
              <a:rPr lang="sv-SE" smtClean="0"/>
              <a:t>Nivå två</a:t>
            </a:r>
          </a:p>
        </p:txBody>
      </p:sp>
      <p:sp>
        <p:nvSpPr>
          <p:cNvPr id="11" name="Platshållare för text 10"/>
          <p:cNvSpPr>
            <a:spLocks noGrp="1"/>
          </p:cNvSpPr>
          <p:nvPr>
            <p:ph type="body" sz="quarter" idx="16" hasCustomPrompt="1"/>
          </p:nvPr>
        </p:nvSpPr>
        <p:spPr>
          <a:xfrm>
            <a:off x="8362044" y="5961639"/>
            <a:ext cx="20782434" cy="960447"/>
          </a:xfrm>
        </p:spPr>
        <p:txBody>
          <a:bodyPr>
            <a:noAutofit/>
          </a:bodyPr>
          <a:lstStyle>
            <a:lvl1pPr>
              <a:defRPr sz="7900" cap="all" baseline="0"/>
            </a:lvl1pPr>
          </a:lstStyle>
          <a:p>
            <a:pPr lvl="0"/>
            <a:r>
              <a:rPr lang="sv-SE" dirty="0" smtClean="0"/>
              <a:t>Underrubrik</a:t>
            </a:r>
            <a:endParaRPr lang="en-GB" dirty="0"/>
          </a:p>
        </p:txBody>
      </p:sp>
      <p:sp>
        <p:nvSpPr>
          <p:cNvPr id="12" name="Platshållare för text 10"/>
          <p:cNvSpPr>
            <a:spLocks noGrp="1"/>
          </p:cNvSpPr>
          <p:nvPr>
            <p:ph type="body" sz="quarter" idx="17" hasCustomPrompt="1"/>
          </p:nvPr>
        </p:nvSpPr>
        <p:spPr>
          <a:xfrm>
            <a:off x="8362044" y="7230804"/>
            <a:ext cx="20782434" cy="960447"/>
          </a:xfrm>
        </p:spPr>
        <p:txBody>
          <a:bodyPr>
            <a:normAutofit/>
          </a:bodyPr>
          <a:lstStyle>
            <a:lvl1pPr>
              <a:defRPr sz="4400" i="1"/>
            </a:lvl1pPr>
          </a:lstStyle>
          <a:p>
            <a:pPr lvl="0"/>
            <a:r>
              <a:rPr lang="sv-SE" dirty="0" smtClean="0"/>
              <a:t>Underrubrik</a:t>
            </a:r>
            <a:endParaRPr lang="en-GB" dirty="0"/>
          </a:p>
        </p:txBody>
      </p:sp>
      <p:sp>
        <p:nvSpPr>
          <p:cNvPr id="18" name="Platshållare för text 17"/>
          <p:cNvSpPr>
            <a:spLocks noGrp="1"/>
          </p:cNvSpPr>
          <p:nvPr>
            <p:ph type="body" sz="quarter" idx="18" hasCustomPrompt="1"/>
          </p:nvPr>
        </p:nvSpPr>
        <p:spPr>
          <a:xfrm>
            <a:off x="17283417" y="39200933"/>
            <a:ext cx="3542479" cy="2195309"/>
          </a:xfrm>
        </p:spPr>
        <p:txBody>
          <a:bodyPr vert="horz" lIns="0" tIns="0" rIns="0" bIns="0" rtlCol="0" anchor="t">
            <a:normAutofit/>
          </a:bodyPr>
          <a:lstStyle>
            <a:lvl1pPr>
              <a:defRPr lang="sv-SE" sz="2100" b="0" cap="none" baseline="0" smtClean="0">
                <a:solidFill>
                  <a:schemeClr val="bg1"/>
                </a:solidFill>
              </a:defRPr>
            </a:lvl1pPr>
            <a:lvl2pPr>
              <a:defRPr lang="sv-SE" sz="7900" smtClean="0"/>
            </a:lvl2pPr>
            <a:lvl3pPr>
              <a:defRPr lang="sv-SE" sz="7900" smtClean="0"/>
            </a:lvl3pPr>
            <a:lvl4pPr>
              <a:defRPr lang="sv-SE" sz="7900" smtClean="0"/>
            </a:lvl4pPr>
            <a:lvl5pPr>
              <a:defRPr lang="en-GB" sz="7900"/>
            </a:lvl5pPr>
          </a:lstStyle>
          <a:p>
            <a:pPr lvl="0"/>
            <a:r>
              <a:rPr lang="sv-SE" dirty="0" smtClean="0"/>
              <a:t>Förnamn Efternamn</a:t>
            </a:r>
          </a:p>
          <a:p>
            <a:pPr lvl="0"/>
            <a:r>
              <a:rPr lang="sv-SE" dirty="0" smtClean="0"/>
              <a:t>PhD </a:t>
            </a:r>
            <a:r>
              <a:rPr lang="sv-SE" dirty="0" err="1" smtClean="0"/>
              <a:t>Lorem</a:t>
            </a:r>
            <a:r>
              <a:rPr lang="sv-SE" dirty="0" smtClean="0"/>
              <a:t> </a:t>
            </a:r>
            <a:r>
              <a:rPr lang="sv-SE" dirty="0" err="1" smtClean="0"/>
              <a:t>ipsum</a:t>
            </a:r>
            <a:endParaRPr lang="sv-SE" dirty="0" smtClean="0"/>
          </a:p>
        </p:txBody>
      </p:sp>
      <p:sp>
        <p:nvSpPr>
          <p:cNvPr id="20" name="Platshållare för text 17"/>
          <p:cNvSpPr>
            <a:spLocks noGrp="1"/>
          </p:cNvSpPr>
          <p:nvPr>
            <p:ph type="body" sz="quarter" idx="19" hasCustomPrompt="1"/>
          </p:nvPr>
        </p:nvSpPr>
        <p:spPr>
          <a:xfrm>
            <a:off x="20990610" y="39200933"/>
            <a:ext cx="3706493" cy="2195309"/>
          </a:xfrm>
        </p:spPr>
        <p:txBody>
          <a:bodyPr vert="horz" lIns="0" tIns="0" rIns="0" bIns="0" rtlCol="0" anchor="t">
            <a:normAutofit/>
          </a:bodyPr>
          <a:lstStyle>
            <a:lvl1pPr>
              <a:defRPr lang="sv-SE" sz="2100" b="0" cap="none" baseline="0" smtClean="0">
                <a:solidFill>
                  <a:schemeClr val="bg1"/>
                </a:solidFill>
              </a:defRPr>
            </a:lvl1pPr>
            <a:lvl2pPr>
              <a:defRPr lang="sv-SE" sz="7900" smtClean="0"/>
            </a:lvl2pPr>
            <a:lvl3pPr>
              <a:defRPr lang="sv-SE" sz="7900" smtClean="0"/>
            </a:lvl3pPr>
            <a:lvl4pPr>
              <a:defRPr lang="sv-SE" sz="7900" smtClean="0"/>
            </a:lvl4pPr>
            <a:lvl5pPr>
              <a:defRPr lang="en-GB" sz="7900"/>
            </a:lvl5pPr>
          </a:lstStyle>
          <a:p>
            <a:pPr lvl="0"/>
            <a:r>
              <a:rPr lang="sv-SE" dirty="0" smtClean="0"/>
              <a:t>Adressvägen 25</a:t>
            </a:r>
          </a:p>
          <a:p>
            <a:pPr lvl="0"/>
            <a:r>
              <a:rPr lang="sv-SE" dirty="0" smtClean="0"/>
              <a:t>SE 125 67 Storstaden</a:t>
            </a:r>
          </a:p>
        </p:txBody>
      </p:sp>
      <p:sp>
        <p:nvSpPr>
          <p:cNvPr id="21" name="Platshållare för text 17"/>
          <p:cNvSpPr>
            <a:spLocks noGrp="1"/>
          </p:cNvSpPr>
          <p:nvPr>
            <p:ph type="body" sz="quarter" idx="20" hasCustomPrompt="1"/>
          </p:nvPr>
        </p:nvSpPr>
        <p:spPr>
          <a:xfrm>
            <a:off x="24861822" y="39200933"/>
            <a:ext cx="4282656" cy="2195309"/>
          </a:xfrm>
        </p:spPr>
        <p:txBody>
          <a:bodyPr vert="horz" lIns="0" tIns="0" rIns="0" bIns="0" rtlCol="0" anchor="t">
            <a:normAutofit/>
          </a:bodyPr>
          <a:lstStyle>
            <a:lvl1pPr>
              <a:defRPr lang="sv-SE" sz="2100" b="0" cap="none" baseline="0" smtClean="0">
                <a:solidFill>
                  <a:schemeClr val="bg1"/>
                </a:solidFill>
              </a:defRPr>
            </a:lvl1pPr>
            <a:lvl2pPr>
              <a:defRPr lang="sv-SE" sz="7900" smtClean="0"/>
            </a:lvl2pPr>
            <a:lvl3pPr>
              <a:defRPr lang="sv-SE" sz="7900" smtClean="0"/>
            </a:lvl3pPr>
            <a:lvl4pPr>
              <a:defRPr lang="sv-SE" sz="7900" smtClean="0"/>
            </a:lvl4pPr>
            <a:lvl5pPr>
              <a:defRPr lang="en-GB" sz="7900"/>
            </a:lvl5pPr>
          </a:lstStyle>
          <a:p>
            <a:pPr lvl="0"/>
            <a:r>
              <a:rPr lang="sv-SE" dirty="0" smtClean="0"/>
              <a:t>Tel: 070 898 58 785</a:t>
            </a:r>
          </a:p>
          <a:p>
            <a:pPr lvl="0"/>
            <a:r>
              <a:rPr lang="sv-SE" dirty="0" smtClean="0"/>
              <a:t>Email: namn.efternamn@kth.se</a:t>
            </a:r>
          </a:p>
        </p:txBody>
      </p:sp>
      <p:sp>
        <p:nvSpPr>
          <p:cNvPr id="23" name="Platshållare för bild 22"/>
          <p:cNvSpPr>
            <a:spLocks noGrp="1"/>
          </p:cNvSpPr>
          <p:nvPr>
            <p:ph type="pic" sz="quarter" idx="21" hasCustomPrompt="1"/>
          </p:nvPr>
        </p:nvSpPr>
        <p:spPr>
          <a:xfrm>
            <a:off x="1149520" y="31907448"/>
            <a:ext cx="6490569" cy="2257049"/>
          </a:xfrm>
        </p:spPr>
        <p:txBody>
          <a:bodyPr>
            <a:normAutofit/>
          </a:bodyPr>
          <a:lstStyle>
            <a:lvl1pPr>
              <a:defRPr sz="2100"/>
            </a:lvl1pPr>
          </a:lstStyle>
          <a:p>
            <a:r>
              <a:rPr lang="en-GB" dirty="0" smtClean="0"/>
              <a:t>Click to insert logo</a:t>
            </a:r>
            <a:endParaRPr lang="en-GB" dirty="0"/>
          </a:p>
        </p:txBody>
      </p:sp>
      <p:sp>
        <p:nvSpPr>
          <p:cNvPr id="24" name="Platshållare för bild 22"/>
          <p:cNvSpPr>
            <a:spLocks noGrp="1"/>
          </p:cNvSpPr>
          <p:nvPr>
            <p:ph type="pic" sz="quarter" idx="22" hasCustomPrompt="1"/>
          </p:nvPr>
        </p:nvSpPr>
        <p:spPr>
          <a:xfrm>
            <a:off x="1149520" y="34596702"/>
            <a:ext cx="6490569" cy="2257049"/>
          </a:xfrm>
        </p:spPr>
        <p:txBody>
          <a:bodyPr>
            <a:normAutofit/>
          </a:bodyPr>
          <a:lstStyle>
            <a:lvl1pPr>
              <a:defRPr sz="2100"/>
            </a:lvl1pPr>
          </a:lstStyle>
          <a:p>
            <a:r>
              <a:rPr lang="en-GB" dirty="0" smtClean="0"/>
              <a:t>Click to insert logo</a:t>
            </a:r>
            <a:endParaRPr lang="en-GB" dirty="0"/>
          </a:p>
        </p:txBody>
      </p:sp>
      <p:sp>
        <p:nvSpPr>
          <p:cNvPr id="26" name="Platshållare för sidfot 4"/>
          <p:cNvSpPr txBox="1">
            <a:spLocks/>
          </p:cNvSpPr>
          <p:nvPr userDrawn="1"/>
        </p:nvSpPr>
        <p:spPr>
          <a:xfrm>
            <a:off x="8362042" y="39200935"/>
            <a:ext cx="4893859" cy="2279158"/>
          </a:xfrm>
          <a:prstGeom prst="rect">
            <a:avLst/>
          </a:prstGeom>
        </p:spPr>
        <p:txBody>
          <a:bodyPr vert="horz" lIns="0" tIns="0" rIns="0" bIns="0" rtlCol="0" anchor="t"/>
          <a:lstStyle>
            <a:defPPr>
              <a:defRPr lang="en-US"/>
            </a:defPPr>
            <a:lvl1pPr marL="0" algn="l" defTabSz="914400" rtl="0" eaLnBrk="1" latinLnBrk="0" hangingPunct="1">
              <a:defRPr lang="sv-SE" sz="700" b="1" kern="1200" cap="none" baseline="0" dirty="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KTH ROYAL INSTITUTE OF TECHNOLOGY</a:t>
            </a:r>
            <a:endParaRPr lang="en-GB" dirty="0"/>
          </a:p>
        </p:txBody>
      </p:sp>
      <p:sp>
        <p:nvSpPr>
          <p:cNvPr id="13" name="Platshållare för innehåll 2"/>
          <p:cNvSpPr>
            <a:spLocks noGrp="1"/>
          </p:cNvSpPr>
          <p:nvPr>
            <p:ph idx="23"/>
          </p:nvPr>
        </p:nvSpPr>
        <p:spPr>
          <a:xfrm>
            <a:off x="30875766" y="28525296"/>
            <a:ext cx="6343373" cy="3811610"/>
          </a:xfrm>
        </p:spPr>
        <p:txBody>
          <a:bodyPr>
            <a:normAutofit/>
          </a:bodyPr>
          <a:lstStyle>
            <a:lvl1pPr marL="373743" indent="-373743">
              <a:buFont typeface="+mj-lt"/>
              <a:buAutoNum type="arabicPeriod"/>
              <a:defRPr sz="1800" b="0"/>
            </a:lvl1pPr>
            <a:lvl2pPr marL="0" indent="0">
              <a:lnSpc>
                <a:spcPts val="3488"/>
              </a:lnSpc>
              <a:buNone/>
              <a:defRPr sz="2600">
                <a:latin typeface="Times New Roman" panose="02020603050405020304" pitchFamily="18" charset="0"/>
                <a:cs typeface="Times New Roman" panose="02020603050405020304" pitchFamily="18" charset="0"/>
              </a:defRPr>
            </a:lvl2pPr>
            <a:lvl3pPr>
              <a:defRPr sz="5300"/>
            </a:lvl3pPr>
            <a:lvl4pPr>
              <a:defRPr sz="5300"/>
            </a:lvl4pPr>
            <a:lvl5pPr>
              <a:defRPr sz="5300"/>
            </a:lvl5pPr>
          </a:lstStyle>
          <a:p>
            <a:pPr lvl="0"/>
            <a:r>
              <a:rPr lang="sv-SE" smtClean="0"/>
              <a:t>Klicka här för att ändra format på bakgrundstexten</a:t>
            </a:r>
          </a:p>
        </p:txBody>
      </p:sp>
      <p:sp>
        <p:nvSpPr>
          <p:cNvPr id="14" name="Platshållare för innehåll 2"/>
          <p:cNvSpPr>
            <a:spLocks noGrp="1"/>
          </p:cNvSpPr>
          <p:nvPr>
            <p:ph idx="24"/>
          </p:nvPr>
        </p:nvSpPr>
        <p:spPr>
          <a:xfrm>
            <a:off x="30875766" y="33042141"/>
            <a:ext cx="6343373" cy="3811610"/>
          </a:xfrm>
        </p:spPr>
        <p:txBody>
          <a:bodyPr>
            <a:normAutofit/>
          </a:bodyPr>
          <a:lstStyle>
            <a:lvl1pPr marL="0" indent="0">
              <a:buFont typeface="+mj-lt"/>
              <a:buNone/>
              <a:defRPr sz="1800" b="0"/>
            </a:lvl1pPr>
            <a:lvl2pPr marL="0" indent="0">
              <a:lnSpc>
                <a:spcPts val="3488"/>
              </a:lnSpc>
              <a:buNone/>
              <a:defRPr sz="2600">
                <a:latin typeface="Times New Roman" panose="02020603050405020304" pitchFamily="18" charset="0"/>
                <a:cs typeface="Times New Roman" panose="02020603050405020304" pitchFamily="18" charset="0"/>
              </a:defRPr>
            </a:lvl2pPr>
            <a:lvl3pPr>
              <a:defRPr sz="5300"/>
            </a:lvl3pPr>
            <a:lvl4pPr>
              <a:defRPr sz="5300"/>
            </a:lvl4pPr>
            <a:lvl5pPr>
              <a:defRPr sz="5300"/>
            </a:lvl5pPr>
          </a:lstStyle>
          <a:p>
            <a:pPr lvl="0"/>
            <a:r>
              <a:rPr lang="sv-SE" smtClean="0"/>
              <a:t>Klicka här för att ändra format på bakgrundstexten</a:t>
            </a:r>
          </a:p>
        </p:txBody>
      </p:sp>
    </p:spTree>
    <p:extLst>
      <p:ext uri="{BB962C8B-B14F-4D97-AF65-F5344CB8AC3E}">
        <p14:creationId xmlns:p14="http://schemas.microsoft.com/office/powerpoint/2010/main" val="18257976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640086" y="2147291"/>
            <a:ext cx="21504390" cy="4171852"/>
          </a:xfrm>
          <a:prstGeom prst="rect">
            <a:avLst/>
          </a:prstGeom>
        </p:spPr>
        <p:txBody>
          <a:bodyPr vert="horz" lIns="0" tIns="0" rIns="0" bIns="0" rtlCol="0" anchor="t" anchorCtr="0">
            <a:noAutofit/>
          </a:bodyPr>
          <a:lstStyle/>
          <a:p>
            <a:r>
              <a:rPr lang="sv-SE" dirty="0" smtClean="0"/>
              <a:t>Klicka här för att ändra format</a:t>
            </a:r>
            <a:endParaRPr lang="en-GB" dirty="0"/>
          </a:p>
        </p:txBody>
      </p:sp>
      <p:sp>
        <p:nvSpPr>
          <p:cNvPr id="3" name="Platshållare för text 2"/>
          <p:cNvSpPr>
            <a:spLocks noGrp="1"/>
          </p:cNvSpPr>
          <p:nvPr>
            <p:ph type="body" idx="1"/>
          </p:nvPr>
        </p:nvSpPr>
        <p:spPr>
          <a:xfrm>
            <a:off x="5362079" y="9879660"/>
            <a:ext cx="22967573" cy="25457192"/>
          </a:xfrm>
          <a:prstGeom prst="rect">
            <a:avLst/>
          </a:prstGeom>
        </p:spPr>
        <p:txBody>
          <a:bodyPr vert="horz" lIns="0" tIns="0" rIns="0" bIns="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en-GB" dirty="0"/>
          </a:p>
        </p:txBody>
      </p:sp>
      <p:pic>
        <p:nvPicPr>
          <p:cNvPr id="8" name="Picture 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8539" y="2150346"/>
            <a:ext cx="4111913" cy="408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ktangel 12"/>
          <p:cNvSpPr/>
          <p:nvPr/>
        </p:nvSpPr>
        <p:spPr>
          <a:xfrm>
            <a:off x="-1143910" y="38053838"/>
            <a:ext cx="49401219" cy="4919338"/>
          </a:xfrm>
          <a:custGeom>
            <a:avLst/>
            <a:gdLst>
              <a:gd name="connsiteX0" fmla="*/ 1360291 w 9144000"/>
              <a:gd name="connsiteY0" fmla="*/ 0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360291 w 9144000"/>
              <a:gd name="connsiteY23" fmla="*/ 0 h 90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44000" h="908720">
                <a:moveTo>
                  <a:pt x="1360291" y="0"/>
                </a:moveTo>
                <a:lnTo>
                  <a:pt x="9144000" y="0"/>
                </a:lnTo>
                <a:lnTo>
                  <a:pt x="9144000" y="262632"/>
                </a:lnTo>
                <a:lnTo>
                  <a:pt x="9144000" y="328588"/>
                </a:lnTo>
                <a:lnTo>
                  <a:pt x="9144000" y="808061"/>
                </a:lnTo>
                <a:lnTo>
                  <a:pt x="9144000" y="883320"/>
                </a:lnTo>
                <a:lnTo>
                  <a:pt x="9144000" y="904652"/>
                </a:lnTo>
                <a:lnTo>
                  <a:pt x="9065179" y="904652"/>
                </a:lnTo>
                <a:cubicBezTo>
                  <a:pt x="9058414" y="907870"/>
                  <a:pt x="9050977" y="908720"/>
                  <a:pt x="9043341" y="908720"/>
                </a:cubicBezTo>
                <a:lnTo>
                  <a:pt x="1259632" y="908720"/>
                </a:lnTo>
                <a:lnTo>
                  <a:pt x="1259632" y="904652"/>
                </a:lnTo>
                <a:lnTo>
                  <a:pt x="0" y="904652"/>
                </a:lnTo>
                <a:lnTo>
                  <a:pt x="0" y="883320"/>
                </a:lnTo>
                <a:lnTo>
                  <a:pt x="0" y="328588"/>
                </a:lnTo>
                <a:lnTo>
                  <a:pt x="0" y="314003"/>
                </a:lnTo>
                <a:lnTo>
                  <a:pt x="901401" y="314003"/>
                </a:lnTo>
                <a:lnTo>
                  <a:pt x="1026319" y="314003"/>
                </a:lnTo>
                <a:lnTo>
                  <a:pt x="1194387" y="314003"/>
                </a:lnTo>
                <a:cubicBezTo>
                  <a:pt x="1225910" y="314003"/>
                  <a:pt x="1252353" y="292251"/>
                  <a:pt x="1258275" y="262632"/>
                </a:cubicBezTo>
                <a:lnTo>
                  <a:pt x="1259632" y="262632"/>
                </a:lnTo>
                <a:lnTo>
                  <a:pt x="1259632" y="255909"/>
                </a:lnTo>
                <a:lnTo>
                  <a:pt x="1261441" y="246949"/>
                </a:lnTo>
                <a:lnTo>
                  <a:pt x="1261441" y="91699"/>
                </a:lnTo>
                <a:cubicBezTo>
                  <a:pt x="1264629" y="40239"/>
                  <a:pt x="1260136" y="0"/>
                  <a:pt x="136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98659" tIns="199329" rIns="398659" bIns="199329" rtlCol="0" anchor="ctr"/>
          <a:lstStyle/>
          <a:p>
            <a:pPr algn="ctr"/>
            <a:endParaRPr lang="en-GB"/>
          </a:p>
        </p:txBody>
      </p:sp>
    </p:spTree>
    <p:extLst>
      <p:ext uri="{BB962C8B-B14F-4D97-AF65-F5344CB8AC3E}">
        <p14:creationId xmlns:p14="http://schemas.microsoft.com/office/powerpoint/2010/main" val="1171305444"/>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id="1" dur="indefinite" restart="never" nodeType="tmRoot"/>
      </p:par>
    </p:tnLst>
  </p:timing>
  <p:txStyles>
    <p:titleStyle>
      <a:lvl1pPr algn="l" defTabSz="3986582" rtl="0" eaLnBrk="1" latinLnBrk="0" hangingPunct="1">
        <a:lnSpc>
          <a:spcPts val="13079"/>
        </a:lnSpc>
        <a:spcBef>
          <a:spcPct val="0"/>
        </a:spcBef>
        <a:buNone/>
        <a:defRPr sz="11300" b="1" kern="1200">
          <a:solidFill>
            <a:schemeClr val="tx1"/>
          </a:solidFill>
          <a:latin typeface="+mj-lt"/>
          <a:ea typeface="+mj-ea"/>
          <a:cs typeface="+mj-cs"/>
        </a:defRPr>
      </a:lvl1pPr>
    </p:titleStyle>
    <p:bodyStyle>
      <a:lvl1pPr marL="0" indent="0" algn="l" defTabSz="3986582" rtl="0" eaLnBrk="1" latinLnBrk="0" hangingPunct="1">
        <a:lnSpc>
          <a:spcPct val="100000"/>
        </a:lnSpc>
        <a:spcBef>
          <a:spcPct val="20000"/>
        </a:spcBef>
        <a:buFont typeface="Arial" pitchFamily="34" charset="0"/>
        <a:buNone/>
        <a:defRPr sz="8700" kern="1200">
          <a:solidFill>
            <a:schemeClr val="tx1"/>
          </a:solidFill>
          <a:latin typeface="+mn-lt"/>
          <a:ea typeface="+mn-ea"/>
          <a:cs typeface="+mn-cs"/>
        </a:defRPr>
      </a:lvl1pPr>
      <a:lvl2pPr marL="1550337" indent="-1550337" algn="l" defTabSz="3986582" rtl="0" eaLnBrk="1" latinLnBrk="0" hangingPunct="1">
        <a:lnSpc>
          <a:spcPct val="100000"/>
        </a:lnSpc>
        <a:spcBef>
          <a:spcPct val="20000"/>
        </a:spcBef>
        <a:buFont typeface="Arial" pitchFamily="34" charset="0"/>
        <a:buChar char="•"/>
        <a:defRPr sz="8700" kern="1200">
          <a:solidFill>
            <a:schemeClr val="tx1"/>
          </a:solidFill>
          <a:latin typeface="+mn-lt"/>
          <a:ea typeface="+mn-ea"/>
          <a:cs typeface="+mn-cs"/>
        </a:defRPr>
      </a:lvl2pPr>
      <a:lvl3pPr marL="3156043" indent="-1605706" algn="l" defTabSz="3986582" rtl="0" eaLnBrk="1" latinLnBrk="0" hangingPunct="1">
        <a:lnSpc>
          <a:spcPct val="100000"/>
        </a:lnSpc>
        <a:spcBef>
          <a:spcPct val="20000"/>
        </a:spcBef>
        <a:buFont typeface="Arial" pitchFamily="34" charset="0"/>
        <a:buChar char="–"/>
        <a:defRPr sz="8700" kern="1200">
          <a:solidFill>
            <a:schemeClr val="tx1"/>
          </a:solidFill>
          <a:latin typeface="+mn-lt"/>
          <a:ea typeface="+mn-ea"/>
          <a:cs typeface="+mn-cs"/>
        </a:defRPr>
      </a:lvl3pPr>
      <a:lvl4pPr marL="4692538" indent="-1536495" algn="l" defTabSz="3986582" rtl="0" eaLnBrk="1" latinLnBrk="0" hangingPunct="1">
        <a:lnSpc>
          <a:spcPct val="100000"/>
        </a:lnSpc>
        <a:spcBef>
          <a:spcPct val="20000"/>
        </a:spcBef>
        <a:buFont typeface="Arial" pitchFamily="34" charset="0"/>
        <a:buChar char="•"/>
        <a:defRPr sz="8700" kern="1200">
          <a:solidFill>
            <a:schemeClr val="tx1"/>
          </a:solidFill>
          <a:latin typeface="+mn-lt"/>
          <a:ea typeface="+mn-ea"/>
          <a:cs typeface="+mn-cs"/>
        </a:defRPr>
      </a:lvl4pPr>
      <a:lvl5pPr marL="6692753" indent="-1993291" algn="l" defTabSz="3986582" rtl="0" eaLnBrk="1" latinLnBrk="0" hangingPunct="1">
        <a:lnSpc>
          <a:spcPct val="100000"/>
        </a:lnSpc>
        <a:spcBef>
          <a:spcPct val="20000"/>
        </a:spcBef>
        <a:buFont typeface="Arial" pitchFamily="34" charset="0"/>
        <a:buChar char="–"/>
        <a:defRPr sz="8700" kern="1200">
          <a:solidFill>
            <a:schemeClr val="tx1"/>
          </a:solidFill>
          <a:latin typeface="+mn-lt"/>
          <a:ea typeface="+mn-ea"/>
          <a:cs typeface="+mn-cs"/>
        </a:defRPr>
      </a:lvl5pPr>
      <a:lvl6pPr marL="10963099" indent="-996645" algn="l" defTabSz="3986582"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2956390" indent="-996645" algn="l" defTabSz="3986582"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4949681" indent="-996645" algn="l" defTabSz="3986582"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6942971" indent="-996645" algn="l" defTabSz="3986582" rtl="0" eaLnBrk="1" latinLnBrk="0" hangingPunct="1">
        <a:spcBef>
          <a:spcPct val="20000"/>
        </a:spcBef>
        <a:buFont typeface="Arial" pitchFamily="34" charset="0"/>
        <a:buChar char="•"/>
        <a:defRPr sz="8700" kern="1200">
          <a:solidFill>
            <a:schemeClr val="tx1"/>
          </a:solidFill>
          <a:latin typeface="+mn-lt"/>
          <a:ea typeface="+mn-ea"/>
          <a:cs typeface="+mn-cs"/>
        </a:defRPr>
      </a:lvl9pPr>
    </p:bodyStyle>
    <p:otherStyle>
      <a:defPPr>
        <a:defRPr lang="en-US"/>
      </a:defPPr>
      <a:lvl1pPr marL="0" algn="l" defTabSz="3986582" rtl="0" eaLnBrk="1" latinLnBrk="0" hangingPunct="1">
        <a:defRPr sz="7900" kern="1200">
          <a:solidFill>
            <a:schemeClr val="tx1"/>
          </a:solidFill>
          <a:latin typeface="+mn-lt"/>
          <a:ea typeface="+mn-ea"/>
          <a:cs typeface="+mn-cs"/>
        </a:defRPr>
      </a:lvl1pPr>
      <a:lvl2pPr marL="1993291" algn="l" defTabSz="3986582" rtl="0" eaLnBrk="1" latinLnBrk="0" hangingPunct="1">
        <a:defRPr sz="7900" kern="1200">
          <a:solidFill>
            <a:schemeClr val="tx1"/>
          </a:solidFill>
          <a:latin typeface="+mn-lt"/>
          <a:ea typeface="+mn-ea"/>
          <a:cs typeface="+mn-cs"/>
        </a:defRPr>
      </a:lvl2pPr>
      <a:lvl3pPr marL="3986582" algn="l" defTabSz="3986582" rtl="0" eaLnBrk="1" latinLnBrk="0" hangingPunct="1">
        <a:defRPr sz="7900" kern="1200">
          <a:solidFill>
            <a:schemeClr val="tx1"/>
          </a:solidFill>
          <a:latin typeface="+mn-lt"/>
          <a:ea typeface="+mn-ea"/>
          <a:cs typeface="+mn-cs"/>
        </a:defRPr>
      </a:lvl3pPr>
      <a:lvl4pPr marL="5979872" algn="l" defTabSz="3986582" rtl="0" eaLnBrk="1" latinLnBrk="0" hangingPunct="1">
        <a:defRPr sz="7900" kern="1200">
          <a:solidFill>
            <a:schemeClr val="tx1"/>
          </a:solidFill>
          <a:latin typeface="+mn-lt"/>
          <a:ea typeface="+mn-ea"/>
          <a:cs typeface="+mn-cs"/>
        </a:defRPr>
      </a:lvl4pPr>
      <a:lvl5pPr marL="7973163" algn="l" defTabSz="3986582" rtl="0" eaLnBrk="1" latinLnBrk="0" hangingPunct="1">
        <a:defRPr sz="7900" kern="1200">
          <a:solidFill>
            <a:schemeClr val="tx1"/>
          </a:solidFill>
          <a:latin typeface="+mn-lt"/>
          <a:ea typeface="+mn-ea"/>
          <a:cs typeface="+mn-cs"/>
        </a:defRPr>
      </a:lvl5pPr>
      <a:lvl6pPr marL="9966454" algn="l" defTabSz="3986582" rtl="0" eaLnBrk="1" latinLnBrk="0" hangingPunct="1">
        <a:defRPr sz="7900" kern="1200">
          <a:solidFill>
            <a:schemeClr val="tx1"/>
          </a:solidFill>
          <a:latin typeface="+mn-lt"/>
          <a:ea typeface="+mn-ea"/>
          <a:cs typeface="+mn-cs"/>
        </a:defRPr>
      </a:lvl6pPr>
      <a:lvl7pPr marL="11959745" algn="l" defTabSz="3986582" rtl="0" eaLnBrk="1" latinLnBrk="0" hangingPunct="1">
        <a:defRPr sz="7900" kern="1200">
          <a:solidFill>
            <a:schemeClr val="tx1"/>
          </a:solidFill>
          <a:latin typeface="+mn-lt"/>
          <a:ea typeface="+mn-ea"/>
          <a:cs typeface="+mn-cs"/>
        </a:defRPr>
      </a:lvl7pPr>
      <a:lvl8pPr marL="13953035" algn="l" defTabSz="3986582" rtl="0" eaLnBrk="1" latinLnBrk="0" hangingPunct="1">
        <a:defRPr sz="7900" kern="1200">
          <a:solidFill>
            <a:schemeClr val="tx1"/>
          </a:solidFill>
          <a:latin typeface="+mn-lt"/>
          <a:ea typeface="+mn-ea"/>
          <a:cs typeface="+mn-cs"/>
        </a:defRPr>
      </a:lvl8pPr>
      <a:lvl9pPr marL="15946325" algn="l" defTabSz="3986582" rtl="0" eaLnBrk="1" latinLnBrk="0"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2636529961"/>
              </p:ext>
            </p:extLst>
          </p:nvPr>
        </p:nvGraphicFramePr>
        <p:xfrm>
          <a:off x="1908" y="1889"/>
          <a:ext cx="1907" cy="1887"/>
        </p:xfrm>
        <a:graphic>
          <a:graphicData uri="http://schemas.openxmlformats.org/presentationml/2006/ole">
            <mc:AlternateContent xmlns:mc="http://schemas.openxmlformats.org/markup-compatibility/2006">
              <mc:Choice xmlns:v="urn:schemas-microsoft-com:vml" Requires="v">
                <p:oleObj spid="_x0000_s103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908" y="1889"/>
                        <a:ext cx="1907" cy="1887"/>
                      </a:xfrm>
                      <a:prstGeom prst="rect">
                        <a:avLst/>
                      </a:prstGeom>
                    </p:spPr>
                  </p:pic>
                </p:oleObj>
              </mc:Fallback>
            </mc:AlternateContent>
          </a:graphicData>
        </a:graphic>
      </p:graphicFrame>
      <p:sp>
        <p:nvSpPr>
          <p:cNvPr id="2" name="Rubrik 1"/>
          <p:cNvSpPr>
            <a:spLocks noGrp="1"/>
          </p:cNvSpPr>
          <p:nvPr>
            <p:ph type="title"/>
          </p:nvPr>
        </p:nvSpPr>
        <p:spPr/>
        <p:txBody>
          <a:bodyPr/>
          <a:lstStyle/>
          <a:p>
            <a:r>
              <a:rPr lang="pt-BR" dirty="0"/>
              <a:t>Sumo Yamamoto</a:t>
            </a:r>
            <a:endParaRPr lang="en-GB" dirty="0"/>
          </a:p>
        </p:txBody>
      </p:sp>
      <p:sp>
        <p:nvSpPr>
          <p:cNvPr id="12" name="Platshållare för innehåll 11"/>
          <p:cNvSpPr>
            <a:spLocks noGrp="1"/>
          </p:cNvSpPr>
          <p:nvPr>
            <p:ph idx="1"/>
          </p:nvPr>
        </p:nvSpPr>
        <p:spPr/>
        <p:txBody>
          <a:bodyPr numCol="3" spcCol="627808">
            <a:normAutofit/>
          </a:bodyPr>
          <a:lstStyle/>
          <a:p>
            <a:pPr>
              <a:lnSpc>
                <a:spcPct val="100000"/>
              </a:lnSpc>
            </a:pPr>
            <a:r>
              <a:rPr lang="en-GB" sz="3600" i="1" dirty="0" err="1" smtClean="0">
                <a:latin typeface="Times New Roman" panose="02020603050405020304" pitchFamily="18" charset="0"/>
                <a:cs typeface="Times New Roman" panose="02020603050405020304" pitchFamily="18" charset="0"/>
              </a:rPr>
              <a:t>Taktik</a:t>
            </a:r>
            <a:endParaRPr lang="en-GB" sz="3600" i="1" dirty="0" smtClean="0">
              <a:latin typeface="Times New Roman" panose="02020603050405020304" pitchFamily="18" charset="0"/>
              <a:cs typeface="Times New Roman" panose="02020603050405020304" pitchFamily="18" charset="0"/>
            </a:endParaRPr>
          </a:p>
          <a:p>
            <a:pPr lvl="1">
              <a:lnSpc>
                <a:spcPct val="100000"/>
              </a:lnSpc>
            </a:pPr>
            <a:endParaRPr lang="sv-SE" dirty="0" smtClean="0"/>
          </a:p>
          <a:p>
            <a:pPr lvl="1">
              <a:lnSpc>
                <a:spcPct val="100000"/>
              </a:lnSpc>
            </a:pPr>
            <a:r>
              <a:rPr lang="sv-SE" dirty="0" smtClean="0"/>
              <a:t>Sumo </a:t>
            </a:r>
            <a:r>
              <a:rPr lang="sv-SE" dirty="0" err="1"/>
              <a:t>Yamamoto</a:t>
            </a:r>
            <a:r>
              <a:rPr lang="sv-SE" dirty="0"/>
              <a:t> kan söka efter motståndaren samt attackera den i syfte at putta ut den </a:t>
            </a:r>
            <a:r>
              <a:rPr lang="sv-SE" dirty="0" smtClean="0"/>
              <a:t>från spelplanen</a:t>
            </a:r>
            <a:r>
              <a:rPr lang="sv-SE" dirty="0" smtClean="0"/>
              <a:t>.</a:t>
            </a:r>
            <a:endParaRPr lang="sv-SE" dirty="0"/>
          </a:p>
          <a:p>
            <a:pPr lvl="1">
              <a:lnSpc>
                <a:spcPct val="100000"/>
              </a:lnSpc>
            </a:pPr>
            <a:endParaRPr lang="sv-SE" dirty="0"/>
          </a:p>
          <a:p>
            <a:pPr lvl="1">
              <a:lnSpc>
                <a:spcPct val="100000"/>
              </a:lnSpc>
            </a:pPr>
            <a:r>
              <a:rPr lang="sv-SE" dirty="0"/>
              <a:t>Roboten börjar med att rotera på stället samtidigt som en ultraljudsensor letar efter ett hinder. När den hittat det åker roboten framåt och puttar ut motståndaren. </a:t>
            </a:r>
            <a:r>
              <a:rPr lang="sv-SE" dirty="0" smtClean="0"/>
              <a:t>Den har även en ljussensor som känner av om den kommer för nära spelplanens kant så att den inte åker ut.</a:t>
            </a:r>
            <a:endParaRPr lang="sv-SE" dirty="0"/>
          </a:p>
          <a:p>
            <a:pPr lvl="1">
              <a:lnSpc>
                <a:spcPct val="100000"/>
              </a:lnSpc>
            </a:pPr>
            <a:endParaRPr lang="sv-SE" dirty="0"/>
          </a:p>
          <a:p>
            <a:pPr lvl="1">
              <a:lnSpc>
                <a:spcPct val="100000"/>
              </a:lnSpc>
            </a:pPr>
            <a:r>
              <a:rPr lang="sv-SE" dirty="0"/>
              <a:t>Roboten har två program för att det ska finnas en backup om det primära programmen plötsligt ger oönskat resultat</a:t>
            </a:r>
            <a:r>
              <a:rPr lang="sv-SE" dirty="0" smtClean="0"/>
              <a:t>.</a:t>
            </a:r>
          </a:p>
          <a:p>
            <a:pPr lvl="1">
              <a:lnSpc>
                <a:spcPct val="100000"/>
              </a:lnSpc>
            </a:pPr>
            <a:endParaRPr lang="sv-SE" dirty="0"/>
          </a:p>
          <a:p>
            <a:pPr lvl="1">
              <a:lnSpc>
                <a:spcPct val="100000"/>
              </a:lnSpc>
            </a:pPr>
            <a:r>
              <a:rPr lang="sv-SE" sz="2800" i="1" dirty="0"/>
              <a:t>Standard A.I.</a:t>
            </a:r>
          </a:p>
          <a:p>
            <a:pPr lvl="1">
              <a:lnSpc>
                <a:spcPct val="100000"/>
              </a:lnSpc>
            </a:pPr>
            <a:endParaRPr lang="sv-SE" sz="2800" i="1" dirty="0"/>
          </a:p>
          <a:p>
            <a:pPr lvl="1">
              <a:lnSpc>
                <a:spcPct val="100000"/>
              </a:lnSpc>
            </a:pPr>
            <a:r>
              <a:rPr lang="sv-SE" dirty="0"/>
              <a:t>Detta enkla program gör så att roboten endast snurrar åt ett håll och då den hittar ett hinder kör den mot det.</a:t>
            </a:r>
          </a:p>
          <a:p>
            <a:pPr lvl="1">
              <a:lnSpc>
                <a:spcPct val="100000"/>
              </a:lnSpc>
            </a:pPr>
            <a:endParaRPr lang="sv-SE" dirty="0"/>
          </a:p>
          <a:p>
            <a:pPr lvl="1">
              <a:lnSpc>
                <a:spcPct val="100000"/>
              </a:lnSpc>
            </a:pPr>
            <a:r>
              <a:rPr lang="sv-SE" sz="2800" i="1" dirty="0"/>
              <a:t>Komplicerat A.I. ( primärt program )</a:t>
            </a:r>
          </a:p>
          <a:p>
            <a:pPr lvl="1">
              <a:lnSpc>
                <a:spcPct val="100000"/>
              </a:lnSpc>
            </a:pPr>
            <a:endParaRPr lang="sv-SE" sz="2800" i="1" dirty="0"/>
          </a:p>
          <a:p>
            <a:pPr lvl="1">
              <a:lnSpc>
                <a:spcPct val="100000"/>
              </a:lnSpc>
            </a:pPr>
            <a:r>
              <a:rPr lang="sv-SE" dirty="0"/>
              <a:t>För att inte avslöja för mycket kan </a:t>
            </a:r>
            <a:r>
              <a:rPr lang="sv-SE" dirty="0" smtClean="0"/>
              <a:t>vi endast säga så mycket som </a:t>
            </a:r>
            <a:r>
              <a:rPr lang="sv-SE" dirty="0"/>
              <a:t>att vårt komplicerat A.I. är standard </a:t>
            </a:r>
            <a:r>
              <a:rPr lang="sv-SE" dirty="0" err="1"/>
              <a:t>A.I:t</a:t>
            </a:r>
            <a:r>
              <a:rPr lang="sv-SE" dirty="0"/>
              <a:t> med några förändringar. Då den söker efter en motståndare är koden utvecklat på så sätt att den letar ”smartare”. Det tar alltså kortare tid att hitta motståndaren. </a:t>
            </a:r>
          </a:p>
          <a:p>
            <a:pPr lvl="1">
              <a:lnSpc>
                <a:spcPct val="100000"/>
              </a:lnSpc>
            </a:pPr>
            <a:endParaRPr lang="sv-SE" sz="2800" i="1" dirty="0"/>
          </a:p>
          <a:p>
            <a:pPr>
              <a:lnSpc>
                <a:spcPct val="100000"/>
              </a:lnSpc>
            </a:pPr>
            <a:r>
              <a:rPr lang="sv-SE" sz="3600" i="1" dirty="0">
                <a:latin typeface="Times New Roman" panose="02020603050405020304" pitchFamily="18" charset="0"/>
                <a:cs typeface="Times New Roman" panose="02020603050405020304" pitchFamily="18" charset="0"/>
              </a:rPr>
              <a:t>Design</a:t>
            </a:r>
          </a:p>
          <a:p>
            <a:pPr lvl="1">
              <a:lnSpc>
                <a:spcPct val="100000"/>
              </a:lnSpc>
            </a:pPr>
            <a:endParaRPr lang="sv-SE" dirty="0"/>
          </a:p>
          <a:p>
            <a:pPr lvl="1">
              <a:lnSpc>
                <a:spcPct val="100000"/>
              </a:lnSpc>
            </a:pPr>
            <a:r>
              <a:rPr lang="sv-SE" dirty="0" err="1"/>
              <a:t>Yamamoto</a:t>
            </a:r>
            <a:r>
              <a:rPr lang="sv-SE" dirty="0"/>
              <a:t> har tre motorer som driver fyra hjul. De två främre hjulen är separata medan de två bakre sitter på samma motor. När roboten kör framåt åker de två bakre hjulen framåt medan de åker bakåt när roboten backar. För att skydda vitala delar samt ge fördelad kraft då den puttar motståndaren har roboten en “vägg” framför sig. Ultraljudsensorn är positionerad långt ned så att den inte ska missa låga robotar. </a:t>
            </a:r>
            <a:br>
              <a:rPr lang="sv-SE" dirty="0"/>
            </a:br>
            <a:endParaRPr lang="sv-SE" dirty="0"/>
          </a:p>
          <a:p>
            <a:pPr lvl="1">
              <a:lnSpc>
                <a:spcPct val="100000"/>
              </a:lnSpc>
            </a:pPr>
            <a:endParaRPr lang="sv-SE" sz="3200" b="1" i="1" dirty="0" smtClean="0"/>
          </a:p>
          <a:p>
            <a:pPr lvl="1">
              <a:lnSpc>
                <a:spcPct val="100000"/>
              </a:lnSpc>
            </a:pPr>
            <a:endParaRPr lang="sv-SE" sz="3200" b="1" i="1" dirty="0"/>
          </a:p>
          <a:p>
            <a:pPr lvl="1">
              <a:lnSpc>
                <a:spcPct val="100000"/>
              </a:lnSpc>
            </a:pPr>
            <a:endParaRPr lang="sv-SE" sz="3200" b="1" i="1" dirty="0" smtClean="0"/>
          </a:p>
          <a:p>
            <a:pPr lvl="1">
              <a:lnSpc>
                <a:spcPct val="100000"/>
              </a:lnSpc>
            </a:pPr>
            <a:endParaRPr lang="sv-SE" sz="3200" b="1" i="1" dirty="0"/>
          </a:p>
          <a:p>
            <a:pPr lvl="1">
              <a:lnSpc>
                <a:spcPct val="100000"/>
              </a:lnSpc>
            </a:pPr>
            <a:endParaRPr lang="sv-SE" sz="3200" b="1" i="1" dirty="0" smtClean="0"/>
          </a:p>
          <a:p>
            <a:pPr lvl="1">
              <a:lnSpc>
                <a:spcPct val="100000"/>
              </a:lnSpc>
            </a:pPr>
            <a:endParaRPr lang="sv-SE" sz="3200" b="1" i="1" dirty="0"/>
          </a:p>
          <a:p>
            <a:pPr lvl="1">
              <a:lnSpc>
                <a:spcPct val="100000"/>
              </a:lnSpc>
            </a:pPr>
            <a:endParaRPr lang="sv-SE" sz="3200" b="1" i="1" dirty="0" smtClean="0"/>
          </a:p>
          <a:p>
            <a:pPr lvl="1">
              <a:lnSpc>
                <a:spcPct val="100000"/>
              </a:lnSpc>
            </a:pPr>
            <a:endParaRPr lang="sv-SE" sz="3200" b="1" i="1" dirty="0"/>
          </a:p>
          <a:p>
            <a:pPr lvl="1">
              <a:lnSpc>
                <a:spcPct val="100000"/>
              </a:lnSpc>
            </a:pPr>
            <a:endParaRPr lang="sv-SE" sz="3200" b="1" i="1" dirty="0" smtClean="0"/>
          </a:p>
          <a:p>
            <a:pPr lvl="1">
              <a:lnSpc>
                <a:spcPct val="100000"/>
              </a:lnSpc>
            </a:pPr>
            <a:endParaRPr lang="sv-SE" sz="3200" b="1" i="1" dirty="0"/>
          </a:p>
          <a:p>
            <a:pPr lvl="1">
              <a:lnSpc>
                <a:spcPct val="100000"/>
              </a:lnSpc>
            </a:pPr>
            <a:endParaRPr lang="sv-SE" sz="3200" b="1" i="1" dirty="0" smtClean="0"/>
          </a:p>
          <a:p>
            <a:pPr lvl="1">
              <a:lnSpc>
                <a:spcPct val="100000"/>
              </a:lnSpc>
            </a:pPr>
            <a:endParaRPr lang="sv-SE" sz="3600" b="1" i="1" dirty="0" smtClean="0"/>
          </a:p>
          <a:p>
            <a:pPr lvl="1">
              <a:lnSpc>
                <a:spcPct val="100000"/>
              </a:lnSpc>
            </a:pPr>
            <a:r>
              <a:rPr lang="sv-SE" sz="3600" b="1" i="1" dirty="0" smtClean="0"/>
              <a:t>Grupp</a:t>
            </a:r>
            <a:endParaRPr lang="sv-SE" sz="3200" b="1" i="1" dirty="0"/>
          </a:p>
          <a:p>
            <a:pPr lvl="1">
              <a:lnSpc>
                <a:spcPct val="100000"/>
              </a:lnSpc>
            </a:pPr>
            <a:endParaRPr lang="sv-SE" sz="3200" b="1" i="1" dirty="0"/>
          </a:p>
          <a:p>
            <a:pPr lvl="1">
              <a:lnSpc>
                <a:spcPct val="100000"/>
              </a:lnSpc>
            </a:pPr>
            <a:r>
              <a:rPr lang="sv-SE" dirty="0"/>
              <a:t>Inom gruppen har alla varit delaktiga och vi har skapat ett bra samarbete där vi har fått mycket gjort på ganska kort tid. </a:t>
            </a:r>
          </a:p>
          <a:p>
            <a:pPr lvl="1">
              <a:lnSpc>
                <a:spcPct val="100000"/>
              </a:lnSpc>
            </a:pPr>
            <a:endParaRPr lang="sv-SE" dirty="0"/>
          </a:p>
          <a:p>
            <a:pPr lvl="1">
              <a:lnSpc>
                <a:spcPct val="100000"/>
              </a:lnSpc>
            </a:pPr>
            <a:r>
              <a:rPr lang="sv-SE" dirty="0"/>
              <a:t>Christoffer är gruppledare </a:t>
            </a:r>
            <a:r>
              <a:rPr lang="sv-SE" dirty="0" smtClean="0"/>
              <a:t>och </a:t>
            </a:r>
            <a:r>
              <a:rPr lang="sv-SE" dirty="0"/>
              <a:t>ansvarig för hemsidan. </a:t>
            </a:r>
          </a:p>
          <a:p>
            <a:pPr lvl="1">
              <a:lnSpc>
                <a:spcPct val="100000"/>
              </a:lnSpc>
            </a:pPr>
            <a:r>
              <a:rPr lang="sv-SE" dirty="0"/>
              <a:t>Felix är </a:t>
            </a:r>
            <a:r>
              <a:rPr lang="sv-SE" dirty="0" smtClean="0"/>
              <a:t>programmeringsledare</a:t>
            </a:r>
            <a:r>
              <a:rPr lang="sv-SE" dirty="0"/>
              <a:t>.</a:t>
            </a:r>
          </a:p>
          <a:p>
            <a:pPr lvl="1">
              <a:lnSpc>
                <a:spcPct val="100000"/>
              </a:lnSpc>
            </a:pPr>
            <a:r>
              <a:rPr lang="sv-SE" dirty="0"/>
              <a:t>David är dokumentansvarig</a:t>
            </a:r>
          </a:p>
          <a:p>
            <a:pPr lvl="1">
              <a:lnSpc>
                <a:spcPct val="100000"/>
              </a:lnSpc>
            </a:pPr>
            <a:r>
              <a:rPr lang="sv-SE" dirty="0"/>
              <a:t>Evan är designansvarig </a:t>
            </a:r>
          </a:p>
          <a:p>
            <a:pPr lvl="1">
              <a:lnSpc>
                <a:spcPct val="100000"/>
              </a:lnSpc>
            </a:pPr>
            <a:r>
              <a:rPr lang="sv-SE" dirty="0"/>
              <a:t>Niklas är kommunikationsansvarig. </a:t>
            </a:r>
          </a:p>
          <a:p>
            <a:pPr lvl="1">
              <a:lnSpc>
                <a:spcPct val="100000"/>
              </a:lnSpc>
            </a:pPr>
            <a:endParaRPr lang="sv-SE" dirty="0"/>
          </a:p>
          <a:p>
            <a:pPr>
              <a:lnSpc>
                <a:spcPct val="100000"/>
              </a:lnSpc>
            </a:pPr>
            <a:endParaRPr lang="en-GB" dirty="0" smtClean="0">
              <a:latin typeface="Times New Roman" panose="02020603050405020304" pitchFamily="18" charset="0"/>
              <a:cs typeface="Times New Roman" panose="02020603050405020304" pitchFamily="18" charset="0"/>
            </a:endParaRPr>
          </a:p>
          <a:p>
            <a:pPr lvl="1">
              <a:lnSpc>
                <a:spcPct val="100000"/>
              </a:lnSpc>
            </a:pPr>
            <a:endParaRPr lang="en-GB" dirty="0" smtClean="0"/>
          </a:p>
        </p:txBody>
      </p:sp>
      <p:sp>
        <p:nvSpPr>
          <p:cNvPr id="7" name="Platshållare för text 6"/>
          <p:cNvSpPr>
            <a:spLocks noGrp="1"/>
          </p:cNvSpPr>
          <p:nvPr>
            <p:ph type="body" sz="quarter" idx="16"/>
          </p:nvPr>
        </p:nvSpPr>
        <p:spPr/>
        <p:txBody>
          <a:bodyPr/>
          <a:lstStyle/>
          <a:p>
            <a:r>
              <a:rPr lang="en-GB" dirty="0"/>
              <a:t>Lego_13</a:t>
            </a:r>
          </a:p>
        </p:txBody>
      </p:sp>
      <p:sp>
        <p:nvSpPr>
          <p:cNvPr id="8" name="Platshållare för text 7"/>
          <p:cNvSpPr>
            <a:spLocks noGrp="1"/>
          </p:cNvSpPr>
          <p:nvPr>
            <p:ph type="body" sz="quarter" idx="17"/>
          </p:nvPr>
        </p:nvSpPr>
        <p:spPr/>
        <p:txBody>
          <a:bodyPr>
            <a:normAutofit lnSpcReduction="10000"/>
          </a:bodyPr>
          <a:lstStyle/>
          <a:p>
            <a:pPr>
              <a:lnSpc>
                <a:spcPct val="150000"/>
              </a:lnSpc>
            </a:pPr>
            <a:r>
              <a:rPr lang="en-GB" dirty="0"/>
              <a:t>Christoffer Jedbäck, Niklas Tellini, Evan </a:t>
            </a:r>
            <a:r>
              <a:rPr lang="en-GB" dirty="0" err="1"/>
              <a:t>Saboo</a:t>
            </a:r>
            <a:r>
              <a:rPr lang="en-GB" dirty="0"/>
              <a:t>, David </a:t>
            </a:r>
            <a:r>
              <a:rPr lang="en-GB" dirty="0" smtClean="0"/>
              <a:t>J. </a:t>
            </a:r>
            <a:r>
              <a:rPr lang="en-GB" dirty="0" err="1" smtClean="0"/>
              <a:t>Nartey</a:t>
            </a:r>
            <a:r>
              <a:rPr lang="en-GB" dirty="0" smtClean="0"/>
              <a:t> </a:t>
            </a:r>
            <a:r>
              <a:rPr lang="en-GB" dirty="0" err="1"/>
              <a:t>och</a:t>
            </a:r>
            <a:r>
              <a:rPr lang="en-GB" dirty="0"/>
              <a:t> Felix </a:t>
            </a:r>
            <a:r>
              <a:rPr lang="en-GB" dirty="0" err="1"/>
              <a:t>Sandvik</a:t>
            </a:r>
            <a:endParaRPr lang="en-GB" dirty="0"/>
          </a:p>
        </p:txBody>
      </p:sp>
      <p:sp>
        <p:nvSpPr>
          <p:cNvPr id="3" name="Platshållare för text 2"/>
          <p:cNvSpPr>
            <a:spLocks noGrp="1"/>
          </p:cNvSpPr>
          <p:nvPr>
            <p:ph type="body" sz="quarter" idx="18"/>
          </p:nvPr>
        </p:nvSpPr>
        <p:spPr/>
        <p:txBody>
          <a:bodyPr/>
          <a:lstStyle/>
          <a:p>
            <a:endParaRPr lang="en-GB"/>
          </a:p>
        </p:txBody>
      </p:sp>
      <p:sp>
        <p:nvSpPr>
          <p:cNvPr id="4" name="Platshållare för text 3"/>
          <p:cNvSpPr>
            <a:spLocks noGrp="1"/>
          </p:cNvSpPr>
          <p:nvPr>
            <p:ph type="body" sz="quarter" idx="19"/>
          </p:nvPr>
        </p:nvSpPr>
        <p:spPr/>
        <p:txBody>
          <a:bodyPr/>
          <a:lstStyle/>
          <a:p>
            <a:endParaRPr lang="en-GB"/>
          </a:p>
        </p:txBody>
      </p:sp>
      <p:sp>
        <p:nvSpPr>
          <p:cNvPr id="5" name="Platshållare för text 4"/>
          <p:cNvSpPr>
            <a:spLocks noGrp="1"/>
          </p:cNvSpPr>
          <p:nvPr>
            <p:ph type="body" sz="quarter" idx="20"/>
          </p:nvPr>
        </p:nvSpPr>
        <p:spPr/>
        <p:txBody>
          <a:bodyPr/>
          <a:lstStyle/>
          <a:p>
            <a:endParaRPr lang="en-GB"/>
          </a:p>
        </p:txBody>
      </p:sp>
      <p:pic>
        <p:nvPicPr>
          <p:cNvPr id="18" name="Bildobjekt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269524" y="18521893"/>
            <a:ext cx="9919917" cy="5281993"/>
          </a:xfrm>
          <a:prstGeom prst="rect">
            <a:avLst/>
          </a:prstGeom>
          <a:effectLst>
            <a:softEdge rad="101600"/>
          </a:effectLst>
        </p:spPr>
      </p:pic>
      <p:sp>
        <p:nvSpPr>
          <p:cNvPr id="20" name="textruta 19"/>
          <p:cNvSpPr txBox="1"/>
          <p:nvPr/>
        </p:nvSpPr>
        <p:spPr>
          <a:xfrm>
            <a:off x="16240896" y="16946220"/>
            <a:ext cx="11953104" cy="1200329"/>
          </a:xfrm>
          <a:prstGeom prst="rect">
            <a:avLst/>
          </a:prstGeom>
          <a:noFill/>
        </p:spPr>
        <p:txBody>
          <a:bodyPr wrap="square" rtlCol="0">
            <a:spAutoFit/>
          </a:bodyPr>
          <a:lstStyle/>
          <a:p>
            <a:r>
              <a:rPr lang="sv-SE" sz="7200" dirty="0" smtClean="0">
                <a:latin typeface="+mj-lt"/>
                <a:cs typeface="Times New Roman" panose="02020603050405020304" pitchFamily="18" charset="0"/>
              </a:rPr>
              <a:t>Kom och heja på </a:t>
            </a:r>
            <a:r>
              <a:rPr lang="sv-SE" sz="7200" dirty="0" err="1" smtClean="0">
                <a:latin typeface="+mj-lt"/>
                <a:cs typeface="Times New Roman" panose="02020603050405020304" pitchFamily="18" charset="0"/>
              </a:rPr>
              <a:t>Yamamoto</a:t>
            </a:r>
            <a:r>
              <a:rPr lang="sv-SE" sz="7200" dirty="0" smtClean="0">
                <a:latin typeface="+mj-lt"/>
                <a:cs typeface="Times New Roman" panose="02020603050405020304" pitchFamily="18" charset="0"/>
              </a:rPr>
              <a:t>!</a:t>
            </a:r>
            <a:endParaRPr lang="sv-SE" sz="7200" dirty="0">
              <a:latin typeface="+mj-lt"/>
              <a:cs typeface="Times New Roman" panose="02020603050405020304" pitchFamily="18" charset="0"/>
            </a:endParaRPr>
          </a:p>
        </p:txBody>
      </p:sp>
    </p:spTree>
    <p:extLst>
      <p:ext uri="{BB962C8B-B14F-4D97-AF65-F5344CB8AC3E}">
        <p14:creationId xmlns:p14="http://schemas.microsoft.com/office/powerpoint/2010/main" val="7428783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KTH_PPT template">
  <a:themeElements>
    <a:clrScheme name="Anpassat 97">
      <a:dk1>
        <a:sysClr val="windowText" lastClr="000000"/>
      </a:dk1>
      <a:lt1>
        <a:sysClr val="window" lastClr="FFFFFF"/>
      </a:lt1>
      <a:dk2>
        <a:srgbClr val="1F497D"/>
      </a:dk2>
      <a:lt2>
        <a:srgbClr val="EEECE1"/>
      </a:lt2>
      <a:accent1>
        <a:srgbClr val="1954A6"/>
      </a:accent1>
      <a:accent2>
        <a:srgbClr val="5893E5"/>
      </a:accent2>
      <a:accent3>
        <a:srgbClr val="9D102D"/>
      </a:accent3>
      <a:accent4>
        <a:srgbClr val="EC4769"/>
      </a:accent4>
      <a:accent5>
        <a:srgbClr val="62922E"/>
      </a:accent5>
      <a:accent6>
        <a:srgbClr val="A1D16D"/>
      </a:accent6>
      <a:hlink>
        <a:srgbClr val="595959"/>
      </a:hlink>
      <a:folHlink>
        <a:srgbClr val="C2C2C4"/>
      </a:folHlink>
    </a:clrScheme>
    <a:fontScheme name="Anpassat 2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KTH Posters Stående 841x1189</Template>
  <TotalTime>86</TotalTime>
  <Words>278</Words>
  <Application>Microsoft Office PowerPoint</Application>
  <PresentationFormat>Anpassad</PresentationFormat>
  <Paragraphs>45</Paragraphs>
  <Slides>1</Slides>
  <Notes>0</Notes>
  <HiddenSlides>0</HiddenSlides>
  <MMClips>0</MMClips>
  <ScaleCrop>false</ScaleCrop>
  <HeadingPairs>
    <vt:vector size="8" baseType="variant">
      <vt:variant>
        <vt:lpstr>Använt teckensnitt</vt:lpstr>
      </vt:variant>
      <vt:variant>
        <vt:i4>3</vt:i4>
      </vt:variant>
      <vt:variant>
        <vt:lpstr>Tema</vt:lpstr>
      </vt:variant>
      <vt:variant>
        <vt:i4>1</vt:i4>
      </vt:variant>
      <vt:variant>
        <vt:lpstr>Serverprogram för OLE-inbäddning</vt:lpstr>
      </vt:variant>
      <vt:variant>
        <vt:i4>1</vt:i4>
      </vt:variant>
      <vt:variant>
        <vt:lpstr>Bildrubriker</vt:lpstr>
      </vt:variant>
      <vt:variant>
        <vt:i4>1</vt:i4>
      </vt:variant>
    </vt:vector>
  </HeadingPairs>
  <TitlesOfParts>
    <vt:vector size="6" baseType="lpstr">
      <vt:lpstr>Arial</vt:lpstr>
      <vt:lpstr>Calibri</vt:lpstr>
      <vt:lpstr>Times New Roman</vt:lpstr>
      <vt:lpstr>KTH_PPT template</vt:lpstr>
      <vt:lpstr>think-cell Slide</vt:lpstr>
      <vt:lpstr>Sumo Yamamoto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Sumo Yamamoto</dc:title>
  <dc:creator>Niklas Tellini</dc:creator>
  <cp:lastModifiedBy>Christoffer Jedbäck</cp:lastModifiedBy>
  <cp:revision>5</cp:revision>
  <cp:lastPrinted>2013-05-27T09:10:21Z</cp:lastPrinted>
  <dcterms:created xsi:type="dcterms:W3CDTF">2014-10-07T11:51:52Z</dcterms:created>
  <dcterms:modified xsi:type="dcterms:W3CDTF">2014-10-07T13:21:35Z</dcterms:modified>
</cp:coreProperties>
</file>