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7"/>
            <a:ext cx="6400800" cy="1102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800"/>
            </a:lvl1pPr>
            <a:lvl2pPr lvl="1">
              <a:spcBef>
                <a:spcPts val="0"/>
              </a:spcBef>
              <a:buSzPct val="100000"/>
              <a:defRPr b="1" sz="4800"/>
            </a:lvl2pPr>
            <a:lvl3pPr lvl="2">
              <a:spcBef>
                <a:spcPts val="0"/>
              </a:spcBef>
              <a:buSzPct val="100000"/>
              <a:defRPr b="1" sz="4800"/>
            </a:lvl3pPr>
            <a:lvl4pPr lvl="3">
              <a:spcBef>
                <a:spcPts val="0"/>
              </a:spcBef>
              <a:buSzPct val="100000"/>
              <a:defRPr b="1" sz="4800"/>
            </a:lvl4pPr>
            <a:lvl5pPr lvl="4">
              <a:spcBef>
                <a:spcPts val="0"/>
              </a:spcBef>
              <a:buSzPct val="100000"/>
              <a:defRPr b="1" sz="4800"/>
            </a:lvl5pPr>
            <a:lvl6pPr lvl="5">
              <a:spcBef>
                <a:spcPts val="0"/>
              </a:spcBef>
              <a:buSzPct val="100000"/>
              <a:defRPr b="1" sz="4800"/>
            </a:lvl6pPr>
            <a:lvl7pPr lvl="6">
              <a:spcBef>
                <a:spcPts val="0"/>
              </a:spcBef>
              <a:buSzPct val="100000"/>
              <a:defRPr b="1" sz="4800"/>
            </a:lvl7pPr>
            <a:lvl8pPr lvl="7">
              <a:spcBef>
                <a:spcPts val="0"/>
              </a:spcBef>
              <a:buSzPct val="100000"/>
              <a:defRPr b="1" sz="4800"/>
            </a:lvl8pPr>
            <a:lvl9pPr lvl="8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800" cy="87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4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3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3"/>
            <a:ext cx="1322388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3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8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8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4"/>
            <a:ext cx="1322388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4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2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4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3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6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2" y="612226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7415212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310184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920393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415212" y="612226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4038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14285"/>
              <a:defRPr sz="2800"/>
            </a:lvl1pPr>
            <a:lvl2pPr lvl="1">
              <a:spcBef>
                <a:spcPts val="0"/>
              </a:spcBef>
              <a:buSzPct val="116666"/>
              <a:defRPr sz="2400"/>
            </a:lvl2pPr>
            <a:lvl3pPr lvl="2">
              <a:spcBef>
                <a:spcPts val="0"/>
              </a:spcBef>
              <a:buSzPct val="120000"/>
              <a:defRPr sz="2000"/>
            </a:lvl3pPr>
            <a:lvl4pPr lvl="3">
              <a:spcBef>
                <a:spcPts val="0"/>
              </a:spcBef>
              <a:buSzPct val="111111"/>
              <a:defRPr sz="1800"/>
            </a:lvl4pPr>
            <a:lvl5pPr lvl="4">
              <a:spcBef>
                <a:spcPts val="0"/>
              </a:spcBef>
              <a:buSzPct val="111111"/>
              <a:defRPr sz="1800"/>
            </a:lvl5pPr>
            <a:lvl6pPr lvl="5">
              <a:spcBef>
                <a:spcPts val="0"/>
              </a:spcBef>
              <a:buSzPct val="111111"/>
              <a:defRPr sz="1800"/>
            </a:lvl6pPr>
            <a:lvl7pPr lvl="6">
              <a:spcBef>
                <a:spcPts val="0"/>
              </a:spcBef>
              <a:buSzPct val="111111"/>
              <a:defRPr sz="1800"/>
            </a:lvl7pPr>
            <a:lvl8pPr lvl="7">
              <a:spcBef>
                <a:spcPts val="0"/>
              </a:spcBef>
              <a:buSzPct val="111111"/>
              <a:defRPr sz="1800"/>
            </a:lvl8pPr>
            <a:lvl9pPr lvl="8">
              <a:spcBef>
                <a:spcPts val="0"/>
              </a:spcBef>
              <a:buSzPct val="111111"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48200" y="1200150"/>
            <a:ext cx="4038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14285"/>
              <a:defRPr sz="2800"/>
            </a:lvl1pPr>
            <a:lvl2pPr lvl="1">
              <a:spcBef>
                <a:spcPts val="0"/>
              </a:spcBef>
              <a:buSzPct val="116666"/>
              <a:defRPr sz="2400"/>
            </a:lvl2pPr>
            <a:lvl3pPr lvl="2">
              <a:spcBef>
                <a:spcPts val="0"/>
              </a:spcBef>
              <a:buSzPct val="120000"/>
              <a:defRPr sz="2000"/>
            </a:lvl3pPr>
            <a:lvl4pPr lvl="3">
              <a:spcBef>
                <a:spcPts val="0"/>
              </a:spcBef>
              <a:buSzPct val="111111"/>
              <a:defRPr sz="1800"/>
            </a:lvl4pPr>
            <a:lvl5pPr lvl="4">
              <a:spcBef>
                <a:spcPts val="0"/>
              </a:spcBef>
              <a:buSzPct val="111111"/>
              <a:defRPr sz="1800"/>
            </a:lvl5pPr>
            <a:lvl6pPr lvl="5">
              <a:spcBef>
                <a:spcPts val="0"/>
              </a:spcBef>
              <a:buSzPct val="111111"/>
              <a:defRPr sz="1800"/>
            </a:lvl6pPr>
            <a:lvl7pPr lvl="6">
              <a:spcBef>
                <a:spcPts val="0"/>
              </a:spcBef>
              <a:buSzPct val="111111"/>
              <a:defRPr sz="1800"/>
            </a:lvl7pPr>
            <a:lvl8pPr lvl="7">
              <a:spcBef>
                <a:spcPts val="0"/>
              </a:spcBef>
              <a:buSzPct val="111111"/>
              <a:defRPr sz="1800"/>
            </a:lvl8pPr>
            <a:lvl9pPr lvl="8">
              <a:spcBef>
                <a:spcPts val="0"/>
              </a:spcBef>
              <a:buSzPct val="111111"/>
              <a:defRPr sz="1800"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415212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310184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397875" y="1920393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415212" y="612226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x="3175" y="2614613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175" y="3226594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7415212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310184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397875" y="1920393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2" y="612226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574800" y="3320654"/>
            <a:ext cx="5486400" cy="5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0" name="Shape 70"/>
          <p:cNvSpPr/>
          <p:nvPr/>
        </p:nvSpPr>
        <p:spPr>
          <a:xfrm>
            <a:off x="3175" y="2614613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175" y="3226594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415212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310184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397875" y="1920393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415212" y="612226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eps"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560"/>
              </a:spcBef>
              <a:buClr>
                <a:schemeClr val="lt1"/>
              </a:buClr>
              <a:buSzPct val="100000"/>
              <a:buChar char="○"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buChar char="■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400"/>
              </a:spcBef>
              <a:buClr>
                <a:schemeClr val="lt1"/>
              </a:buClr>
              <a:buSzPct val="100000"/>
              <a:buChar char="●"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400"/>
              </a:spcBef>
              <a:buClr>
                <a:schemeClr val="lt1"/>
              </a:buClr>
              <a:buSzPct val="100000"/>
              <a:buChar char="○"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400"/>
              </a:spcBef>
              <a:buClr>
                <a:schemeClr val="lt1"/>
              </a:buClr>
              <a:buSzPct val="100000"/>
              <a:buChar char="■"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400"/>
              </a:spcBef>
              <a:buClr>
                <a:schemeClr val="lt1"/>
              </a:buClr>
              <a:buSzPct val="100000"/>
              <a:buChar char="●"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400"/>
              </a:spcBef>
              <a:buClr>
                <a:schemeClr val="lt1"/>
              </a:buClr>
              <a:buSzPct val="100000"/>
              <a:buChar char="○"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400"/>
              </a:spcBef>
              <a:buClr>
                <a:schemeClr val="lt1"/>
              </a:buClr>
              <a:buSzPct val="100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0"/>
            <a:ext cx="313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397875" y="612226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997075" y="1095857"/>
            <a:ext cx="6400800" cy="110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LEGO_15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997075" y="2251802"/>
            <a:ext cx="6400800" cy="87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Innehåll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Arbetsmetoder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Mål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Grupparbete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Problem / lösningar</a:t>
            </a:r>
          </a:p>
          <a:p>
            <a:pPr indent="-431800" lvl="0" marL="457200">
              <a:spcBef>
                <a:spcPts val="0"/>
              </a:spcBef>
              <a:buSzPct val="100000"/>
            </a:pPr>
            <a:r>
              <a:rPr lang="en-GB"/>
              <a:t>Lärdomar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Arbetsmetoder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Iterativt arbetsätt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-GB"/>
              <a:t>MoSCoW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Mål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Vinna tävlingen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Avtagande ambition</a:t>
            </a:r>
          </a:p>
          <a:p>
            <a:pPr indent="-431800" lvl="0" marL="457200">
              <a:spcBef>
                <a:spcPts val="0"/>
              </a:spcBef>
              <a:buSzPct val="100000"/>
            </a:pPr>
            <a:r>
              <a:rPr lang="en-GB"/>
              <a:t>Vinna några matcher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75" y="2680650"/>
            <a:ext cx="4097425" cy="2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Grupparbete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Arbeta i grupper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Gruppdynamik</a:t>
            </a:r>
          </a:p>
          <a:p>
            <a:pPr indent="-431800" lvl="0" marL="457200">
              <a:spcBef>
                <a:spcPts val="0"/>
              </a:spcBef>
              <a:buSzPct val="100000"/>
            </a:pPr>
            <a:r>
              <a:rPr lang="en-GB"/>
              <a:t>fem-prickssystem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/ lösningar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konflikthantering</a:t>
            </a:r>
          </a:p>
          <a:p>
            <a:pPr indent="-431800" lvl="0" marL="457200">
              <a:spcBef>
                <a:spcPts val="0"/>
              </a:spcBef>
              <a:buSzPct val="100000"/>
            </a:pPr>
            <a:r>
              <a:rPr lang="en-GB"/>
              <a:t>SMS-grupp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Lärdomar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Bättre kommunikation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Skippa SMS-gruppen</a:t>
            </a:r>
          </a:p>
          <a:p>
            <a:pPr indent="-431800" lvl="0" marL="457200">
              <a:spcBef>
                <a:spcPts val="0"/>
              </a:spcBef>
              <a:buSzPct val="100000"/>
            </a:pPr>
            <a:r>
              <a:rPr lang="en-GB"/>
              <a:t>Använd tiden i början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