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Lobster"/>
      <p:regular r:id="rId10"/>
    </p:embeddedFon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CodePro-regular.fntdata"/><Relationship Id="rId10" Type="http://schemas.openxmlformats.org/officeDocument/2006/relationships/font" Target="fonts/Lobster-regular.fntdata"/><Relationship Id="rId12" Type="http://schemas.openxmlformats.org/officeDocument/2006/relationships/font" Target="fonts/SourceCodePro-bold.fntdata"/><Relationship Id="rId9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hmouth Poster!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53" y="0"/>
            <a:ext cx="36332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463150" y="3409850"/>
            <a:ext cx="4680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  <a:latin typeface="Lobster"/>
                <a:ea typeface="Lobster"/>
                <a:cs typeface="Lobster"/>
                <a:sym typeface="Lobster"/>
              </a:rPr>
              <a:t>Ashmouth Technologies</a:t>
            </a:r>
          </a:p>
        </p:txBody>
      </p:sp>
      <p:pic>
        <p:nvPicPr>
          <p:cNvPr descr="earth.jpeg" id="58" name="Shape 58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5197980" y="226330"/>
            <a:ext cx="2938825" cy="29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4463150" y="3409850"/>
            <a:ext cx="4680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  <a:latin typeface="Lobster"/>
                <a:ea typeface="Lobster"/>
                <a:cs typeface="Lobster"/>
                <a:sym typeface="Lobster"/>
              </a:rPr>
              <a:t>Ashmouth Technologies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65375" y="72225"/>
            <a:ext cx="8594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Ashmouth Technologies </a:t>
            </a: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Staff 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1050" y="861000"/>
            <a:ext cx="28209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50"/>
              <a:t>Alexander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/>
              <a:t>  - </a:t>
            </a:r>
            <a:r>
              <a:rPr lang="en" sz="1050"/>
              <a:t>CEO</a:t>
            </a:r>
            <a:br>
              <a:rPr lang="en" sz="1050"/>
            </a:br>
            <a:r>
              <a:rPr b="1" lang="en" sz="1050"/>
              <a:t>Fredrik</a:t>
            </a:r>
            <a:br>
              <a:rPr lang="en" sz="1050"/>
            </a:br>
            <a:r>
              <a:rPr lang="en" sz="1050"/>
              <a:t>  - Marketing &amp; Finance Manager</a:t>
            </a:r>
            <a:br>
              <a:rPr lang="en" sz="1050"/>
            </a:br>
            <a:r>
              <a:rPr lang="en" sz="1050"/>
              <a:t>  - Measurement Manager</a:t>
            </a:r>
            <a:br>
              <a:rPr lang="en" sz="1050"/>
            </a:br>
            <a:r>
              <a:rPr b="1" lang="en" sz="1050"/>
              <a:t>Dima</a:t>
            </a:r>
            <a:br>
              <a:rPr lang="en" sz="1050"/>
            </a:br>
            <a:r>
              <a:rPr lang="en" sz="1050"/>
              <a:t>  - Business Manager</a:t>
            </a:r>
            <a:br>
              <a:rPr lang="en" sz="1050"/>
            </a:br>
            <a:r>
              <a:rPr lang="en" sz="1050"/>
              <a:t>  - Business Analyst</a:t>
            </a:r>
            <a:br>
              <a:rPr lang="en" sz="1050"/>
            </a:br>
            <a:r>
              <a:rPr lang="en" sz="1050"/>
              <a:t>  - Product Manager</a:t>
            </a:r>
            <a:br>
              <a:rPr lang="en" sz="1050"/>
            </a:br>
            <a:r>
              <a:rPr b="1" lang="en" sz="1050"/>
              <a:t>Philippe</a:t>
            </a:r>
            <a:br>
              <a:rPr lang="en" sz="1050"/>
            </a:br>
            <a:r>
              <a:rPr lang="en" sz="1050"/>
              <a:t>  - Architect</a:t>
            </a:r>
            <a:br>
              <a:rPr lang="en" sz="1050"/>
            </a:br>
            <a:r>
              <a:rPr lang="en" sz="1050"/>
              <a:t>  - Designer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380725" y="2319225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3311450" y="850800"/>
            <a:ext cx="26457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50"/>
              <a:t>Eric</a:t>
            </a:r>
            <a:br>
              <a:rPr lang="en" sz="1050"/>
            </a:br>
            <a:r>
              <a:rPr lang="en" sz="1050"/>
              <a:t>  - Quality Manager</a:t>
            </a:r>
            <a:br>
              <a:rPr lang="en" sz="1050"/>
            </a:br>
            <a:r>
              <a:rPr lang="en" sz="1050"/>
              <a:t>  - Process Manager</a:t>
            </a:r>
            <a:br>
              <a:rPr lang="en" sz="1050"/>
            </a:br>
            <a:r>
              <a:rPr b="1" lang="en" sz="1050"/>
              <a:t>Rikard</a:t>
            </a:r>
            <a:br>
              <a:rPr lang="en" sz="1050"/>
            </a:br>
            <a:r>
              <a:rPr lang="en" sz="1050"/>
              <a:t>  - Testing Manager</a:t>
            </a:r>
            <a:br>
              <a:rPr lang="en" sz="1050"/>
            </a:br>
            <a:r>
              <a:rPr lang="en" sz="1050"/>
              <a:t>  - Tester</a:t>
            </a:r>
            <a:br>
              <a:rPr lang="en" sz="1050"/>
            </a:br>
            <a:r>
              <a:rPr lang="en" sz="1050"/>
              <a:t>  - Developer</a:t>
            </a:r>
            <a:br>
              <a:rPr lang="en" sz="1050"/>
            </a:br>
            <a:r>
              <a:rPr lang="en" sz="1050"/>
              <a:t>  - Configuration Manager</a:t>
            </a:r>
            <a:br>
              <a:rPr lang="en" sz="1050"/>
            </a:br>
            <a:r>
              <a:rPr b="1" lang="en" sz="1050"/>
              <a:t>Evan</a:t>
            </a:r>
            <a:br>
              <a:rPr lang="en" sz="1050"/>
            </a:br>
            <a:r>
              <a:rPr lang="en" sz="1050"/>
              <a:t>  - Project Manager</a:t>
            </a:r>
            <a:br>
              <a:rPr lang="en" sz="1050"/>
            </a:br>
            <a:r>
              <a:rPr lang="en" sz="1050"/>
              <a:t>  - Documentation Manager</a:t>
            </a:r>
            <a:br>
              <a:rPr lang="en" sz="1050"/>
            </a:br>
            <a:r>
              <a:rPr lang="en" sz="1050"/>
              <a:t>  - Developer</a:t>
            </a:r>
            <a:br>
              <a:rPr lang="en" sz="1050"/>
            </a:br>
            <a:r>
              <a:rPr lang="en" sz="1050"/>
              <a:t>  - Tester</a:t>
            </a:r>
          </a:p>
        </p:txBody>
      </p:sp>
      <p:pic>
        <p:nvPicPr>
          <p:cNvPr descr="deciduous-tree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325" y="2004850"/>
            <a:ext cx="1321450" cy="13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4463150" y="3409850"/>
            <a:ext cx="46809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  <a:latin typeface="Lobster"/>
                <a:ea typeface="Lobster"/>
                <a:cs typeface="Lobster"/>
                <a:sym typeface="Lobster"/>
              </a:rPr>
              <a:t>Ashmouth Technologies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65375" y="72225"/>
            <a:ext cx="8594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Vad vi erbjuder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380725" y="2319225"/>
            <a:ext cx="593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ciduous-tree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325" y="2004850"/>
            <a:ext cx="1321450" cy="13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503675" y="880875"/>
            <a:ext cx="87912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 har kompetenta webbutvecklare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/>
              <a:t>Många års erfarenheter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 erbjuder lösningar på flera olika programmeringsspråk.</a:t>
            </a: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HTML, CSS, PHP, Javascript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 kan lyfta fram ert företags styrkor på bästa sätt.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 är billiga</a:t>
            </a:r>
          </a:p>
          <a:p>
            <a:pPr indent="-317500" lvl="1" marL="914400">
              <a:spcBef>
                <a:spcPts val="0"/>
              </a:spcBef>
              <a:buSzPct val="100000"/>
              <a:buChar char="○"/>
            </a:pPr>
            <a:r>
              <a:rPr lang="en"/>
              <a:t>Enligt svenskt marknadsindex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