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4750-63EE-4D47-BAC3-6562C517F06C}" v="16" dt="2018-12-13T06:55:3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Virtanen" userId="7a8fc6e0-c42c-4301-92b3-e9dc79e41cec" providerId="ADAL" clId="{1BEE4750-63EE-4D47-BAC3-6562C517F06C}"/>
    <pc:docChg chg="custSel modSld">
      <pc:chgData name="Elias Virtanen" userId="7a8fc6e0-c42c-4301-92b3-e9dc79e41cec" providerId="ADAL" clId="{1BEE4750-63EE-4D47-BAC3-6562C517F06C}" dt="2018-12-13T06:55:37.191" v="9" actId="207"/>
      <pc:docMkLst>
        <pc:docMk/>
      </pc:docMkLst>
      <pc:sldChg chg="addSp delSp modSp">
        <pc:chgData name="Elias Virtanen" userId="7a8fc6e0-c42c-4301-92b3-e9dc79e41cec" providerId="ADAL" clId="{1BEE4750-63EE-4D47-BAC3-6562C517F06C}" dt="2018-12-13T06:55:37.191" v="9" actId="207"/>
        <pc:sldMkLst>
          <pc:docMk/>
          <pc:sldMk cId="1388480975" sldId="259"/>
        </pc:sldMkLst>
        <pc:spChg chg="add mod">
          <ac:chgData name="Elias Virtanen" userId="7a8fc6e0-c42c-4301-92b3-e9dc79e41cec" providerId="ADAL" clId="{1BEE4750-63EE-4D47-BAC3-6562C517F06C}" dt="2018-12-13T06:55:37.191" v="9" actId="207"/>
          <ac:spMkLst>
            <pc:docMk/>
            <pc:sldMk cId="1388480975" sldId="259"/>
            <ac:spMk id="5" creationId="{96A39626-0CB5-4700-86A2-3A88BB35D4B0}"/>
          </ac:spMkLst>
        </pc:spChg>
        <pc:picChg chg="del mod">
          <ac:chgData name="Elias Virtanen" userId="7a8fc6e0-c42c-4301-92b3-e9dc79e41cec" providerId="ADAL" clId="{1BEE4750-63EE-4D47-BAC3-6562C517F06C}" dt="2018-12-13T06:54:08.329" v="4" actId="478"/>
          <ac:picMkLst>
            <pc:docMk/>
            <pc:sldMk cId="1388480975" sldId="259"/>
            <ac:picMk id="3" creationId="{C8C74BFA-9155-401A-84E0-6245FD4E9114}"/>
          </ac:picMkLst>
        </pc:picChg>
      </pc:sldChg>
    </pc:docChg>
  </pc:docChgLst>
  <pc:docChgLst>
    <pc:chgData name="Virtanen Elias" userId="S::h9576@student.jamk.fi::7a8fc6e0-c42c-4301-92b3-e9dc79e41cec" providerId="AD" clId="Web-{046AA869-8272-5AFE-8D39-8E153A0408BB}"/>
    <pc:docChg chg="modSld">
      <pc:chgData name="Virtanen Elias" userId="S::h9576@student.jamk.fi::7a8fc6e0-c42c-4301-92b3-e9dc79e41cec" providerId="AD" clId="Web-{046AA869-8272-5AFE-8D39-8E153A0408BB}" dt="2018-12-15T12:16:08.250" v="38" actId="1076"/>
      <pc:docMkLst>
        <pc:docMk/>
      </pc:docMkLst>
      <pc:sldChg chg="addSp delSp modSp mod setBg setClrOvrMap">
        <pc:chgData name="Virtanen Elias" userId="S::h9576@student.jamk.fi::7a8fc6e0-c42c-4301-92b3-e9dc79e41cec" providerId="AD" clId="Web-{046AA869-8272-5AFE-8D39-8E153A0408BB}" dt="2018-12-15T12:16:08.250" v="38" actId="1076"/>
        <pc:sldMkLst>
          <pc:docMk/>
          <pc:sldMk cId="1388480975" sldId="259"/>
        </pc:sldMkLst>
        <pc:spChg chg="mod">
          <ac:chgData name="Virtanen Elias" userId="S::h9576@student.jamk.fi::7a8fc6e0-c42c-4301-92b3-e9dc79e41cec" providerId="AD" clId="Web-{046AA869-8272-5AFE-8D39-8E153A0408BB}" dt="2018-12-15T12:15:58" v="34" actId="20577"/>
          <ac:spMkLst>
            <pc:docMk/>
            <pc:sldMk cId="1388480975" sldId="259"/>
            <ac:spMk id="2" creationId="{254FA7E1-BED2-43A1-A67F-03DE1450D89E}"/>
          </ac:spMkLst>
        </pc:spChg>
        <pc:spChg chg="del mod">
          <ac:chgData name="Virtanen Elias" userId="S::h9576@student.jamk.fi::7a8fc6e0-c42c-4301-92b3-e9dc79e41cec" providerId="AD" clId="Web-{046AA869-8272-5AFE-8D39-8E153A0408BB}" dt="2018-12-15T12:14:24.595" v="16"/>
          <ac:spMkLst>
            <pc:docMk/>
            <pc:sldMk cId="1388480975" sldId="259"/>
            <ac:spMk id="5" creationId="{96A39626-0CB5-4700-86A2-3A88BB35D4B0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8" creationId="{74CD14DB-BB81-479F-A1FC-1C75640E9F84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10" creationId="{C943A91B-7CA7-4592-A975-73B1BF8C4C74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12" creationId="{EC471314-E46A-414B-8D91-74880E84F187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14" creationId="{6A681326-1C9D-44A3-A627-3871BDAE4127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18" creationId="{948C7CCA-8154-4B99-9991-3625396BA5AA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22" creationId="{0E38218E-B21F-433A-BB44-F15DE7DC66E9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24" creationId="{EC7348AF-7602-4B76-9997-03F0F432DA7F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26" creationId="{1CC539E7-2A7D-4261-A502-1C2FA9C1B207}"/>
          </ac:spMkLst>
        </pc:spChg>
        <pc:spChg chg="add del">
          <ac:chgData name="Virtanen Elias" userId="S::h9576@student.jamk.fi::7a8fc6e0-c42c-4301-92b3-e9dc79e41cec" providerId="AD" clId="Web-{046AA869-8272-5AFE-8D39-8E153A0408BB}" dt="2018-12-15T12:15:37.485" v="25"/>
          <ac:spMkLst>
            <pc:docMk/>
            <pc:sldMk cId="1388480975" sldId="259"/>
            <ac:spMk id="28" creationId="{080DD7D4-CD57-4577-ACCC-43E1C72F77B9}"/>
          </ac:spMkLst>
        </pc:spChg>
        <pc:picChg chg="add del mod ord replId">
          <ac:chgData name="Virtanen Elias" userId="S::h9576@student.jamk.fi::7a8fc6e0-c42c-4301-92b3-e9dc79e41cec" providerId="AD" clId="Web-{046AA869-8272-5AFE-8D39-8E153A0408BB}" dt="2018-12-15T12:16:03.016" v="37" actId="1076"/>
          <ac:picMkLst>
            <pc:docMk/>
            <pc:sldMk cId="1388480975" sldId="259"/>
            <ac:picMk id="3" creationId="{8C7B2A7A-7D6D-432D-A16C-5E23F2DC38BB}"/>
          </ac:picMkLst>
        </pc:picChg>
        <pc:picChg chg="add mod">
          <ac:chgData name="Virtanen Elias" userId="S::h9576@student.jamk.fi::7a8fc6e0-c42c-4301-92b3-e9dc79e41cec" providerId="AD" clId="Web-{046AA869-8272-5AFE-8D39-8E153A0408BB}" dt="2018-12-15T12:16:08.250" v="38" actId="1076"/>
          <ac:picMkLst>
            <pc:docMk/>
            <pc:sldMk cId="1388480975" sldId="259"/>
            <ac:picMk id="6" creationId="{F633E2D9-8D23-46C6-B4C4-86C9CCFACF85}"/>
          </ac:picMkLst>
        </pc:picChg>
        <pc:picChg chg="add del">
          <ac:chgData name="Virtanen Elias" userId="S::h9576@student.jamk.fi::7a8fc6e0-c42c-4301-92b3-e9dc79e41cec" providerId="AD" clId="Web-{046AA869-8272-5AFE-8D39-8E153A0408BB}" dt="2018-12-15T12:15:37.485" v="25"/>
          <ac:picMkLst>
            <pc:docMk/>
            <pc:sldMk cId="1388480975" sldId="259"/>
            <ac:picMk id="17" creationId="{8C7B2A7A-7D6D-432D-A16C-5E23F2DC38BB}"/>
          </ac:picMkLst>
        </pc:picChg>
      </pc:sldChg>
    </pc:docChg>
  </pc:docChgLst>
  <pc:docChgLst>
    <pc:chgData name="Virtanen Elias" userId="S::h9576@student.jamk.fi::7a8fc6e0-c42c-4301-92b3-e9dc79e41cec" providerId="AD" clId="Web-{86670905-50C8-4DC1-A8B8-330B8DBF3602}"/>
    <pc:docChg chg="addSld delSld modSld">
      <pc:chgData name="Virtanen Elias" userId="S::h9576@student.jamk.fi::7a8fc6e0-c42c-4301-92b3-e9dc79e41cec" providerId="AD" clId="Web-{86670905-50C8-4DC1-A8B8-330B8DBF3602}" dt="2018-12-13T06:49:13.584" v="482" actId="20577"/>
      <pc:docMkLst>
        <pc:docMk/>
      </pc:docMkLst>
      <pc:sldChg chg="addSp modSp mod setBg setClrOvrMap delDesignElem">
        <pc:chgData name="Virtanen Elias" userId="S::h9576@student.jamk.fi::7a8fc6e0-c42c-4301-92b3-e9dc79e41cec" providerId="AD" clId="Web-{86670905-50C8-4DC1-A8B8-330B8DBF3602}" dt="2018-12-13T06:06:43.597" v="15"/>
        <pc:sldMkLst>
          <pc:docMk/>
          <pc:sldMk cId="109857222" sldId="256"/>
        </pc:sldMkLst>
        <pc:spChg chg="mod ord">
          <ac:chgData name="Virtanen Elias" userId="S::h9576@student.jamk.fi::7a8fc6e0-c42c-4301-92b3-e9dc79e41cec" providerId="AD" clId="Web-{86670905-50C8-4DC1-A8B8-330B8DBF3602}" dt="2018-12-13T06:06:43.597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rtanen Elias" userId="S::h9576@student.jamk.fi::7a8fc6e0-c42c-4301-92b3-e9dc79e41cec" providerId="AD" clId="Web-{86670905-50C8-4DC1-A8B8-330B8DBF3602}" dt="2018-12-13T06:06:43.597" v="1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43.597" v="15"/>
          <ac:spMkLst>
            <pc:docMk/>
            <pc:sldMk cId="109857222" sldId="256"/>
            <ac:spMk id="5" creationId="{C28D0172-F2E0-4763-9C35-F022664959D8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43.597" v="15"/>
          <ac:spMkLst>
            <pc:docMk/>
            <pc:sldMk cId="109857222" sldId="256"/>
            <ac:spMk id="6" creationId="{9F2851FB-E841-4509-8A6D-A416376EA380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43.597" v="15"/>
          <ac:spMkLst>
            <pc:docMk/>
            <pc:sldMk cId="109857222" sldId="256"/>
            <ac:spMk id="7" creationId="{DF6FB2B2-CE21-407F-B22E-302DADC2C3D3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10.673" v="11"/>
          <ac:spMkLst>
            <pc:docMk/>
            <pc:sldMk cId="109857222" sldId="256"/>
            <ac:spMk id="8" creationId="{8A0B882D-4FEF-4E28-9811-11D57386D4F4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10.673" v="11"/>
          <ac:spMkLst>
            <pc:docMk/>
            <pc:sldMk cId="109857222" sldId="256"/>
            <ac:spMk id="12" creationId="{E8DA6D14-0849-4180-8DEF-F2F6BF123206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10.673" v="11"/>
          <ac:spMkLst>
            <pc:docMk/>
            <pc:sldMk cId="109857222" sldId="256"/>
            <ac:spMk id="18" creationId="{3B76BF4A-1D2B-4A88-94F9-E2696FF1272B}"/>
          </ac:spMkLst>
        </pc:spChg>
        <pc:picChg chg="add">
          <ac:chgData name="Virtanen Elias" userId="S::h9576@student.jamk.fi::7a8fc6e0-c42c-4301-92b3-e9dc79e41cec" providerId="AD" clId="Web-{86670905-50C8-4DC1-A8B8-330B8DBF3602}" dt="2018-12-13T06:06:10.673" v="11"/>
          <ac:picMkLst>
            <pc:docMk/>
            <pc:sldMk cId="109857222" sldId="256"/>
            <ac:picMk id="10" creationId="{D6380377-4587-4DED-9496-07C8F4904F27}"/>
          </ac:picMkLst>
        </pc:picChg>
        <pc:picChg chg="add">
          <ac:chgData name="Virtanen Elias" userId="S::h9576@student.jamk.fi::7a8fc6e0-c42c-4301-92b3-e9dc79e41cec" providerId="AD" clId="Web-{86670905-50C8-4DC1-A8B8-330B8DBF3602}" dt="2018-12-13T06:06:10.673" v="11"/>
          <ac:picMkLst>
            <pc:docMk/>
            <pc:sldMk cId="109857222" sldId="256"/>
            <ac:picMk id="14" creationId="{F4E0ECE9-AF38-468A-8F2A-E27745991DEE}"/>
          </ac:picMkLst>
        </pc:picChg>
        <pc:picChg chg="add">
          <ac:chgData name="Virtanen Elias" userId="S::h9576@student.jamk.fi::7a8fc6e0-c42c-4301-92b3-e9dc79e41cec" providerId="AD" clId="Web-{86670905-50C8-4DC1-A8B8-330B8DBF3602}" dt="2018-12-13T06:06:10.673" v="11"/>
          <ac:picMkLst>
            <pc:docMk/>
            <pc:sldMk cId="109857222" sldId="256"/>
            <ac:picMk id="16" creationId="{3108A63C-C2EB-42ED-8310-1EDB05EB2A3C}"/>
          </ac:picMkLst>
        </pc:picChg>
        <pc:picChg chg="add">
          <ac:chgData name="Virtanen Elias" userId="S::h9576@student.jamk.fi::7a8fc6e0-c42c-4301-92b3-e9dc79e41cec" providerId="AD" clId="Web-{86670905-50C8-4DC1-A8B8-330B8DBF3602}" dt="2018-12-13T06:06:10.673" v="11"/>
          <ac:picMkLst>
            <pc:docMk/>
            <pc:sldMk cId="109857222" sldId="256"/>
            <ac:picMk id="20" creationId="{FDFBDC90-D911-405E-ACB8-FAD69707BD92}"/>
          </ac:picMkLst>
        </pc:picChg>
      </pc:sldChg>
      <pc:sldChg chg="new del">
        <pc:chgData name="Virtanen Elias" userId="S::h9576@student.jamk.fi::7a8fc6e0-c42c-4301-92b3-e9dc79e41cec" providerId="AD" clId="Web-{86670905-50C8-4DC1-A8B8-330B8DBF3602}" dt="2018-12-13T06:06:35.847" v="13"/>
        <pc:sldMkLst>
          <pc:docMk/>
          <pc:sldMk cId="513078774" sldId="257"/>
        </pc:sldMkLst>
      </pc:sldChg>
      <pc:sldChg chg="addSp modSp new mod setBg setClrOvrMap">
        <pc:chgData name="Virtanen Elias" userId="S::h9576@student.jamk.fi::7a8fc6e0-c42c-4301-92b3-e9dc79e41cec" providerId="AD" clId="Web-{86670905-50C8-4DC1-A8B8-330B8DBF3602}" dt="2018-12-13T06:19:43.977" v="297" actId="20577"/>
        <pc:sldMkLst>
          <pc:docMk/>
          <pc:sldMk cId="753738192" sldId="257"/>
        </pc:sldMkLst>
        <pc:spChg chg="mod">
          <ac:chgData name="Virtanen Elias" userId="S::h9576@student.jamk.fi::7a8fc6e0-c42c-4301-92b3-e9dc79e41cec" providerId="AD" clId="Web-{86670905-50C8-4DC1-A8B8-330B8DBF3602}" dt="2018-12-13T06:09:03.426" v="37" actId="20577"/>
          <ac:spMkLst>
            <pc:docMk/>
            <pc:sldMk cId="753738192" sldId="257"/>
            <ac:spMk id="2" creationId="{9CC3FBFD-A6C6-47A3-8C0E-E420DC1A098C}"/>
          </ac:spMkLst>
        </pc:spChg>
        <pc:spChg chg="mod">
          <ac:chgData name="Virtanen Elias" userId="S::h9576@student.jamk.fi::7a8fc6e0-c42c-4301-92b3-e9dc79e41cec" providerId="AD" clId="Web-{86670905-50C8-4DC1-A8B8-330B8DBF3602}" dt="2018-12-13T06:19:43.977" v="297" actId="20577"/>
          <ac:spMkLst>
            <pc:docMk/>
            <pc:sldMk cId="753738192" sldId="257"/>
            <ac:spMk id="3" creationId="{99A0E6CA-9DDC-4DDD-B0AA-F89DA90F76F6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58.941" v="17"/>
          <ac:spMkLst>
            <pc:docMk/>
            <pc:sldMk cId="753738192" sldId="257"/>
            <ac:spMk id="8" creationId="{74CD14DB-BB81-479F-A1FC-1C75640E9F84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58.941" v="17"/>
          <ac:spMkLst>
            <pc:docMk/>
            <pc:sldMk cId="753738192" sldId="257"/>
            <ac:spMk id="10" creationId="{C943A91B-7CA7-4592-A975-73B1BF8C4C74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58.941" v="17"/>
          <ac:spMkLst>
            <pc:docMk/>
            <pc:sldMk cId="753738192" sldId="257"/>
            <ac:spMk id="12" creationId="{EC471314-E46A-414B-8D91-74880E84F187}"/>
          </ac:spMkLst>
        </pc:spChg>
        <pc:spChg chg="add">
          <ac:chgData name="Virtanen Elias" userId="S::h9576@student.jamk.fi::7a8fc6e0-c42c-4301-92b3-e9dc79e41cec" providerId="AD" clId="Web-{86670905-50C8-4DC1-A8B8-330B8DBF3602}" dt="2018-12-13T06:06:58.941" v="17"/>
          <ac:spMkLst>
            <pc:docMk/>
            <pc:sldMk cId="753738192" sldId="257"/>
            <ac:spMk id="14" creationId="{6A681326-1C9D-44A3-A627-3871BDAE4127}"/>
          </ac:spMkLst>
        </pc:spChg>
      </pc:sldChg>
      <pc:sldChg chg="addSp modSp new mod setBg setClrOvrMap">
        <pc:chgData name="Virtanen Elias" userId="S::h9576@student.jamk.fi::7a8fc6e0-c42c-4301-92b3-e9dc79e41cec" providerId="AD" clId="Web-{86670905-50C8-4DC1-A8B8-330B8DBF3602}" dt="2018-12-13T06:35:35.609" v="462" actId="20577"/>
        <pc:sldMkLst>
          <pc:docMk/>
          <pc:sldMk cId="1023373963" sldId="258"/>
        </pc:sldMkLst>
        <pc:spChg chg="mod">
          <ac:chgData name="Virtanen Elias" userId="S::h9576@student.jamk.fi::7a8fc6e0-c42c-4301-92b3-e9dc79e41cec" providerId="AD" clId="Web-{86670905-50C8-4DC1-A8B8-330B8DBF3602}" dt="2018-12-13T06:21:11.165" v="305" actId="20577"/>
          <ac:spMkLst>
            <pc:docMk/>
            <pc:sldMk cId="1023373963" sldId="258"/>
            <ac:spMk id="2" creationId="{03C6889D-4749-4C9D-BE3A-214329A501A6}"/>
          </ac:spMkLst>
        </pc:spChg>
        <pc:spChg chg="mod">
          <ac:chgData name="Virtanen Elias" userId="S::h9576@student.jamk.fi::7a8fc6e0-c42c-4301-92b3-e9dc79e41cec" providerId="AD" clId="Web-{86670905-50C8-4DC1-A8B8-330B8DBF3602}" dt="2018-12-13T06:35:35.609" v="462" actId="20577"/>
          <ac:spMkLst>
            <pc:docMk/>
            <pc:sldMk cId="1023373963" sldId="258"/>
            <ac:spMk id="3" creationId="{7D468AE3-C3E2-482D-992A-5D314D31AD1A}"/>
          </ac:spMkLst>
        </pc:spChg>
        <pc:spChg chg="add">
          <ac:chgData name="Virtanen Elias" userId="S::h9576@student.jamk.fi::7a8fc6e0-c42c-4301-92b3-e9dc79e41cec" providerId="AD" clId="Web-{86670905-50C8-4DC1-A8B8-330B8DBF3602}" dt="2018-12-13T06:19:57.086" v="300"/>
          <ac:spMkLst>
            <pc:docMk/>
            <pc:sldMk cId="1023373963" sldId="258"/>
            <ac:spMk id="8" creationId="{74CD14DB-BB81-479F-A1FC-1C75640E9F84}"/>
          </ac:spMkLst>
        </pc:spChg>
        <pc:spChg chg="add">
          <ac:chgData name="Virtanen Elias" userId="S::h9576@student.jamk.fi::7a8fc6e0-c42c-4301-92b3-e9dc79e41cec" providerId="AD" clId="Web-{86670905-50C8-4DC1-A8B8-330B8DBF3602}" dt="2018-12-13T06:19:57.086" v="300"/>
          <ac:spMkLst>
            <pc:docMk/>
            <pc:sldMk cId="1023373963" sldId="258"/>
            <ac:spMk id="10" creationId="{C943A91B-7CA7-4592-A975-73B1BF8C4C74}"/>
          </ac:spMkLst>
        </pc:spChg>
        <pc:spChg chg="add">
          <ac:chgData name="Virtanen Elias" userId="S::h9576@student.jamk.fi::7a8fc6e0-c42c-4301-92b3-e9dc79e41cec" providerId="AD" clId="Web-{86670905-50C8-4DC1-A8B8-330B8DBF3602}" dt="2018-12-13T06:19:57.086" v="300"/>
          <ac:spMkLst>
            <pc:docMk/>
            <pc:sldMk cId="1023373963" sldId="258"/>
            <ac:spMk id="12" creationId="{EC471314-E46A-414B-8D91-74880E84F187}"/>
          </ac:spMkLst>
        </pc:spChg>
        <pc:spChg chg="add">
          <ac:chgData name="Virtanen Elias" userId="S::h9576@student.jamk.fi::7a8fc6e0-c42c-4301-92b3-e9dc79e41cec" providerId="AD" clId="Web-{86670905-50C8-4DC1-A8B8-330B8DBF3602}" dt="2018-12-13T06:19:57.086" v="300"/>
          <ac:spMkLst>
            <pc:docMk/>
            <pc:sldMk cId="1023373963" sldId="258"/>
            <ac:spMk id="14" creationId="{6A681326-1C9D-44A3-A627-3871BDAE4127}"/>
          </ac:spMkLst>
        </pc:spChg>
      </pc:sldChg>
      <pc:sldChg chg="addSp delSp modSp new mod setBg setClrOvrMap">
        <pc:chgData name="Virtanen Elias" userId="S::h9576@student.jamk.fi::7a8fc6e0-c42c-4301-92b3-e9dc79e41cec" providerId="AD" clId="Web-{86670905-50C8-4DC1-A8B8-330B8DBF3602}" dt="2018-12-13T06:49:05.927" v="480" actId="20577"/>
        <pc:sldMkLst>
          <pc:docMk/>
          <pc:sldMk cId="1388480975" sldId="259"/>
        </pc:sldMkLst>
        <pc:spChg chg="mod">
          <ac:chgData name="Virtanen Elias" userId="S::h9576@student.jamk.fi::7a8fc6e0-c42c-4301-92b3-e9dc79e41cec" providerId="AD" clId="Web-{86670905-50C8-4DC1-A8B8-330B8DBF3602}" dt="2018-12-13T06:49:05.927" v="480" actId="20577"/>
          <ac:spMkLst>
            <pc:docMk/>
            <pc:sldMk cId="1388480975" sldId="259"/>
            <ac:spMk id="2" creationId="{254FA7E1-BED2-43A1-A67F-03DE1450D89E}"/>
          </ac:spMkLst>
        </pc:spChg>
        <pc:spChg chg="del mod">
          <ac:chgData name="Virtanen Elias" userId="S::h9576@student.jamk.fi::7a8fc6e0-c42c-4301-92b3-e9dc79e41cec" providerId="AD" clId="Web-{86670905-50C8-4DC1-A8B8-330B8DBF3602}" dt="2018-12-13T06:42:06.377" v="466"/>
          <ac:spMkLst>
            <pc:docMk/>
            <pc:sldMk cId="1388480975" sldId="259"/>
            <ac:spMk id="3" creationId="{8DC542F9-BD84-4E60-9382-EF8CCD1D28E4}"/>
          </ac:spMkLst>
        </pc:spChg>
        <pc:spChg chg="add del mod">
          <ac:chgData name="Virtanen Elias" userId="S::h9576@student.jamk.fi::7a8fc6e0-c42c-4301-92b3-e9dc79e41cec" providerId="AD" clId="Web-{86670905-50C8-4DC1-A8B8-330B8DBF3602}" dt="2018-12-13T06:43:33.518" v="471"/>
          <ac:spMkLst>
            <pc:docMk/>
            <pc:sldMk cId="1388480975" sldId="259"/>
            <ac:spMk id="7" creationId="{755A7FD1-D5A5-4E79-A126-E72CB9B10E94}"/>
          </ac:spMkLst>
        </pc:spChg>
        <pc:spChg chg="add">
          <ac:chgData name="Virtanen Elias" userId="S::h9576@student.jamk.fi::7a8fc6e0-c42c-4301-92b3-e9dc79e41cec" providerId="AD" clId="Web-{86670905-50C8-4DC1-A8B8-330B8DBF3602}" dt="2018-12-13T06:35:47.499" v="465"/>
          <ac:spMkLst>
            <pc:docMk/>
            <pc:sldMk cId="1388480975" sldId="259"/>
            <ac:spMk id="8" creationId="{74CD14DB-BB81-479F-A1FC-1C75640E9F84}"/>
          </ac:spMkLst>
        </pc:spChg>
        <pc:spChg chg="add">
          <ac:chgData name="Virtanen Elias" userId="S::h9576@student.jamk.fi::7a8fc6e0-c42c-4301-92b3-e9dc79e41cec" providerId="AD" clId="Web-{86670905-50C8-4DC1-A8B8-330B8DBF3602}" dt="2018-12-13T06:35:47.499" v="465"/>
          <ac:spMkLst>
            <pc:docMk/>
            <pc:sldMk cId="1388480975" sldId="259"/>
            <ac:spMk id="10" creationId="{C943A91B-7CA7-4592-A975-73B1BF8C4C74}"/>
          </ac:spMkLst>
        </pc:spChg>
        <pc:spChg chg="add">
          <ac:chgData name="Virtanen Elias" userId="S::h9576@student.jamk.fi::7a8fc6e0-c42c-4301-92b3-e9dc79e41cec" providerId="AD" clId="Web-{86670905-50C8-4DC1-A8B8-330B8DBF3602}" dt="2018-12-13T06:35:47.499" v="465"/>
          <ac:spMkLst>
            <pc:docMk/>
            <pc:sldMk cId="1388480975" sldId="259"/>
            <ac:spMk id="12" creationId="{EC471314-E46A-414B-8D91-74880E84F187}"/>
          </ac:spMkLst>
        </pc:spChg>
        <pc:spChg chg="add">
          <ac:chgData name="Virtanen Elias" userId="S::h9576@student.jamk.fi::7a8fc6e0-c42c-4301-92b3-e9dc79e41cec" providerId="AD" clId="Web-{86670905-50C8-4DC1-A8B8-330B8DBF3602}" dt="2018-12-13T06:35:47.499" v="465"/>
          <ac:spMkLst>
            <pc:docMk/>
            <pc:sldMk cId="1388480975" sldId="259"/>
            <ac:spMk id="14" creationId="{6A681326-1C9D-44A3-A627-3871BDAE4127}"/>
          </ac:spMkLst>
        </pc:spChg>
        <pc:spChg chg="add del mod">
          <ac:chgData name="Virtanen Elias" userId="S::h9576@student.jamk.fi::7a8fc6e0-c42c-4301-92b3-e9dc79e41cec" providerId="AD" clId="Web-{86670905-50C8-4DC1-A8B8-330B8DBF3602}" dt="2018-12-13T06:45:05.269" v="478"/>
          <ac:spMkLst>
            <pc:docMk/>
            <pc:sldMk cId="1388480975" sldId="259"/>
            <ac:spMk id="15" creationId="{955CA251-58A2-476B-A56F-6E2E34766F52}"/>
          </ac:spMkLst>
        </pc:spChg>
        <pc:spChg chg="add mod">
          <ac:chgData name="Virtanen Elias" userId="S::h9576@student.jamk.fi::7a8fc6e0-c42c-4301-92b3-e9dc79e41cec" providerId="AD" clId="Web-{86670905-50C8-4DC1-A8B8-330B8DBF3602}" dt="2018-12-13T06:49:03.427" v="479"/>
          <ac:spMkLst>
            <pc:docMk/>
            <pc:sldMk cId="1388480975" sldId="259"/>
            <ac:spMk id="19" creationId="{11A0B172-B732-427B-A6AF-C50A5835231D}"/>
          </ac:spMkLst>
        </pc:spChg>
        <pc:picChg chg="add del mod ord">
          <ac:chgData name="Virtanen Elias" userId="S::h9576@student.jamk.fi::7a8fc6e0-c42c-4301-92b3-e9dc79e41cec" providerId="AD" clId="Web-{86670905-50C8-4DC1-A8B8-330B8DBF3602}" dt="2018-12-13T06:43:09.268" v="470"/>
          <ac:picMkLst>
            <pc:docMk/>
            <pc:sldMk cId="1388480975" sldId="259"/>
            <ac:picMk id="4" creationId="{FCF6D893-667C-4093-8EAC-BA2C1445B1EC}"/>
          </ac:picMkLst>
        </pc:picChg>
        <pc:picChg chg="add del mod ord">
          <ac:chgData name="Virtanen Elias" userId="S::h9576@student.jamk.fi::7a8fc6e0-c42c-4301-92b3-e9dc79e41cec" providerId="AD" clId="Web-{86670905-50C8-4DC1-A8B8-330B8DBF3602}" dt="2018-12-13T06:44:42.300" v="477"/>
          <ac:picMkLst>
            <pc:docMk/>
            <pc:sldMk cId="1388480975" sldId="259"/>
            <ac:picMk id="9" creationId="{D9FD1E85-34F2-4E22-A613-0733A35351DE}"/>
          </ac:picMkLst>
        </pc:picChg>
        <pc:picChg chg="add del mod ord">
          <ac:chgData name="Virtanen Elias" userId="S::h9576@student.jamk.fi::7a8fc6e0-c42c-4301-92b3-e9dc79e41cec" providerId="AD" clId="Web-{86670905-50C8-4DC1-A8B8-330B8DBF3602}" dt="2018-12-13T06:49:03.427" v="479"/>
          <ac:picMkLst>
            <pc:docMk/>
            <pc:sldMk cId="1388480975" sldId="259"/>
            <ac:picMk id="16" creationId="{5E1F0079-877F-477F-B4A5-CCEC0BA3972E}"/>
          </ac:picMkLst>
        </pc:picChg>
      </pc:sldChg>
    </pc:docChg>
  </pc:docChgLst>
  <pc:docChgLst>
    <pc:chgData name="Virtanen Elias" userId="7a8fc6e0-c42c-4301-92b3-e9dc79e41cec" providerId="ADAL" clId="{1BEE4750-63EE-4D47-BAC3-6562C517F06C}"/>
    <pc:docChg chg="modSld">
      <pc:chgData name="Virtanen Elias" userId="7a8fc6e0-c42c-4301-92b3-e9dc79e41cec" providerId="ADAL" clId="{1BEE4750-63EE-4D47-BAC3-6562C517F06C}" dt="2018-12-13T06:50:39.593" v="4" actId="20577"/>
      <pc:docMkLst>
        <pc:docMk/>
      </pc:docMkLst>
      <pc:sldChg chg="addSp delSp modSp">
        <pc:chgData name="Virtanen Elias" userId="7a8fc6e0-c42c-4301-92b3-e9dc79e41cec" providerId="ADAL" clId="{1BEE4750-63EE-4D47-BAC3-6562C517F06C}" dt="2018-12-13T06:50:39.593" v="4" actId="20577"/>
        <pc:sldMkLst>
          <pc:docMk/>
          <pc:sldMk cId="1388480975" sldId="259"/>
        </pc:sldMkLst>
        <pc:spChg chg="mod">
          <ac:chgData name="Virtanen Elias" userId="7a8fc6e0-c42c-4301-92b3-e9dc79e41cec" providerId="ADAL" clId="{1BEE4750-63EE-4D47-BAC3-6562C517F06C}" dt="2018-12-13T06:50:39.593" v="4" actId="20577"/>
          <ac:spMkLst>
            <pc:docMk/>
            <pc:sldMk cId="1388480975" sldId="259"/>
            <ac:spMk id="2" creationId="{254FA7E1-BED2-43A1-A67F-03DE1450D89E}"/>
          </ac:spMkLst>
        </pc:spChg>
        <pc:spChg chg="del">
          <ac:chgData name="Virtanen Elias" userId="7a8fc6e0-c42c-4301-92b3-e9dc79e41cec" providerId="ADAL" clId="{1BEE4750-63EE-4D47-BAC3-6562C517F06C}" dt="2018-12-13T06:50:32.704" v="0"/>
          <ac:spMkLst>
            <pc:docMk/>
            <pc:sldMk cId="1388480975" sldId="259"/>
            <ac:spMk id="19" creationId="{11A0B172-B732-427B-A6AF-C50A5835231D}"/>
          </ac:spMkLst>
        </pc:spChg>
        <pc:picChg chg="add mod">
          <ac:chgData name="Virtanen Elias" userId="7a8fc6e0-c42c-4301-92b3-e9dc79e41cec" providerId="ADAL" clId="{1BEE4750-63EE-4D47-BAC3-6562C517F06C}" dt="2018-12-13T06:50:32.704" v="0"/>
          <ac:picMkLst>
            <pc:docMk/>
            <pc:sldMk cId="1388480975" sldId="259"/>
            <ac:picMk id="3" creationId="{C8C74BFA-9155-401A-84E0-6245FD4E91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94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Pallopeli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3FBFD-A6C6-47A3-8C0E-E420DC1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E6CA-9DDC-4DDD-B0AA-F89DA90F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Suomeksi</a:t>
            </a:r>
            <a:r>
              <a:rPr lang="en-US" sz="2400" dirty="0"/>
              <a:t> </a:t>
            </a:r>
            <a:r>
              <a:rPr lang="en-US" sz="2400" dirty="0" err="1"/>
              <a:t>kiihtyvyyssensori</a:t>
            </a:r>
            <a:endParaRPr lang="en-US" dirty="0" err="1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Sillä</a:t>
            </a:r>
            <a:r>
              <a:rPr lang="en-US" sz="2400" dirty="0"/>
              <a:t> </a:t>
            </a:r>
            <a:r>
              <a:rPr lang="en-US" sz="2400" dirty="0" err="1"/>
              <a:t>voidaan</a:t>
            </a:r>
            <a:r>
              <a:rPr lang="en-US" sz="2400" dirty="0"/>
              <a:t> </a:t>
            </a:r>
            <a:r>
              <a:rPr lang="en-US" sz="2400" dirty="0" err="1"/>
              <a:t>mitata</a:t>
            </a:r>
            <a:r>
              <a:rPr lang="en-US" sz="2400" dirty="0"/>
              <a:t> </a:t>
            </a:r>
            <a:r>
              <a:rPr lang="en-US" sz="2400" dirty="0" err="1"/>
              <a:t>puhelimen</a:t>
            </a:r>
            <a:r>
              <a:rPr lang="en-US" sz="2400" dirty="0"/>
              <a:t> </a:t>
            </a:r>
            <a:r>
              <a:rPr lang="en-US" sz="2400" dirty="0" err="1"/>
              <a:t>asentoa</a:t>
            </a:r>
            <a:r>
              <a:rPr lang="en-US" sz="2400" dirty="0"/>
              <a:t> ja </a:t>
            </a:r>
            <a:r>
              <a:rPr lang="en-US" sz="2400" dirty="0" err="1"/>
              <a:t>kallistuksia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Vakiovaruste</a:t>
            </a:r>
            <a:r>
              <a:rPr lang="en-US" sz="2400" dirty="0"/>
              <a:t> </a:t>
            </a:r>
            <a:r>
              <a:rPr lang="en-US" sz="2400" dirty="0" err="1"/>
              <a:t>älypuhelimissa</a:t>
            </a:r>
            <a:r>
              <a:rPr lang="en-US" sz="2400" dirty="0"/>
              <a:t>, </a:t>
            </a:r>
            <a:r>
              <a:rPr lang="en-US" sz="2400" dirty="0" err="1"/>
              <a:t>puhelinta</a:t>
            </a:r>
            <a:r>
              <a:rPr lang="en-US" sz="2400" dirty="0"/>
              <a:t> </a:t>
            </a:r>
            <a:r>
              <a:rPr lang="en-US" sz="2400" dirty="0" err="1"/>
              <a:t>käännettäessä</a:t>
            </a:r>
            <a:r>
              <a:rPr lang="en-US" sz="2400" dirty="0"/>
              <a:t> </a:t>
            </a:r>
            <a:r>
              <a:rPr lang="en-US" sz="2400" dirty="0" err="1"/>
              <a:t>tiettyyn</a:t>
            </a:r>
            <a:r>
              <a:rPr lang="en-US" sz="2400" dirty="0"/>
              <a:t> </a:t>
            </a:r>
            <a:r>
              <a:rPr lang="en-US" sz="2400" dirty="0" err="1"/>
              <a:t>asentoo</a:t>
            </a:r>
            <a:r>
              <a:rPr lang="en-US" sz="2400" dirty="0"/>
              <a:t> </a:t>
            </a:r>
            <a:r>
              <a:rPr lang="en-US" sz="2400" dirty="0" err="1"/>
              <a:t>myös</a:t>
            </a:r>
            <a:r>
              <a:rPr lang="en-US" sz="2400" dirty="0"/>
              <a:t> </a:t>
            </a:r>
            <a:r>
              <a:rPr lang="en-US" sz="2400" dirty="0" err="1"/>
              <a:t>ruudulla</a:t>
            </a:r>
            <a:r>
              <a:rPr lang="en-US" sz="2400" dirty="0"/>
              <a:t> </a:t>
            </a:r>
            <a:r>
              <a:rPr lang="en-US" sz="2400" dirty="0" err="1"/>
              <a:t>olevat</a:t>
            </a:r>
            <a:r>
              <a:rPr lang="en-US" sz="2400" dirty="0"/>
              <a:t> </a:t>
            </a:r>
            <a:r>
              <a:rPr lang="en-US" sz="2400" dirty="0" err="1"/>
              <a:t>asiat</a:t>
            </a:r>
            <a:r>
              <a:rPr lang="en-US" sz="2400" dirty="0"/>
              <a:t> </a:t>
            </a:r>
            <a:r>
              <a:rPr lang="en-US" sz="2400" dirty="0" err="1"/>
              <a:t>kääntyvät</a:t>
            </a:r>
            <a:r>
              <a:rPr lang="en-US" sz="2400" dirty="0"/>
              <a:t> (</a:t>
            </a:r>
            <a:r>
              <a:rPr lang="en-US" sz="2400" dirty="0" err="1"/>
              <a:t>kuva</a:t>
            </a:r>
            <a:r>
              <a:rPr lang="en-US" sz="2400" dirty="0"/>
              <a:t>, </a:t>
            </a:r>
            <a:r>
              <a:rPr lang="en-US" sz="2400" dirty="0" err="1"/>
              <a:t>näppäimistö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73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6889D-4749-4C9D-BE3A-214329A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8AE3-C3E2-482D-992A-5D314D31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Pallopeli</a:t>
            </a:r>
            <a:r>
              <a:rPr lang="en-US" sz="2400" dirty="0"/>
              <a:t> </a:t>
            </a:r>
            <a:r>
              <a:rPr lang="en-US" sz="2400" dirty="0" err="1"/>
              <a:t>käyttää</a:t>
            </a:r>
            <a:r>
              <a:rPr lang="en-US" sz="2400" dirty="0"/>
              <a:t> </a:t>
            </a:r>
            <a:r>
              <a:rPr lang="en-US" sz="2400" dirty="0" err="1"/>
              <a:t>Accelerometeriä</a:t>
            </a:r>
            <a:r>
              <a:rPr lang="en-US" sz="2400" dirty="0"/>
              <a:t> </a:t>
            </a:r>
            <a:r>
              <a:rPr lang="en-US" sz="2400" dirty="0" err="1"/>
              <a:t>haivaitsemaan</a:t>
            </a:r>
            <a:r>
              <a:rPr lang="en-US" sz="2400" dirty="0"/>
              <a:t> </a:t>
            </a:r>
            <a:r>
              <a:rPr lang="en-US" sz="2400" dirty="0" err="1"/>
              <a:t>puhelimen</a:t>
            </a:r>
            <a:r>
              <a:rPr lang="en-US" sz="2400" dirty="0"/>
              <a:t> </a:t>
            </a:r>
            <a:r>
              <a:rPr lang="en-US" sz="2400" dirty="0" err="1"/>
              <a:t>kallistuksen</a:t>
            </a:r>
            <a:r>
              <a:rPr lang="en-US" sz="2400" dirty="0"/>
              <a:t> ja </a:t>
            </a:r>
            <a:r>
              <a:rPr lang="en-US" sz="2400" dirty="0" err="1"/>
              <a:t>täten</a:t>
            </a:r>
            <a:r>
              <a:rPr lang="en-US" sz="2400" dirty="0"/>
              <a:t> </a:t>
            </a:r>
            <a:r>
              <a:rPr lang="en-US" sz="2400" dirty="0" err="1"/>
              <a:t>tietää</a:t>
            </a:r>
            <a:r>
              <a:rPr lang="en-US" sz="2400" dirty="0"/>
              <a:t> </a:t>
            </a:r>
            <a:r>
              <a:rPr lang="en-US" sz="2400" dirty="0" err="1"/>
              <a:t>liikuttaa</a:t>
            </a:r>
            <a:r>
              <a:rPr lang="en-US" sz="2400" dirty="0"/>
              <a:t> </a:t>
            </a:r>
            <a:r>
              <a:rPr lang="en-US" sz="2400" dirty="0" err="1"/>
              <a:t>palloa</a:t>
            </a:r>
            <a:r>
              <a:rPr lang="en-US" sz="2400" dirty="0"/>
              <a:t> </a:t>
            </a:r>
            <a:r>
              <a:rPr lang="en-US" sz="2400" dirty="0" err="1"/>
              <a:t>oikeaan</a:t>
            </a:r>
            <a:r>
              <a:rPr lang="en-US" sz="2400" dirty="0"/>
              <a:t> </a:t>
            </a:r>
            <a:r>
              <a:rPr lang="en-US" sz="2400" dirty="0" err="1"/>
              <a:t>suuntaan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 Pelin </a:t>
            </a:r>
            <a:r>
              <a:rPr lang="en-US" sz="2400" dirty="0" err="1"/>
              <a:t>tavoitteena</a:t>
            </a:r>
            <a:r>
              <a:rPr lang="en-US" sz="2400" dirty="0"/>
              <a:t> on </a:t>
            </a:r>
            <a:r>
              <a:rPr lang="en-US" sz="2400" dirty="0" err="1"/>
              <a:t>viedä</a:t>
            </a:r>
            <a:r>
              <a:rPr lang="en-US" sz="2400" dirty="0"/>
              <a:t> </a:t>
            </a:r>
            <a:r>
              <a:rPr lang="en-US" sz="2400" dirty="0" err="1"/>
              <a:t>pallo</a:t>
            </a:r>
            <a:r>
              <a:rPr lang="en-US" sz="2400" dirty="0"/>
              <a:t> </a:t>
            </a:r>
            <a:r>
              <a:rPr lang="en-US" sz="2400" dirty="0" err="1"/>
              <a:t>reikään</a:t>
            </a:r>
            <a:r>
              <a:rPr lang="en-US" sz="2400" dirty="0"/>
              <a:t> </a:t>
            </a:r>
            <a:r>
              <a:rPr lang="en-US" sz="2400" dirty="0" err="1"/>
              <a:t>jonka</a:t>
            </a:r>
            <a:r>
              <a:rPr lang="en-US" sz="2400" dirty="0"/>
              <a:t> </a:t>
            </a:r>
            <a:r>
              <a:rPr lang="en-US" sz="2400" dirty="0" err="1"/>
              <a:t>ympärillä</a:t>
            </a:r>
            <a:r>
              <a:rPr lang="en-US" sz="2400" dirty="0"/>
              <a:t> </a:t>
            </a:r>
            <a:r>
              <a:rPr lang="en-US" sz="2400" dirty="0" err="1"/>
              <a:t>hehkuu</a:t>
            </a:r>
            <a:r>
              <a:rPr lang="en-US" sz="2400" dirty="0"/>
              <a:t> </a:t>
            </a:r>
            <a:r>
              <a:rPr lang="en-US" sz="2400" dirty="0" err="1"/>
              <a:t>violetti</a:t>
            </a:r>
            <a:r>
              <a:rPr lang="en-US" sz="2400" dirty="0"/>
              <a:t> </a:t>
            </a:r>
            <a:r>
              <a:rPr lang="en-US" sz="2400" dirty="0" err="1"/>
              <a:t>valo</a:t>
            </a:r>
            <a:r>
              <a:rPr lang="en-US" sz="2400" dirty="0"/>
              <a:t> ja </a:t>
            </a:r>
            <a:r>
              <a:rPr lang="en-US" sz="2400" dirty="0" err="1"/>
              <a:t>samaan</a:t>
            </a:r>
            <a:r>
              <a:rPr lang="en-US" sz="2400" dirty="0"/>
              <a:t> </a:t>
            </a:r>
            <a:r>
              <a:rPr lang="en-US" sz="2400" dirty="0" err="1"/>
              <a:t>aikaan</a:t>
            </a:r>
            <a:r>
              <a:rPr lang="en-US" sz="2400" dirty="0"/>
              <a:t> </a:t>
            </a:r>
            <a:r>
              <a:rPr lang="en-US" sz="2400" dirty="0" err="1"/>
              <a:t>varoen</a:t>
            </a:r>
            <a:r>
              <a:rPr lang="en-US" sz="2400" dirty="0"/>
              <a:t> </a:t>
            </a:r>
            <a:r>
              <a:rPr lang="en-US" sz="2400" dirty="0" err="1"/>
              <a:t>muita</a:t>
            </a:r>
            <a:r>
              <a:rPr lang="en-US" sz="2400" dirty="0"/>
              <a:t> </a:t>
            </a:r>
            <a:r>
              <a:rPr lang="en-US" sz="2400" dirty="0" err="1"/>
              <a:t>reikiä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37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A7E1-BED2-43A1-A67F-03DE1450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Kuvia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C7B2A7A-7D6D-432D-A16C-5E23F2DC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94" y="2286713"/>
            <a:ext cx="2359958" cy="4195481"/>
          </a:xfrm>
          <a:prstGeom prst="rect">
            <a:avLst/>
          </a:prstGeom>
        </p:spPr>
      </p:pic>
      <p:pic>
        <p:nvPicPr>
          <p:cNvPr id="6" name="Picture 6" descr="A picture containing building, wall, indoor&#10;&#10;Description generated with very high confidence">
            <a:extLst>
              <a:ext uri="{FF2B5EF4-FFF2-40B4-BE49-F238E27FC236}">
                <a16:creationId xmlns:a16="http://schemas.microsoft.com/office/drawing/2014/main" id="{F633E2D9-8D23-46C6-B4C4-86C9CCFA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2" y="2614180"/>
            <a:ext cx="6310745" cy="35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8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Pallopeli</vt:lpstr>
      <vt:lpstr>Accelerometer</vt:lpstr>
      <vt:lpstr>Peli</vt:lpstr>
      <vt:lpstr>Kuvia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Elias Virtanen</cp:lastModifiedBy>
  <cp:revision>144</cp:revision>
  <dcterms:created xsi:type="dcterms:W3CDTF">2013-07-15T20:26:40Z</dcterms:created>
  <dcterms:modified xsi:type="dcterms:W3CDTF">2018-12-15T12:22:56Z</dcterms:modified>
</cp:coreProperties>
</file>