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E4750-63EE-4D47-BAC3-6562C517F06C}" v="17" dt="2018-12-13T23:18:03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94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7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6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Ox557NF8H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cs typeface="Calibri Light"/>
              </a:rPr>
              <a:t>Pallopeli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3FBFD-A6C6-47A3-8C0E-E420DC1A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E6CA-9DDC-4DDD-B0AA-F89DA90F7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Suomeksi</a:t>
            </a:r>
            <a:r>
              <a:rPr lang="en-US" sz="2400" dirty="0"/>
              <a:t> </a:t>
            </a:r>
            <a:r>
              <a:rPr lang="en-US" sz="2400" dirty="0" err="1"/>
              <a:t>kiihtyvyyssensori</a:t>
            </a:r>
            <a:endParaRPr lang="en-US" dirty="0" err="1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Sillä</a:t>
            </a:r>
            <a:r>
              <a:rPr lang="en-US" sz="2400" dirty="0"/>
              <a:t> </a:t>
            </a:r>
            <a:r>
              <a:rPr lang="en-US" sz="2400" dirty="0" err="1"/>
              <a:t>voidaan</a:t>
            </a:r>
            <a:r>
              <a:rPr lang="en-US" sz="2400" dirty="0"/>
              <a:t> </a:t>
            </a:r>
            <a:r>
              <a:rPr lang="en-US" sz="2400" dirty="0" err="1"/>
              <a:t>mitata</a:t>
            </a:r>
            <a:r>
              <a:rPr lang="en-US" sz="2400" dirty="0"/>
              <a:t> </a:t>
            </a:r>
            <a:r>
              <a:rPr lang="en-US" sz="2400" dirty="0" err="1"/>
              <a:t>puhelimen</a:t>
            </a:r>
            <a:r>
              <a:rPr lang="en-US" sz="2400" dirty="0"/>
              <a:t> </a:t>
            </a:r>
            <a:r>
              <a:rPr lang="en-US" sz="2400" dirty="0" err="1"/>
              <a:t>asentoa</a:t>
            </a:r>
            <a:r>
              <a:rPr lang="en-US" sz="2400" dirty="0"/>
              <a:t> ja </a:t>
            </a:r>
            <a:r>
              <a:rPr lang="en-US" sz="2400" dirty="0" err="1"/>
              <a:t>kallistuksia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Vakiovaruste</a:t>
            </a:r>
            <a:r>
              <a:rPr lang="en-US" sz="2400" dirty="0"/>
              <a:t> </a:t>
            </a:r>
            <a:r>
              <a:rPr lang="en-US" sz="2400" dirty="0" err="1"/>
              <a:t>älypuhelimissa</a:t>
            </a:r>
            <a:r>
              <a:rPr lang="en-US" sz="2400" dirty="0"/>
              <a:t>, </a:t>
            </a:r>
            <a:r>
              <a:rPr lang="en-US" sz="2400" dirty="0" err="1"/>
              <a:t>puhelinta</a:t>
            </a:r>
            <a:r>
              <a:rPr lang="en-US" sz="2400" dirty="0"/>
              <a:t> </a:t>
            </a:r>
            <a:r>
              <a:rPr lang="en-US" sz="2400" dirty="0" err="1"/>
              <a:t>käännettäessä</a:t>
            </a:r>
            <a:r>
              <a:rPr lang="en-US" sz="2400" dirty="0"/>
              <a:t> </a:t>
            </a:r>
            <a:r>
              <a:rPr lang="en-US" sz="2400" dirty="0" err="1"/>
              <a:t>tiettyyn</a:t>
            </a:r>
            <a:r>
              <a:rPr lang="en-US" sz="2400" dirty="0"/>
              <a:t> </a:t>
            </a:r>
            <a:r>
              <a:rPr lang="en-US" sz="2400" dirty="0" err="1"/>
              <a:t>asentoo</a:t>
            </a:r>
            <a:r>
              <a:rPr lang="en-US" sz="2400" dirty="0"/>
              <a:t> </a:t>
            </a:r>
            <a:r>
              <a:rPr lang="en-US" sz="2400" dirty="0" err="1"/>
              <a:t>myös</a:t>
            </a:r>
            <a:r>
              <a:rPr lang="en-US" sz="2400" dirty="0"/>
              <a:t> </a:t>
            </a:r>
            <a:r>
              <a:rPr lang="en-US" sz="2400" dirty="0" err="1"/>
              <a:t>ruudulla</a:t>
            </a:r>
            <a:r>
              <a:rPr lang="en-US" sz="2400" dirty="0"/>
              <a:t> </a:t>
            </a:r>
            <a:r>
              <a:rPr lang="en-US" sz="2400" dirty="0" err="1"/>
              <a:t>olevat</a:t>
            </a:r>
            <a:r>
              <a:rPr lang="en-US" sz="2400" dirty="0"/>
              <a:t> </a:t>
            </a:r>
            <a:r>
              <a:rPr lang="en-US" sz="2400" dirty="0" err="1"/>
              <a:t>asiat</a:t>
            </a:r>
            <a:r>
              <a:rPr lang="en-US" sz="2400" dirty="0"/>
              <a:t> </a:t>
            </a:r>
            <a:r>
              <a:rPr lang="en-US" sz="2400" dirty="0" err="1"/>
              <a:t>kääntyvät</a:t>
            </a:r>
            <a:r>
              <a:rPr lang="en-US" sz="2400" dirty="0"/>
              <a:t> (</a:t>
            </a:r>
            <a:r>
              <a:rPr lang="en-US" sz="2400" dirty="0" err="1"/>
              <a:t>kuva</a:t>
            </a:r>
            <a:r>
              <a:rPr lang="en-US" sz="2400" dirty="0"/>
              <a:t>, </a:t>
            </a:r>
            <a:r>
              <a:rPr lang="en-US" sz="2400" dirty="0" err="1"/>
              <a:t>näppäimistö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738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6889D-4749-4C9D-BE3A-214329A5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8AE3-C3E2-482D-992A-5D314D31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Pallopeli</a:t>
            </a:r>
            <a:r>
              <a:rPr lang="en-US" sz="2400" dirty="0"/>
              <a:t> </a:t>
            </a:r>
            <a:r>
              <a:rPr lang="en-US" sz="2400" dirty="0" err="1"/>
              <a:t>käyttää</a:t>
            </a:r>
            <a:r>
              <a:rPr lang="en-US" sz="2400" dirty="0"/>
              <a:t> </a:t>
            </a:r>
            <a:r>
              <a:rPr lang="en-US" sz="2400" dirty="0" err="1"/>
              <a:t>Accelerometeriä</a:t>
            </a:r>
            <a:r>
              <a:rPr lang="en-US" sz="2400" dirty="0"/>
              <a:t> </a:t>
            </a:r>
            <a:r>
              <a:rPr lang="en-US" sz="2400" dirty="0" err="1"/>
              <a:t>haivaitsemaan</a:t>
            </a:r>
            <a:r>
              <a:rPr lang="en-US" sz="2400" dirty="0"/>
              <a:t> </a:t>
            </a:r>
            <a:r>
              <a:rPr lang="en-US" sz="2400" dirty="0" err="1"/>
              <a:t>puhelimen</a:t>
            </a:r>
            <a:r>
              <a:rPr lang="en-US" sz="2400" dirty="0"/>
              <a:t> </a:t>
            </a:r>
            <a:r>
              <a:rPr lang="en-US" sz="2400" dirty="0" err="1"/>
              <a:t>kallistuksen</a:t>
            </a:r>
            <a:r>
              <a:rPr lang="en-US" sz="2400" dirty="0"/>
              <a:t> ja </a:t>
            </a:r>
            <a:r>
              <a:rPr lang="en-US" sz="2400" dirty="0" err="1"/>
              <a:t>täten</a:t>
            </a:r>
            <a:r>
              <a:rPr lang="en-US" sz="2400" dirty="0"/>
              <a:t> </a:t>
            </a:r>
            <a:r>
              <a:rPr lang="en-US" sz="2400" dirty="0" err="1"/>
              <a:t>tietää</a:t>
            </a:r>
            <a:r>
              <a:rPr lang="en-US" sz="2400" dirty="0"/>
              <a:t> </a:t>
            </a:r>
            <a:r>
              <a:rPr lang="en-US" sz="2400" dirty="0" err="1"/>
              <a:t>liikuttaa</a:t>
            </a:r>
            <a:r>
              <a:rPr lang="en-US" sz="2400" dirty="0"/>
              <a:t> </a:t>
            </a:r>
            <a:r>
              <a:rPr lang="en-US" sz="2400" dirty="0" err="1"/>
              <a:t>palloa</a:t>
            </a:r>
            <a:r>
              <a:rPr lang="en-US" sz="2400" dirty="0"/>
              <a:t> </a:t>
            </a:r>
            <a:r>
              <a:rPr lang="en-US" sz="2400" dirty="0" err="1"/>
              <a:t>oikeaan</a:t>
            </a:r>
            <a:r>
              <a:rPr lang="en-US" sz="2400" dirty="0"/>
              <a:t> </a:t>
            </a:r>
            <a:r>
              <a:rPr lang="en-US" sz="2400" dirty="0" err="1"/>
              <a:t>suuntaan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 Pelin </a:t>
            </a:r>
            <a:r>
              <a:rPr lang="en-US" sz="2400" dirty="0" err="1"/>
              <a:t>tavoitteena</a:t>
            </a:r>
            <a:r>
              <a:rPr lang="en-US" sz="2400" dirty="0"/>
              <a:t> on </a:t>
            </a:r>
            <a:r>
              <a:rPr lang="en-US" sz="2400" dirty="0" err="1"/>
              <a:t>viedä</a:t>
            </a:r>
            <a:r>
              <a:rPr lang="en-US" sz="2400" dirty="0"/>
              <a:t> </a:t>
            </a:r>
            <a:r>
              <a:rPr lang="en-US" sz="2400" dirty="0" err="1"/>
              <a:t>pallo</a:t>
            </a:r>
            <a:r>
              <a:rPr lang="en-US" sz="2400" dirty="0"/>
              <a:t> </a:t>
            </a:r>
            <a:r>
              <a:rPr lang="en-US" sz="2400" dirty="0" err="1"/>
              <a:t>reikään</a:t>
            </a:r>
            <a:r>
              <a:rPr lang="en-US" sz="2400" dirty="0"/>
              <a:t> </a:t>
            </a:r>
            <a:r>
              <a:rPr lang="en-US" sz="2400" dirty="0" err="1"/>
              <a:t>jonka</a:t>
            </a:r>
            <a:r>
              <a:rPr lang="en-US" sz="2400" dirty="0"/>
              <a:t> </a:t>
            </a:r>
            <a:r>
              <a:rPr lang="en-US" sz="2400" dirty="0" err="1"/>
              <a:t>ympärillä</a:t>
            </a:r>
            <a:r>
              <a:rPr lang="en-US" sz="2400" dirty="0"/>
              <a:t> </a:t>
            </a:r>
            <a:r>
              <a:rPr lang="en-US" sz="2400" dirty="0" err="1"/>
              <a:t>hehkuu</a:t>
            </a:r>
            <a:r>
              <a:rPr lang="en-US" sz="2400" dirty="0"/>
              <a:t> </a:t>
            </a:r>
            <a:r>
              <a:rPr lang="en-US" sz="2400" dirty="0" err="1"/>
              <a:t>violetti</a:t>
            </a:r>
            <a:r>
              <a:rPr lang="en-US" sz="2400" dirty="0"/>
              <a:t> </a:t>
            </a:r>
            <a:r>
              <a:rPr lang="en-US" sz="2400" dirty="0" err="1"/>
              <a:t>valo</a:t>
            </a:r>
            <a:r>
              <a:rPr lang="en-US" sz="2400" dirty="0"/>
              <a:t> ja </a:t>
            </a:r>
            <a:r>
              <a:rPr lang="en-US" sz="2400" dirty="0" err="1"/>
              <a:t>samaan</a:t>
            </a:r>
            <a:r>
              <a:rPr lang="en-US" sz="2400" dirty="0"/>
              <a:t> </a:t>
            </a:r>
            <a:r>
              <a:rPr lang="en-US" sz="2400" dirty="0" err="1"/>
              <a:t>aikaan</a:t>
            </a:r>
            <a:r>
              <a:rPr lang="en-US" sz="2400" dirty="0"/>
              <a:t> </a:t>
            </a:r>
            <a:r>
              <a:rPr lang="en-US" sz="2400" dirty="0" err="1"/>
              <a:t>varoen</a:t>
            </a:r>
            <a:r>
              <a:rPr lang="en-US" sz="2400" dirty="0"/>
              <a:t> </a:t>
            </a:r>
            <a:r>
              <a:rPr lang="en-US" sz="2400" dirty="0" err="1"/>
              <a:t>muita</a:t>
            </a:r>
            <a:r>
              <a:rPr lang="en-US" sz="2400" dirty="0"/>
              <a:t> </a:t>
            </a:r>
            <a:r>
              <a:rPr lang="en-US" sz="2400" dirty="0" err="1"/>
              <a:t>reikiä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373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A7E1-BED2-43A1-A67F-03DE1450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96A39626-0CB5-4700-86A2-3A88BB35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i-FI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https://youtu.be/BOx557NF8HM</a:t>
            </a:r>
            <a:endParaRPr lang="fi-F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0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44</Words>
  <Application>Microsoft Office PowerPoint</Application>
  <PresentationFormat>Laajakuva</PresentationFormat>
  <Paragraphs>13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Century Gothic</vt:lpstr>
      <vt:lpstr>Wingdings 3</vt:lpstr>
      <vt:lpstr>Ion</vt:lpstr>
      <vt:lpstr>Pallopeli</vt:lpstr>
      <vt:lpstr>Accelerometer</vt:lpstr>
      <vt:lpstr>Peli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Virtanen</dc:creator>
  <cp:lastModifiedBy>Elias Virtanen</cp:lastModifiedBy>
  <cp:revision>127</cp:revision>
  <dcterms:created xsi:type="dcterms:W3CDTF">2013-07-15T20:26:40Z</dcterms:created>
  <dcterms:modified xsi:type="dcterms:W3CDTF">2018-12-13T23:18:03Z</dcterms:modified>
</cp:coreProperties>
</file>