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0E8"/>
    <a:srgbClr val="5497D4"/>
    <a:srgbClr val="893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C340B-926F-435B-A13A-68DF2AD73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1F367-8B49-4A4F-A3FC-440ACA3FC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984D3-D455-4E41-B8B6-52E5EBAD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C22FE-B372-4C59-940F-B7DDF865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279BE-B94C-496F-81AA-5226788A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1089-1151-4E09-AFC2-BB350A18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0EA17-0CE2-405B-AC4D-951EDCFA9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D00EF-5E96-45D6-8F47-2BDB79C6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210BA-C368-40B2-B0DC-ED102F60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1774D-7919-4998-8C66-6DB87A24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06ABB5-C23D-4AD7-BE7C-7643F1692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3A462-664E-42E5-8B13-88C292D6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AEF6F-D740-476D-A1C1-863424CF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CA7E7-43A3-4644-B689-1316F15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DCDCF-8484-4C0C-BFC8-55731541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C6D9D-7B93-4335-826B-595C2B50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CAF75-C796-46BC-A20C-B56E29CF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DDBD7-657A-43E1-B01C-BCC9BACC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906B7-1FD2-493B-89EB-8E560F12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9A4A3-EE1D-4EFB-BBDA-F9A5C58E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8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DD7E-67FC-4FF9-A925-92B4BA60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10CD6-59BE-4BCA-87BB-A119B7B9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8F52A-64AE-4E43-872A-7DA449BA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2F789-5477-429E-8154-48F40388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140EA-9129-43AD-B45E-E35D7F8B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3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29FEE-D15F-4A9A-9421-2445FF6F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58869-79E3-484A-8674-2F80B5BF0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BF00A5-AA30-4FEF-801D-9BFC9BC9F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5F65B-3C91-4672-9227-6B22D818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441A4-9BE5-47AF-A9BF-4C858C5C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14B5B-2994-4FD6-96DC-213E1555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4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2CC1-18A0-452F-B710-2ABD6C11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6AE26-E38B-4CFE-84B5-BADBD1D6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2E05B-B80A-4CA8-9437-82726BD14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47B753-B34F-4098-B278-CAE3426BF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7506A2-9A35-4AD6-B70E-ECC92B40C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9B45C3-1697-4037-8C6A-1FC9BE8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892BCA-BE12-454F-A563-D03590B3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EF3D7-42FA-4829-A477-C17AAB57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5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D747C-432A-444F-95DF-6EECAA50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6A2C24-4B91-4083-A27C-18B4909F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C04C84-3979-476B-AF4A-A2C76C5B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5ACC18-21DC-4207-B491-C6ED2016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4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FE8E4-9B7E-45E0-85E5-05C42400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067C9-80B4-43E1-AFCB-4DF78024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90040-C96E-49E0-8C8C-C27C34E3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4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FE80-3ACC-4C79-8008-B1606A36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F2279-BF07-4C30-A384-50067761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7FE9E-EA89-48E5-8F1B-7BD74861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21BA3-C2D5-443E-8A35-E47846F6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7CC1C-DCBD-4D43-9779-A6E99A8B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4A73B-50BB-4536-877E-366D7BA0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0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5D140-15B0-4F3C-9E95-4DD5F88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E9F88E-A29C-47A4-A0C9-8C95734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FB1E6-A046-4097-9D9A-7AA6730AA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B4F92-69A9-4AEA-BE78-8B3E084A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419C4-76C7-4693-8BE4-06DD2BB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19C99-54F2-442A-A82A-B47923F1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9DEA17-D74A-48BD-8B61-B67790F3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7C40D-DFC5-4631-90B2-9787FED9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90085-8A1D-4AD4-8DCC-792C3F111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5D4D-B496-4539-BB5A-394324A271C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02CB3-534B-41DF-B14D-6D6DCC9C4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0961E-2271-4121-8A80-801D9C2E4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AA0C-CF13-4C2E-B847-64663DA0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AD8FE2-CC1B-40A8-A6D5-D322DB2D715E}"/>
              </a:ext>
            </a:extLst>
          </p:cNvPr>
          <p:cNvSpPr/>
          <p:nvPr/>
        </p:nvSpPr>
        <p:spPr>
          <a:xfrm>
            <a:off x="1586753" y="1649506"/>
            <a:ext cx="295835" cy="29583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4316C8-DBD7-4AB8-BEA1-644345B6A3F4}"/>
              </a:ext>
            </a:extLst>
          </p:cNvPr>
          <p:cNvSpPr/>
          <p:nvPr/>
        </p:nvSpPr>
        <p:spPr>
          <a:xfrm>
            <a:off x="2039470" y="1649506"/>
            <a:ext cx="295835" cy="2958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180333-17E4-4069-8E35-FC56046F691D}"/>
              </a:ext>
            </a:extLst>
          </p:cNvPr>
          <p:cNvSpPr/>
          <p:nvPr/>
        </p:nvSpPr>
        <p:spPr>
          <a:xfrm>
            <a:off x="2568388" y="1649506"/>
            <a:ext cx="295835" cy="29583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C72766-AA88-4CA0-8CAA-30E1B2850874}"/>
              </a:ext>
            </a:extLst>
          </p:cNvPr>
          <p:cNvSpPr/>
          <p:nvPr/>
        </p:nvSpPr>
        <p:spPr>
          <a:xfrm>
            <a:off x="3097306" y="1649506"/>
            <a:ext cx="295835" cy="295835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6ECF9B-3090-44F9-8FFE-C18F3145B820}"/>
              </a:ext>
            </a:extLst>
          </p:cNvPr>
          <p:cNvSpPr/>
          <p:nvPr/>
        </p:nvSpPr>
        <p:spPr>
          <a:xfrm>
            <a:off x="3626224" y="1649506"/>
            <a:ext cx="295835" cy="2958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517444-C6E3-4766-95D9-96890C722AE1}"/>
              </a:ext>
            </a:extLst>
          </p:cNvPr>
          <p:cNvSpPr/>
          <p:nvPr/>
        </p:nvSpPr>
        <p:spPr>
          <a:xfrm>
            <a:off x="4159625" y="1658471"/>
            <a:ext cx="295835" cy="295835"/>
          </a:xfrm>
          <a:prstGeom prst="rect">
            <a:avLst/>
          </a:prstGeom>
          <a:solidFill>
            <a:srgbClr val="4A30E8"/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F45124-B179-47A6-A1F4-0CB872D4FE8F}"/>
              </a:ext>
            </a:extLst>
          </p:cNvPr>
          <p:cNvSpPr/>
          <p:nvPr/>
        </p:nvSpPr>
        <p:spPr>
          <a:xfrm>
            <a:off x="4688543" y="1658471"/>
            <a:ext cx="295835" cy="295835"/>
          </a:xfrm>
          <a:prstGeom prst="rect">
            <a:avLst/>
          </a:prstGeom>
          <a:solidFill>
            <a:srgbClr val="893BC3"/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35AC79-F3FF-482C-888E-DC7EEBBBB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" y="2752378"/>
            <a:ext cx="11398338" cy="29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204D1B2-29E8-4946-84C6-5243C65E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44" y="412991"/>
            <a:ext cx="5309712" cy="60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609480-418C-4BF4-B865-AAF688D4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171450"/>
            <a:ext cx="36861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8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872D76-ED24-44FA-97B2-54BBB7E0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1481137"/>
            <a:ext cx="2981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7E7747-8C64-44B0-B89F-0989D506E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2" y="558683"/>
            <a:ext cx="10812455" cy="57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9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志乾</dc:creator>
  <cp:lastModifiedBy>志乾</cp:lastModifiedBy>
  <cp:revision>3</cp:revision>
  <dcterms:created xsi:type="dcterms:W3CDTF">2021-12-07T11:47:38Z</dcterms:created>
  <dcterms:modified xsi:type="dcterms:W3CDTF">2021-12-10T12:45:41Z</dcterms:modified>
</cp:coreProperties>
</file>