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12" r:id="rId3"/>
    <p:sldId id="334" r:id="rId5"/>
    <p:sldId id="361" r:id="rId6"/>
    <p:sldId id="362" r:id="rId7"/>
    <p:sldId id="364" r:id="rId8"/>
    <p:sldId id="365" r:id="rId9"/>
    <p:sldId id="366" r:id="rId10"/>
    <p:sldId id="290" r:id="rId11"/>
  </p:sldIdLst>
  <p:sldSz cx="12192000" cy="6858000"/>
  <p:notesSz cx="6858000" cy="9144000"/>
  <p:embeddedFontLst>
    <p:embeddedFont>
      <p:font typeface="SimSun" panose="02010600030101010101" pitchFamily="2" charset="-122"/>
      <p:regular r:id="rId15"/>
    </p:embeddedFont>
    <p:embeddedFont>
      <p:font typeface="SimHei" panose="02010609060101010101" pitchFamily="49" charset="-122"/>
      <p:regular r:id="rId16"/>
    </p:embeddedFont>
    <p:embeddedFont>
      <p:font typeface="Calibri" panose="020F0502020204030204" charset="0"/>
      <p:regular r:id="rId17"/>
      <p:bold r:id="rId18"/>
      <p:italic r:id="rId19"/>
      <p:boldItalic r:id="rId20"/>
    </p:embeddedFont>
  </p:embeddedFont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6" userDrawn="1">
          <p15:clr>
            <a:srgbClr val="A4A3A4"/>
          </p15:clr>
        </p15:guide>
        <p15:guide id="2" pos="3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473"/>
    <a:srgbClr val="FFFFFF"/>
    <a:srgbClr val="43414C"/>
    <a:srgbClr val="5DA8AD"/>
    <a:srgbClr val="FDFDFD"/>
    <a:srgbClr val="627289"/>
    <a:srgbClr val="ED7B5C"/>
    <a:srgbClr val="8EB9C9"/>
    <a:srgbClr val="FFD47F"/>
    <a:srgbClr val="425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1" autoAdjust="0"/>
    <p:restoredTop sz="94660"/>
  </p:normalViewPr>
  <p:slideViewPr>
    <p:cSldViewPr showGuides="1">
      <p:cViewPr varScale="1">
        <p:scale>
          <a:sx n="56" d="100"/>
          <a:sy n="56" d="100"/>
        </p:scale>
        <p:origin x="42" y="1050"/>
      </p:cViewPr>
      <p:guideLst>
        <p:guide orient="horz" pos="4216"/>
        <p:guide pos="3811"/>
      </p:guideLst>
    </p:cSldViewPr>
  </p:slideViewPr>
  <p:notesTextViewPr>
    <p:cViewPr>
      <p:scale>
        <a:sx n="100" d="100"/>
        <a:sy n="100" d="100"/>
      </p:scale>
      <p:origin x="0" y="0"/>
    </p:cViewPr>
  </p:notesTextViewPr>
  <p:sorterViewPr>
    <p:cViewPr>
      <p:scale>
        <a:sx n="89" d="100"/>
        <a:sy n="8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3DD90-A68B-49CF-84EF-C227C21E5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24BC44-1EBD-43C8-8BE0-85DCF486BB9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4"/>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grpSp>
        <p:nvGrpSpPr>
          <p:cNvPr id="10" name="组合 9"/>
          <p:cNvGrpSpPr/>
          <p:nvPr userDrawn="1"/>
        </p:nvGrpSpPr>
        <p:grpSpPr>
          <a:xfrm>
            <a:off x="7230135" y="302136"/>
            <a:ext cx="5106559" cy="6679259"/>
            <a:chOff x="5535674" y="226602"/>
            <a:chExt cx="3829919" cy="5009444"/>
          </a:xfrm>
        </p:grpSpPr>
        <p:pic>
          <p:nvPicPr>
            <p:cNvPr id="11" name="图片 10"/>
            <p:cNvPicPr>
              <a:picLocks noChangeAspect="1"/>
            </p:cNvPicPr>
            <p:nvPr/>
          </p:nvPicPr>
          <p:blipFill>
            <a:blip r:embed="rId3"/>
            <a:stretch>
              <a:fillRect/>
            </a:stretch>
          </p:blipFill>
          <p:spPr>
            <a:xfrm>
              <a:off x="5549169" y="226602"/>
              <a:ext cx="3703351" cy="5009444"/>
            </a:xfrm>
            <a:prstGeom prst="rect">
              <a:avLst/>
            </a:prstGeom>
          </p:spPr>
        </p:pic>
        <p:sp>
          <p:nvSpPr>
            <p:cNvPr id="12" name="TextBox 14"/>
            <p:cNvSpPr txBox="1"/>
            <p:nvPr userDrawn="1"/>
          </p:nvSpPr>
          <p:spPr>
            <a:xfrm>
              <a:off x="5535674" y="3006794"/>
              <a:ext cx="3829919" cy="769441"/>
            </a:xfrm>
            <a:prstGeom prst="rect">
              <a:avLst/>
            </a:prstGeom>
            <a:noFill/>
          </p:spPr>
          <p:txBody>
            <a:bodyPr wrap="square" rtlCol="0">
              <a:normAutofit/>
            </a:bodyPr>
            <a:lstStyle/>
            <a:p>
              <a:endParaRPr lang="zh-CN" altLang="en-US" sz="5865" dirty="0">
                <a:ln w="0"/>
                <a:effectLst>
                  <a:outerShdw blurRad="38100" dist="19050" dir="2700000" algn="tl" rotWithShape="0">
                    <a:schemeClr val="dk1">
                      <a:alpha val="40000"/>
                    </a:schemeClr>
                  </a:outerShdw>
                </a:effectLst>
                <a:latin typeface="Arial" panose="020B0604020202020204" pitchFamily="34" charset="0"/>
                <a:ea typeface="SimHei" panose="02010609060101010101" pitchFamily="49" charset="-122"/>
                <a:cs typeface="+mn-ea"/>
                <a:sym typeface="Arial" panose="020B0604020202020204" pitchFamily="34" charset="0"/>
              </a:endParaRPr>
            </a:p>
          </p:txBody>
        </p:sp>
        <p:sp>
          <p:nvSpPr>
            <p:cNvPr id="13" name="TextBox 14"/>
            <p:cNvSpPr txBox="1"/>
            <p:nvPr/>
          </p:nvSpPr>
          <p:spPr>
            <a:xfrm>
              <a:off x="6660233" y="2532729"/>
              <a:ext cx="2376263" cy="461665"/>
            </a:xfrm>
            <a:prstGeom prst="rect">
              <a:avLst/>
            </a:prstGeom>
            <a:solidFill>
              <a:schemeClr val="accent1"/>
            </a:solidFill>
          </p:spPr>
          <p:txBody>
            <a:bodyPr wrap="square" rtlCol="0">
              <a:normAutofit/>
            </a:bodyPr>
            <a:lstStyle/>
            <a:p>
              <a:pPr algn="ctr"/>
              <a:endParaRPr lang="zh-CN" altLang="en-US" sz="3200" dirty="0">
                <a:ln w="0"/>
                <a:effectLst>
                  <a:outerShdw blurRad="38100" dist="19050" dir="2700000" algn="tl" rotWithShape="0">
                    <a:schemeClr val="dk1">
                      <a:alpha val="40000"/>
                    </a:schemeClr>
                  </a:outerShdw>
                </a:effectLst>
                <a:latin typeface="Arial" panose="020B0604020202020204" pitchFamily="34" charset="0"/>
                <a:ea typeface="SimHei" panose="02010609060101010101" pitchFamily="49" charset="-122"/>
                <a:cs typeface="+mn-ea"/>
                <a:sym typeface="Arial" panose="020B0604020202020204" pitchFamily="34" charset="0"/>
              </a:endParaRPr>
            </a:p>
          </p:txBody>
        </p:sp>
      </p:grpSp>
      <p:pic>
        <p:nvPicPr>
          <p:cNvPr id="14" name="图片 13"/>
          <p:cNvPicPr>
            <a:picLocks noChangeAspect="1"/>
          </p:cNvPicPr>
          <p:nvPr userDrawn="1"/>
        </p:nvPicPr>
        <p:blipFill>
          <a:blip r:embed="rId2"/>
          <a:stretch>
            <a:fillRect/>
          </a:stretch>
        </p:blipFill>
        <p:spPr>
          <a:xfrm>
            <a:off x="8478021" y="377041"/>
            <a:ext cx="1004287" cy="523361"/>
          </a:xfrm>
          <a:prstGeom prst="rect">
            <a:avLst/>
          </a:prstGeom>
        </p:spPr>
      </p:pic>
      <p:sp>
        <p:nvSpPr>
          <p:cNvPr id="2" name="Title 1"/>
          <p:cNvSpPr>
            <a:spLocks noGrp="1"/>
          </p:cNvSpPr>
          <p:nvPr>
            <p:ph type="ctrTitle"/>
          </p:nvPr>
        </p:nvSpPr>
        <p:spPr>
          <a:xfrm>
            <a:off x="634858" y="2746900"/>
            <a:ext cx="6595277" cy="1625050"/>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34858" y="4429752"/>
            <a:ext cx="6595277" cy="56641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rgbClr val="5DA8AD"/>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内容占位符 6"/>
          <p:cNvSpPr>
            <a:spLocks noGrp="1"/>
          </p:cNvSpPr>
          <p:nvPr>
            <p:ph sz="quarter" idx="13"/>
          </p:nvPr>
        </p:nvSpPr>
        <p:spPr>
          <a:xfrm>
            <a:off x="560388" y="412955"/>
            <a:ext cx="11237912" cy="5575095"/>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48128" y="1412776"/>
            <a:ext cx="4378641" cy="687611"/>
          </a:xfrm>
          <a:solidFill>
            <a:schemeClr val="accent1"/>
          </a:solidFill>
        </p:spPr>
        <p:txBody>
          <a:bodyPr>
            <a:normAutofit/>
          </a:bodyPr>
          <a:lstStyle>
            <a:lvl1pPr>
              <a:defRPr sz="3200"/>
            </a:lvl1pPr>
          </a:lstStyle>
          <a:p>
            <a:r>
              <a:rPr lang="zh-CN" altLang="en-US" dirty="0" smtClean="0"/>
              <a:t>单击此处编辑标题</a:t>
            </a:r>
            <a:endParaRPr lang="en-US" dirty="0"/>
          </a:p>
        </p:txBody>
      </p:sp>
      <p:sp>
        <p:nvSpPr>
          <p:cNvPr id="3" name="Content Placeholder 2"/>
          <p:cNvSpPr>
            <a:spLocks noGrp="1"/>
          </p:cNvSpPr>
          <p:nvPr>
            <p:ph idx="1"/>
          </p:nvPr>
        </p:nvSpPr>
        <p:spPr>
          <a:xfrm>
            <a:off x="7248128" y="2276872"/>
            <a:ext cx="4347504" cy="36120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4554" y="2486283"/>
            <a:ext cx="7335982" cy="972213"/>
          </a:xfrm>
        </p:spPr>
        <p:txBody>
          <a:bodyPr anchor="b">
            <a:noAutofit/>
          </a:bodyPr>
          <a:lstStyle>
            <a:lvl1pPr>
              <a:defRPr sz="4800" b="1"/>
            </a:lvl1pPr>
          </a:lstStyle>
          <a:p>
            <a:r>
              <a:rPr lang="zh-CN" altLang="en-US" dirty="0" smtClean="0"/>
              <a:t>单击此处编辑标题</a:t>
            </a:r>
            <a:endParaRPr lang="en-US" dirty="0"/>
          </a:p>
        </p:txBody>
      </p:sp>
      <p:sp>
        <p:nvSpPr>
          <p:cNvPr id="3" name="Text Placeholder 2"/>
          <p:cNvSpPr>
            <a:spLocks noGrp="1"/>
          </p:cNvSpPr>
          <p:nvPr>
            <p:ph type="body" idx="1"/>
          </p:nvPr>
        </p:nvSpPr>
        <p:spPr>
          <a:xfrm>
            <a:off x="3584554" y="3531598"/>
            <a:ext cx="7335982" cy="511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91776">
            <a:off x="2249415" y="2466940"/>
            <a:ext cx="1365531" cy="180149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6312024" y="1808085"/>
            <a:ext cx="5334000" cy="687611"/>
          </a:xfrm>
          <a:solidFill>
            <a:schemeClr val="accent2"/>
          </a:solidFill>
        </p:spPr>
        <p:txBody>
          <a:bodyPr>
            <a:normAutofit/>
          </a:bodyPr>
          <a:lstStyle>
            <a:lvl1pPr algn="ctr">
              <a:defRPr sz="2800"/>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312024" y="2596479"/>
            <a:ext cx="5334000" cy="1739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312024" y="4365104"/>
            <a:ext cx="5334000" cy="173985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5"/>
          <p:cNvSpPr>
            <a:spLocks noChangeArrowheads="1"/>
          </p:cNvSpPr>
          <p:nvPr userDrawn="1"/>
        </p:nvSpPr>
        <p:spPr bwMode="auto">
          <a:xfrm>
            <a:off x="0" y="5917768"/>
            <a:ext cx="12190309" cy="940233"/>
          </a:xfrm>
          <a:prstGeom prst="rect">
            <a:avLst/>
          </a:prstGeom>
          <a:solidFill>
            <a:schemeClr val="accent1"/>
          </a:solidFill>
          <a:ln>
            <a:noFill/>
          </a:ln>
        </p:spPr>
        <p:txBody>
          <a:bodyPr vert="horz" wrap="square" lIns="121920" tIns="60960" rIns="121920" bIns="60960" numCol="1" anchor="t" anchorCtr="0" compatLnSpc="1">
            <a:normAutofit/>
          </a:bodyPr>
          <a:lstStyle/>
          <a:p>
            <a:endParaRPr lang="zh-CN" altLang="en-US" sz="2665">
              <a:latin typeface="Arial" panose="020B0604020202020204" pitchFamily="34" charset="0"/>
              <a:ea typeface="SimHei" panose="02010609060101010101" pitchFamily="49" charset="-122"/>
              <a:sym typeface="Arial" panose="020B0604020202020204" pitchFamily="34" charset="0"/>
            </a:endParaRPr>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pic>
        <p:nvPicPr>
          <p:cNvPr id="10" name="图片 9"/>
          <p:cNvPicPr>
            <a:picLocks noChangeAspect="1"/>
          </p:cNvPicPr>
          <p:nvPr userDrawn="1"/>
        </p:nvPicPr>
        <p:blipFill>
          <a:blip r:embed="rId2"/>
          <a:stretch>
            <a:fillRect/>
          </a:stretch>
        </p:blipFill>
        <p:spPr>
          <a:xfrm>
            <a:off x="8478021" y="377041"/>
            <a:ext cx="1004287" cy="523361"/>
          </a:xfrm>
          <a:prstGeom prst="rect">
            <a:avLst/>
          </a:prstGeom>
        </p:spPr>
      </p:pic>
      <p:pic>
        <p:nvPicPr>
          <p:cNvPr id="11" name="图片 10"/>
          <p:cNvPicPr>
            <a:picLocks noChangeAspect="1"/>
          </p:cNvPicPr>
          <p:nvPr userDrawn="1"/>
        </p:nvPicPr>
        <p:blipFill>
          <a:blip r:embed="rId3"/>
          <a:stretch>
            <a:fillRect/>
          </a:stretch>
        </p:blipFill>
        <p:spPr>
          <a:xfrm>
            <a:off x="3617717" y="232373"/>
            <a:ext cx="4937801" cy="6679259"/>
          </a:xfrm>
          <a:prstGeom prst="rect">
            <a:avLst/>
          </a:prstGeom>
        </p:spPr>
      </p:pic>
      <p:pic>
        <p:nvPicPr>
          <p:cNvPr id="12" name="图片 11"/>
          <p:cNvPicPr>
            <a:picLocks noChangeAspect="1"/>
          </p:cNvPicPr>
          <p:nvPr userDrawn="1"/>
        </p:nvPicPr>
        <p:blipFill>
          <a:blip r:embed="rId2"/>
          <a:stretch>
            <a:fillRect/>
          </a:stretch>
        </p:blipFill>
        <p:spPr>
          <a:xfrm>
            <a:off x="10285197" y="1625829"/>
            <a:ext cx="1004287" cy="523361"/>
          </a:xfrm>
          <a:prstGeom prst="rect">
            <a:avLst/>
          </a:prstGeom>
        </p:spPr>
      </p:pic>
      <p:pic>
        <p:nvPicPr>
          <p:cNvPr id="13" name="图片 12"/>
          <p:cNvPicPr>
            <a:picLocks noChangeAspect="1"/>
          </p:cNvPicPr>
          <p:nvPr userDrawn="1"/>
        </p:nvPicPr>
        <p:blipFill>
          <a:blip r:embed="rId2"/>
          <a:stretch>
            <a:fillRect/>
          </a:stretch>
        </p:blipFill>
        <p:spPr>
          <a:xfrm>
            <a:off x="11472598" y="507281"/>
            <a:ext cx="1004287" cy="523361"/>
          </a:xfrm>
          <a:prstGeom prst="rect">
            <a:avLst/>
          </a:prstGeom>
        </p:spPr>
      </p:pic>
      <p:sp>
        <p:nvSpPr>
          <p:cNvPr id="2" name="Title 1"/>
          <p:cNvSpPr>
            <a:spLocks noGrp="1"/>
          </p:cNvSpPr>
          <p:nvPr>
            <p:ph type="title" hasCustomPrompt="1"/>
          </p:nvPr>
        </p:nvSpPr>
        <p:spPr>
          <a:xfrm>
            <a:off x="3617717" y="3588726"/>
            <a:ext cx="4860303" cy="1324328"/>
          </a:xfrm>
        </p:spPr>
        <p:txBody>
          <a:bodyPr anchor="b" anchorCtr="0">
            <a:normAutofit/>
          </a:bodyPr>
          <a:lstStyle>
            <a:lvl1pPr>
              <a:defRPr sz="7200">
                <a:solidFill>
                  <a:schemeClr val="accent1"/>
                </a:solidFill>
                <a:effectLst>
                  <a:outerShdw blurRad="38100" dist="38100" dir="2700000" algn="tl">
                    <a:srgbClr val="000000">
                      <a:alpha val="43137"/>
                    </a:srgbClr>
                  </a:outerShdw>
                </a:effectLst>
              </a:defRPr>
            </a:lvl1pPr>
          </a:lstStyle>
          <a:p>
            <a:r>
              <a:rPr lang="zh-CN" altLang="en-US" dirty="0" smtClean="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bg>
      <p:bgPr>
        <a:solidFill>
          <a:srgbClr val="5DA8A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084560"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userDrawn="1"/>
        </p:nvSpPr>
        <p:spPr>
          <a:xfrm>
            <a:off x="0" y="1988840"/>
            <a:ext cx="701698" cy="405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latin typeface="Arial" panose="020B0604020202020204" pitchFamily="34" charset="0"/>
              <a:ea typeface="SimHei" panose="02010609060101010101" pitchFamily="49" charset="-122"/>
              <a:cs typeface="+mn-ea"/>
              <a:sym typeface="Arial" panose="020B0604020202020204" pitchFamily="34" charset="0"/>
            </a:endParaRPr>
          </a:p>
        </p:txBody>
      </p:sp>
      <p:grpSp>
        <p:nvGrpSpPr>
          <p:cNvPr id="9" name="组合 8"/>
          <p:cNvGrpSpPr/>
          <p:nvPr userDrawn="1"/>
        </p:nvGrpSpPr>
        <p:grpSpPr>
          <a:xfrm>
            <a:off x="11314984" y="404664"/>
            <a:ext cx="877016" cy="1694151"/>
            <a:chOff x="5049838" y="192088"/>
            <a:chExt cx="1054100" cy="2219324"/>
          </a:xfrm>
        </p:grpSpPr>
        <p:sp>
          <p:nvSpPr>
            <p:cNvPr id="10" name="Freeform 5"/>
            <p:cNvSpPr/>
            <p:nvPr/>
          </p:nvSpPr>
          <p:spPr bwMode="auto">
            <a:xfrm>
              <a:off x="5346700" y="1349375"/>
              <a:ext cx="447675" cy="949325"/>
            </a:xfrm>
            <a:custGeom>
              <a:avLst/>
              <a:gdLst>
                <a:gd name="T0" fmla="*/ 2 w 244"/>
                <a:gd name="T1" fmla="*/ 0 h 517"/>
                <a:gd name="T2" fmla="*/ 5 w 244"/>
                <a:gd name="T3" fmla="*/ 262 h 517"/>
                <a:gd name="T4" fmla="*/ 8 w 244"/>
                <a:gd name="T5" fmla="*/ 398 h 517"/>
                <a:gd name="T6" fmla="*/ 9 w 244"/>
                <a:gd name="T7" fmla="*/ 515 h 517"/>
                <a:gd name="T8" fmla="*/ 54 w 244"/>
                <a:gd name="T9" fmla="*/ 516 h 517"/>
                <a:gd name="T10" fmla="*/ 59 w 244"/>
                <a:gd name="T11" fmla="*/ 465 h 517"/>
                <a:gd name="T12" fmla="*/ 67 w 244"/>
                <a:gd name="T13" fmla="*/ 325 h 517"/>
                <a:gd name="T14" fmla="*/ 70 w 244"/>
                <a:gd name="T15" fmla="*/ 238 h 517"/>
                <a:gd name="T16" fmla="*/ 85 w 244"/>
                <a:gd name="T17" fmla="*/ 126 h 517"/>
                <a:gd name="T18" fmla="*/ 160 w 244"/>
                <a:gd name="T19" fmla="*/ 126 h 517"/>
                <a:gd name="T20" fmla="*/ 163 w 244"/>
                <a:gd name="T21" fmla="*/ 239 h 517"/>
                <a:gd name="T22" fmla="*/ 171 w 244"/>
                <a:gd name="T23" fmla="*/ 356 h 517"/>
                <a:gd name="T24" fmla="*/ 179 w 244"/>
                <a:gd name="T25" fmla="*/ 513 h 517"/>
                <a:gd name="T26" fmla="*/ 224 w 244"/>
                <a:gd name="T27" fmla="*/ 513 h 517"/>
                <a:gd name="T28" fmla="*/ 228 w 244"/>
                <a:gd name="T29" fmla="*/ 388 h 517"/>
                <a:gd name="T30" fmla="*/ 237 w 244"/>
                <a:gd name="T31" fmla="*/ 219 h 517"/>
                <a:gd name="T32" fmla="*/ 243 w 244"/>
                <a:gd name="T33" fmla="*/ 101 h 517"/>
                <a:gd name="T34" fmla="*/ 243 w 244"/>
                <a:gd name="T3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517">
                  <a:moveTo>
                    <a:pt x="2" y="0"/>
                  </a:moveTo>
                  <a:cubicBezTo>
                    <a:pt x="0" y="97"/>
                    <a:pt x="4" y="182"/>
                    <a:pt x="5" y="262"/>
                  </a:cubicBezTo>
                  <a:cubicBezTo>
                    <a:pt x="7" y="309"/>
                    <a:pt x="8" y="342"/>
                    <a:pt x="8" y="398"/>
                  </a:cubicBezTo>
                  <a:cubicBezTo>
                    <a:pt x="8" y="451"/>
                    <a:pt x="8" y="483"/>
                    <a:pt x="9" y="515"/>
                  </a:cubicBezTo>
                  <a:cubicBezTo>
                    <a:pt x="19" y="515"/>
                    <a:pt x="54" y="516"/>
                    <a:pt x="54" y="516"/>
                  </a:cubicBezTo>
                  <a:cubicBezTo>
                    <a:pt x="54" y="516"/>
                    <a:pt x="57" y="483"/>
                    <a:pt x="59" y="465"/>
                  </a:cubicBezTo>
                  <a:cubicBezTo>
                    <a:pt x="60" y="412"/>
                    <a:pt x="62" y="377"/>
                    <a:pt x="67" y="325"/>
                  </a:cubicBezTo>
                  <a:cubicBezTo>
                    <a:pt x="69" y="301"/>
                    <a:pt x="70" y="262"/>
                    <a:pt x="70" y="238"/>
                  </a:cubicBezTo>
                  <a:cubicBezTo>
                    <a:pt x="70" y="218"/>
                    <a:pt x="77" y="127"/>
                    <a:pt x="85" y="126"/>
                  </a:cubicBezTo>
                  <a:cubicBezTo>
                    <a:pt x="112" y="123"/>
                    <a:pt x="132" y="123"/>
                    <a:pt x="160" y="126"/>
                  </a:cubicBezTo>
                  <a:cubicBezTo>
                    <a:pt x="169" y="127"/>
                    <a:pt x="161" y="214"/>
                    <a:pt x="163" y="239"/>
                  </a:cubicBezTo>
                  <a:cubicBezTo>
                    <a:pt x="167" y="277"/>
                    <a:pt x="169" y="311"/>
                    <a:pt x="171" y="356"/>
                  </a:cubicBezTo>
                  <a:cubicBezTo>
                    <a:pt x="173" y="410"/>
                    <a:pt x="180" y="448"/>
                    <a:pt x="179" y="513"/>
                  </a:cubicBezTo>
                  <a:cubicBezTo>
                    <a:pt x="196" y="517"/>
                    <a:pt x="206" y="515"/>
                    <a:pt x="224" y="513"/>
                  </a:cubicBezTo>
                  <a:cubicBezTo>
                    <a:pt x="224" y="432"/>
                    <a:pt x="226" y="431"/>
                    <a:pt x="228" y="388"/>
                  </a:cubicBezTo>
                  <a:cubicBezTo>
                    <a:pt x="230" y="341"/>
                    <a:pt x="232" y="291"/>
                    <a:pt x="237" y="219"/>
                  </a:cubicBezTo>
                  <a:cubicBezTo>
                    <a:pt x="241" y="175"/>
                    <a:pt x="243" y="144"/>
                    <a:pt x="243" y="101"/>
                  </a:cubicBezTo>
                  <a:cubicBezTo>
                    <a:pt x="244" y="57"/>
                    <a:pt x="244" y="44"/>
                    <a:pt x="243" y="0"/>
                  </a:cubicBezTo>
                </a:path>
              </a:pathLst>
            </a:custGeom>
            <a:solidFill>
              <a:srgbClr val="284F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sz="3200"/>
            </a:p>
          </p:txBody>
        </p:sp>
        <p:sp>
          <p:nvSpPr>
            <p:cNvPr id="11" name="Freeform 6"/>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 name="T8" fmla="*/ 5 w 196"/>
                <a:gd name="T9" fmla="*/ 9 h 103"/>
              </a:gdLst>
              <a:ahLst/>
              <a:cxnLst>
                <a:cxn ang="0">
                  <a:pos x="T0" y="T1"/>
                </a:cxn>
                <a:cxn ang="0">
                  <a:pos x="T2" y="T3"/>
                </a:cxn>
                <a:cxn ang="0">
                  <a:pos x="T4" y="T5"/>
                </a:cxn>
                <a:cxn ang="0">
                  <a:pos x="T6" y="T7"/>
                </a:cxn>
                <a:cxn ang="0">
                  <a:pos x="T8" y="T9"/>
                </a:cxn>
              </a:cxnLst>
              <a:rect l="0" t="0" r="r" b="b"/>
              <a:pathLst>
                <a:path w="196" h="103">
                  <a:moveTo>
                    <a:pt x="5" y="9"/>
                  </a:moveTo>
                  <a:lnTo>
                    <a:pt x="90" y="0"/>
                  </a:lnTo>
                  <a:lnTo>
                    <a:pt x="196" y="61"/>
                  </a:lnTo>
                  <a:lnTo>
                    <a:pt x="0" y="103"/>
                  </a:ln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2" name="Freeform 7"/>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Lst>
              <a:ahLst/>
              <a:cxnLst>
                <a:cxn ang="0">
                  <a:pos x="T0" y="T1"/>
                </a:cxn>
                <a:cxn ang="0">
                  <a:pos x="T2" y="T3"/>
                </a:cxn>
                <a:cxn ang="0">
                  <a:pos x="T4" y="T5"/>
                </a:cxn>
                <a:cxn ang="0">
                  <a:pos x="T6" y="T7"/>
                </a:cxn>
              </a:cxnLst>
              <a:rect l="0" t="0" r="r" b="b"/>
              <a:pathLst>
                <a:path w="196" h="103">
                  <a:moveTo>
                    <a:pt x="5" y="9"/>
                  </a:moveTo>
                  <a:lnTo>
                    <a:pt x="90" y="0"/>
                  </a:lnTo>
                  <a:lnTo>
                    <a:pt x="196" y="61"/>
                  </a:lnTo>
                  <a:lnTo>
                    <a:pt x="0"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3" name="Freeform 8"/>
            <p:cNvSpPr/>
            <p:nvPr/>
          </p:nvSpPr>
          <p:spPr bwMode="auto">
            <a:xfrm>
              <a:off x="5337175" y="784225"/>
              <a:ext cx="458787" cy="573087"/>
            </a:xfrm>
            <a:custGeom>
              <a:avLst/>
              <a:gdLst>
                <a:gd name="T0" fmla="*/ 289 w 289"/>
                <a:gd name="T1" fmla="*/ 361 h 361"/>
                <a:gd name="T2" fmla="*/ 289 w 289"/>
                <a:gd name="T3" fmla="*/ 361 h 361"/>
                <a:gd name="T4" fmla="*/ 0 w 289"/>
                <a:gd name="T5" fmla="*/ 361 h 361"/>
                <a:gd name="T6" fmla="*/ 0 w 289"/>
                <a:gd name="T7" fmla="*/ 0 h 361"/>
                <a:gd name="T8" fmla="*/ 289 w 289"/>
                <a:gd name="T9" fmla="*/ 0 h 361"/>
                <a:gd name="T10" fmla="*/ 289 w 289"/>
                <a:gd name="T11" fmla="*/ 361 h 361"/>
              </a:gdLst>
              <a:ahLst/>
              <a:cxnLst>
                <a:cxn ang="0">
                  <a:pos x="T0" y="T1"/>
                </a:cxn>
                <a:cxn ang="0">
                  <a:pos x="T2" y="T3"/>
                </a:cxn>
                <a:cxn ang="0">
                  <a:pos x="T4" y="T5"/>
                </a:cxn>
                <a:cxn ang="0">
                  <a:pos x="T6" y="T7"/>
                </a:cxn>
                <a:cxn ang="0">
                  <a:pos x="T8" y="T9"/>
                </a:cxn>
                <a:cxn ang="0">
                  <a:pos x="T10" y="T11"/>
                </a:cxn>
              </a:cxnLst>
              <a:rect l="0" t="0" r="r" b="b"/>
              <a:pathLst>
                <a:path w="289" h="361">
                  <a:moveTo>
                    <a:pt x="289" y="361"/>
                  </a:moveTo>
                  <a:lnTo>
                    <a:pt x="289" y="361"/>
                  </a:lnTo>
                  <a:lnTo>
                    <a:pt x="0" y="361"/>
                  </a:lnTo>
                  <a:lnTo>
                    <a:pt x="0" y="0"/>
                  </a:lnTo>
                  <a:lnTo>
                    <a:pt x="289" y="0"/>
                  </a:lnTo>
                  <a:lnTo>
                    <a:pt x="28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85000" lnSpcReduction="20000"/>
            </a:bodyPr>
            <a:lstStyle/>
            <a:p>
              <a:endParaRPr lang="zh-CN" altLang="en-US" sz="3200"/>
            </a:p>
          </p:txBody>
        </p:sp>
        <p:sp>
          <p:nvSpPr>
            <p:cNvPr id="14" name="Freeform 9"/>
            <p:cNvSpPr/>
            <p:nvPr/>
          </p:nvSpPr>
          <p:spPr bwMode="auto">
            <a:xfrm>
              <a:off x="5538788" y="820738"/>
              <a:ext cx="68262" cy="320675"/>
            </a:xfrm>
            <a:custGeom>
              <a:avLst/>
              <a:gdLst>
                <a:gd name="T0" fmla="*/ 0 w 37"/>
                <a:gd name="T1" fmla="*/ 14 h 174"/>
                <a:gd name="T2" fmla="*/ 19 w 37"/>
                <a:gd name="T3" fmla="*/ 0 h 174"/>
                <a:gd name="T4" fmla="*/ 37 w 37"/>
                <a:gd name="T5" fmla="*/ 14 h 174"/>
                <a:gd name="T6" fmla="*/ 24 w 37"/>
                <a:gd name="T7" fmla="*/ 29 h 174"/>
                <a:gd name="T8" fmla="*/ 35 w 37"/>
                <a:gd name="T9" fmla="*/ 152 h 174"/>
                <a:gd name="T10" fmla="*/ 20 w 37"/>
                <a:gd name="T11" fmla="*/ 174 h 174"/>
                <a:gd name="T12" fmla="*/ 5 w 37"/>
                <a:gd name="T13" fmla="*/ 152 h 174"/>
                <a:gd name="T14" fmla="*/ 13 w 37"/>
                <a:gd name="T15" fmla="*/ 29 h 174"/>
                <a:gd name="T16" fmla="*/ 0 w 37"/>
                <a:gd name="T17" fmla="*/ 1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74">
                  <a:moveTo>
                    <a:pt x="0" y="14"/>
                  </a:moveTo>
                  <a:cubicBezTo>
                    <a:pt x="19" y="0"/>
                    <a:pt x="19" y="0"/>
                    <a:pt x="19" y="0"/>
                  </a:cubicBezTo>
                  <a:cubicBezTo>
                    <a:pt x="37" y="14"/>
                    <a:pt x="37" y="14"/>
                    <a:pt x="37" y="14"/>
                  </a:cubicBezTo>
                  <a:cubicBezTo>
                    <a:pt x="37" y="14"/>
                    <a:pt x="32" y="28"/>
                    <a:pt x="24" y="29"/>
                  </a:cubicBezTo>
                  <a:cubicBezTo>
                    <a:pt x="24" y="29"/>
                    <a:pt x="36" y="139"/>
                    <a:pt x="35" y="152"/>
                  </a:cubicBezTo>
                  <a:cubicBezTo>
                    <a:pt x="20" y="174"/>
                    <a:pt x="20" y="174"/>
                    <a:pt x="20" y="174"/>
                  </a:cubicBezTo>
                  <a:cubicBezTo>
                    <a:pt x="5" y="152"/>
                    <a:pt x="5" y="152"/>
                    <a:pt x="5" y="152"/>
                  </a:cubicBezTo>
                  <a:cubicBezTo>
                    <a:pt x="5" y="152"/>
                    <a:pt x="7" y="49"/>
                    <a:pt x="13" y="29"/>
                  </a:cubicBezTo>
                  <a:cubicBezTo>
                    <a:pt x="13" y="29"/>
                    <a:pt x="1" y="26"/>
                    <a:pt x="0" y="14"/>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15" name="Freeform 10"/>
            <p:cNvSpPr/>
            <p:nvPr/>
          </p:nvSpPr>
          <p:spPr bwMode="auto">
            <a:xfrm>
              <a:off x="5464175" y="784225"/>
              <a:ext cx="214312" cy="92075"/>
            </a:xfrm>
            <a:custGeom>
              <a:avLst/>
              <a:gdLst>
                <a:gd name="T0" fmla="*/ 135 w 135"/>
                <a:gd name="T1" fmla="*/ 0 h 58"/>
                <a:gd name="T2" fmla="*/ 67 w 135"/>
                <a:gd name="T3" fmla="*/ 2 h 58"/>
                <a:gd name="T4" fmla="*/ 0 w 135"/>
                <a:gd name="T5" fmla="*/ 0 h 58"/>
                <a:gd name="T6" fmla="*/ 28 w 135"/>
                <a:gd name="T7" fmla="*/ 57 h 58"/>
                <a:gd name="T8" fmla="*/ 69 w 135"/>
                <a:gd name="T9" fmla="*/ 24 h 58"/>
                <a:gd name="T10" fmla="*/ 112 w 135"/>
                <a:gd name="T11" fmla="*/ 58 h 58"/>
                <a:gd name="T12" fmla="*/ 135 w 13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5" h="58">
                  <a:moveTo>
                    <a:pt x="135" y="0"/>
                  </a:moveTo>
                  <a:lnTo>
                    <a:pt x="67" y="2"/>
                  </a:lnTo>
                  <a:lnTo>
                    <a:pt x="0" y="0"/>
                  </a:lnTo>
                  <a:lnTo>
                    <a:pt x="28" y="57"/>
                  </a:lnTo>
                  <a:lnTo>
                    <a:pt x="69" y="24"/>
                  </a:lnTo>
                  <a:lnTo>
                    <a:pt x="112" y="58"/>
                  </a:lnTo>
                  <a:lnTo>
                    <a:pt x="135" y="0"/>
                  </a:lnTo>
                  <a:close/>
                </a:path>
              </a:pathLst>
            </a:custGeom>
            <a:solidFill>
              <a:srgbClr val="F5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6" name="Freeform 14"/>
            <p:cNvSpPr/>
            <p:nvPr/>
          </p:nvSpPr>
          <p:spPr bwMode="auto">
            <a:xfrm>
              <a:off x="5487988" y="692150"/>
              <a:ext cx="171450" cy="111125"/>
            </a:xfrm>
            <a:custGeom>
              <a:avLst/>
              <a:gdLst>
                <a:gd name="T0" fmla="*/ 93 w 93"/>
                <a:gd name="T1" fmla="*/ 50 h 60"/>
                <a:gd name="T2" fmla="*/ 47 w 93"/>
                <a:gd name="T3" fmla="*/ 60 h 60"/>
                <a:gd name="T4" fmla="*/ 0 w 93"/>
                <a:gd name="T5" fmla="*/ 50 h 60"/>
                <a:gd name="T6" fmla="*/ 0 w 93"/>
                <a:gd name="T7" fmla="*/ 0 h 60"/>
                <a:gd name="T8" fmla="*/ 93 w 93"/>
                <a:gd name="T9" fmla="*/ 0 h 60"/>
                <a:gd name="T10" fmla="*/ 93 w 93"/>
                <a:gd name="T11" fmla="*/ 50 h 60"/>
              </a:gdLst>
              <a:ahLst/>
              <a:cxnLst>
                <a:cxn ang="0">
                  <a:pos x="T0" y="T1"/>
                </a:cxn>
                <a:cxn ang="0">
                  <a:pos x="T2" y="T3"/>
                </a:cxn>
                <a:cxn ang="0">
                  <a:pos x="T4" y="T5"/>
                </a:cxn>
                <a:cxn ang="0">
                  <a:pos x="T6" y="T7"/>
                </a:cxn>
                <a:cxn ang="0">
                  <a:pos x="T8" y="T9"/>
                </a:cxn>
                <a:cxn ang="0">
                  <a:pos x="T10" y="T11"/>
                </a:cxn>
              </a:cxnLst>
              <a:rect l="0" t="0" r="r" b="b"/>
              <a:pathLst>
                <a:path w="93" h="60">
                  <a:moveTo>
                    <a:pt x="93" y="50"/>
                  </a:moveTo>
                  <a:cubicBezTo>
                    <a:pt x="93" y="50"/>
                    <a:pt x="78" y="60"/>
                    <a:pt x="47" y="60"/>
                  </a:cubicBezTo>
                  <a:cubicBezTo>
                    <a:pt x="15" y="60"/>
                    <a:pt x="0" y="50"/>
                    <a:pt x="0" y="50"/>
                  </a:cubicBezTo>
                  <a:cubicBezTo>
                    <a:pt x="0" y="0"/>
                    <a:pt x="0" y="0"/>
                    <a:pt x="0" y="0"/>
                  </a:cubicBezTo>
                  <a:cubicBezTo>
                    <a:pt x="93" y="0"/>
                    <a:pt x="93" y="0"/>
                    <a:pt x="93" y="0"/>
                  </a:cubicBezTo>
                  <a:lnTo>
                    <a:pt x="93" y="50"/>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7" name="Freeform 16"/>
            <p:cNvSpPr/>
            <p:nvPr/>
          </p:nvSpPr>
          <p:spPr bwMode="auto">
            <a:xfrm>
              <a:off x="5387975" y="284163"/>
              <a:ext cx="369887" cy="338137"/>
            </a:xfrm>
            <a:custGeom>
              <a:avLst/>
              <a:gdLst>
                <a:gd name="T0" fmla="*/ 201 w 201"/>
                <a:gd name="T1" fmla="*/ 92 h 184"/>
                <a:gd name="T2" fmla="*/ 111 w 201"/>
                <a:gd name="T3" fmla="*/ 184 h 184"/>
                <a:gd name="T4" fmla="*/ 84 w 201"/>
                <a:gd name="T5" fmla="*/ 184 h 184"/>
                <a:gd name="T6" fmla="*/ 0 w 201"/>
                <a:gd name="T7" fmla="*/ 92 h 184"/>
                <a:gd name="T8" fmla="*/ 84 w 201"/>
                <a:gd name="T9" fmla="*/ 1 h 184"/>
                <a:gd name="T10" fmla="*/ 111 w 201"/>
                <a:gd name="T11" fmla="*/ 1 h 184"/>
                <a:gd name="T12" fmla="*/ 201 w 201"/>
                <a:gd name="T13" fmla="*/ 92 h 184"/>
              </a:gdLst>
              <a:ahLst/>
              <a:cxnLst>
                <a:cxn ang="0">
                  <a:pos x="T0" y="T1"/>
                </a:cxn>
                <a:cxn ang="0">
                  <a:pos x="T2" y="T3"/>
                </a:cxn>
                <a:cxn ang="0">
                  <a:pos x="T4" y="T5"/>
                </a:cxn>
                <a:cxn ang="0">
                  <a:pos x="T6" y="T7"/>
                </a:cxn>
                <a:cxn ang="0">
                  <a:pos x="T8" y="T9"/>
                </a:cxn>
                <a:cxn ang="0">
                  <a:pos x="T10" y="T11"/>
                </a:cxn>
                <a:cxn ang="0">
                  <a:pos x="T12" y="T13"/>
                </a:cxn>
              </a:cxnLst>
              <a:rect l="0" t="0" r="r" b="b"/>
              <a:pathLst>
                <a:path w="201" h="184">
                  <a:moveTo>
                    <a:pt x="201" y="92"/>
                  </a:moveTo>
                  <a:cubicBezTo>
                    <a:pt x="201" y="143"/>
                    <a:pt x="157" y="184"/>
                    <a:pt x="111" y="184"/>
                  </a:cubicBezTo>
                  <a:cubicBezTo>
                    <a:pt x="84" y="184"/>
                    <a:pt x="84" y="184"/>
                    <a:pt x="84" y="184"/>
                  </a:cubicBezTo>
                  <a:cubicBezTo>
                    <a:pt x="38" y="184"/>
                    <a:pt x="0" y="143"/>
                    <a:pt x="0" y="92"/>
                  </a:cubicBezTo>
                  <a:cubicBezTo>
                    <a:pt x="0" y="0"/>
                    <a:pt x="38" y="1"/>
                    <a:pt x="84" y="1"/>
                  </a:cubicBezTo>
                  <a:cubicBezTo>
                    <a:pt x="111" y="1"/>
                    <a:pt x="111" y="1"/>
                    <a:pt x="111" y="1"/>
                  </a:cubicBezTo>
                  <a:cubicBezTo>
                    <a:pt x="157" y="1"/>
                    <a:pt x="201" y="7"/>
                    <a:pt x="201" y="92"/>
                  </a:cubicBezTo>
                </a:path>
              </a:pathLst>
            </a:custGeom>
            <a:solidFill>
              <a:srgbClr val="8454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40000" lnSpcReduction="20000"/>
            </a:bodyPr>
            <a:lstStyle/>
            <a:p>
              <a:endParaRPr lang="zh-CN" altLang="en-US" sz="3200"/>
            </a:p>
          </p:txBody>
        </p:sp>
        <p:sp>
          <p:nvSpPr>
            <p:cNvPr id="18" name="Freeform 19"/>
            <p:cNvSpPr/>
            <p:nvPr/>
          </p:nvSpPr>
          <p:spPr bwMode="auto">
            <a:xfrm>
              <a:off x="5283200" y="2293938"/>
              <a:ext cx="169862" cy="115887"/>
            </a:xfrm>
            <a:custGeom>
              <a:avLst/>
              <a:gdLst>
                <a:gd name="T0" fmla="*/ 42 w 92"/>
                <a:gd name="T1" fmla="*/ 0 h 63"/>
                <a:gd name="T2" fmla="*/ 2 w 92"/>
                <a:gd name="T3" fmla="*/ 42 h 63"/>
                <a:gd name="T4" fmla="*/ 58 w 92"/>
                <a:gd name="T5" fmla="*/ 42 h 63"/>
                <a:gd name="T6" fmla="*/ 58 w 92"/>
                <a:gd name="T7" fmla="*/ 46 h 63"/>
                <a:gd name="T8" fmla="*/ 91 w 92"/>
                <a:gd name="T9" fmla="*/ 41 h 63"/>
                <a:gd name="T10" fmla="*/ 89 w 92"/>
                <a:gd name="T11" fmla="*/ 0 h 63"/>
              </a:gdLst>
              <a:ahLst/>
              <a:cxnLst>
                <a:cxn ang="0">
                  <a:pos x="T0" y="T1"/>
                </a:cxn>
                <a:cxn ang="0">
                  <a:pos x="T2" y="T3"/>
                </a:cxn>
                <a:cxn ang="0">
                  <a:pos x="T4" y="T5"/>
                </a:cxn>
                <a:cxn ang="0">
                  <a:pos x="T6" y="T7"/>
                </a:cxn>
                <a:cxn ang="0">
                  <a:pos x="T8" y="T9"/>
                </a:cxn>
                <a:cxn ang="0">
                  <a:pos x="T10" y="T11"/>
                </a:cxn>
              </a:cxnLst>
              <a:rect l="0" t="0" r="r" b="b"/>
              <a:pathLst>
                <a:path w="92" h="63">
                  <a:moveTo>
                    <a:pt x="42" y="0"/>
                  </a:moveTo>
                  <a:cubicBezTo>
                    <a:pt x="31" y="11"/>
                    <a:pt x="0" y="33"/>
                    <a:pt x="2" y="42"/>
                  </a:cubicBezTo>
                  <a:cubicBezTo>
                    <a:pt x="6" y="63"/>
                    <a:pt x="46" y="50"/>
                    <a:pt x="58" y="42"/>
                  </a:cubicBezTo>
                  <a:cubicBezTo>
                    <a:pt x="58" y="44"/>
                    <a:pt x="58" y="44"/>
                    <a:pt x="58" y="46"/>
                  </a:cubicBezTo>
                  <a:cubicBezTo>
                    <a:pt x="75" y="44"/>
                    <a:pt x="81" y="44"/>
                    <a:pt x="91" y="41"/>
                  </a:cubicBezTo>
                  <a:cubicBezTo>
                    <a:pt x="92" y="30"/>
                    <a:pt x="92" y="8"/>
                    <a:pt x="89"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9" name="Freeform 20"/>
            <p:cNvSpPr/>
            <p:nvPr/>
          </p:nvSpPr>
          <p:spPr bwMode="auto">
            <a:xfrm>
              <a:off x="5670550" y="2292350"/>
              <a:ext cx="174625" cy="119062"/>
            </a:xfrm>
            <a:custGeom>
              <a:avLst/>
              <a:gdLst>
                <a:gd name="T0" fmla="*/ 52 w 95"/>
                <a:gd name="T1" fmla="*/ 0 h 65"/>
                <a:gd name="T2" fmla="*/ 93 w 95"/>
                <a:gd name="T3" fmla="*/ 43 h 65"/>
                <a:gd name="T4" fmla="*/ 35 w 95"/>
                <a:gd name="T5" fmla="*/ 43 h 65"/>
                <a:gd name="T6" fmla="*/ 35 w 95"/>
                <a:gd name="T7" fmla="*/ 47 h 65"/>
                <a:gd name="T8" fmla="*/ 2 w 95"/>
                <a:gd name="T9" fmla="*/ 42 h 65"/>
                <a:gd name="T10" fmla="*/ 4 w 95"/>
                <a:gd name="T11" fmla="*/ 0 h 65"/>
              </a:gdLst>
              <a:ahLst/>
              <a:cxnLst>
                <a:cxn ang="0">
                  <a:pos x="T0" y="T1"/>
                </a:cxn>
                <a:cxn ang="0">
                  <a:pos x="T2" y="T3"/>
                </a:cxn>
                <a:cxn ang="0">
                  <a:pos x="T4" y="T5"/>
                </a:cxn>
                <a:cxn ang="0">
                  <a:pos x="T6" y="T7"/>
                </a:cxn>
                <a:cxn ang="0">
                  <a:pos x="T8" y="T9"/>
                </a:cxn>
                <a:cxn ang="0">
                  <a:pos x="T10" y="T11"/>
                </a:cxn>
              </a:cxnLst>
              <a:rect l="0" t="0" r="r" b="b"/>
              <a:pathLst>
                <a:path w="95" h="65">
                  <a:moveTo>
                    <a:pt x="52" y="0"/>
                  </a:moveTo>
                  <a:cubicBezTo>
                    <a:pt x="63" y="11"/>
                    <a:pt x="95" y="34"/>
                    <a:pt x="93" y="43"/>
                  </a:cubicBezTo>
                  <a:cubicBezTo>
                    <a:pt x="89" y="65"/>
                    <a:pt x="47" y="51"/>
                    <a:pt x="35" y="43"/>
                  </a:cubicBezTo>
                  <a:cubicBezTo>
                    <a:pt x="35" y="45"/>
                    <a:pt x="35" y="45"/>
                    <a:pt x="35" y="47"/>
                  </a:cubicBezTo>
                  <a:cubicBezTo>
                    <a:pt x="18" y="45"/>
                    <a:pt x="12" y="45"/>
                    <a:pt x="2" y="42"/>
                  </a:cubicBezTo>
                  <a:cubicBezTo>
                    <a:pt x="0" y="31"/>
                    <a:pt x="0" y="8"/>
                    <a:pt x="4"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0" name="Freeform 31"/>
            <p:cNvSpPr/>
            <p:nvPr userDrawn="1"/>
          </p:nvSpPr>
          <p:spPr bwMode="auto">
            <a:xfrm>
              <a:off x="5424488" y="298450"/>
              <a:ext cx="296862" cy="427037"/>
            </a:xfrm>
            <a:custGeom>
              <a:avLst/>
              <a:gdLst>
                <a:gd name="T0" fmla="*/ 161 w 161"/>
                <a:gd name="T1" fmla="*/ 151 h 232"/>
                <a:gd name="T2" fmla="*/ 81 w 161"/>
                <a:gd name="T3" fmla="*/ 232 h 232"/>
                <a:gd name="T4" fmla="*/ 0 w 161"/>
                <a:gd name="T5" fmla="*/ 151 h 232"/>
                <a:gd name="T6" fmla="*/ 0 w 161"/>
                <a:gd name="T7" fmla="*/ 81 h 232"/>
                <a:gd name="T8" fmla="*/ 81 w 161"/>
                <a:gd name="T9" fmla="*/ 0 h 232"/>
                <a:gd name="T10" fmla="*/ 161 w 161"/>
                <a:gd name="T11" fmla="*/ 81 h 232"/>
                <a:gd name="T12" fmla="*/ 161 w 161"/>
                <a:gd name="T13" fmla="*/ 151 h 232"/>
              </a:gdLst>
              <a:ahLst/>
              <a:cxnLst>
                <a:cxn ang="0">
                  <a:pos x="T0" y="T1"/>
                </a:cxn>
                <a:cxn ang="0">
                  <a:pos x="T2" y="T3"/>
                </a:cxn>
                <a:cxn ang="0">
                  <a:pos x="T4" y="T5"/>
                </a:cxn>
                <a:cxn ang="0">
                  <a:pos x="T6" y="T7"/>
                </a:cxn>
                <a:cxn ang="0">
                  <a:pos x="T8" y="T9"/>
                </a:cxn>
                <a:cxn ang="0">
                  <a:pos x="T10" y="T11"/>
                </a:cxn>
                <a:cxn ang="0">
                  <a:pos x="T12" y="T13"/>
                </a:cxn>
              </a:cxnLst>
              <a:rect l="0" t="0" r="r" b="b"/>
              <a:pathLst>
                <a:path w="161" h="232">
                  <a:moveTo>
                    <a:pt x="161" y="151"/>
                  </a:moveTo>
                  <a:cubicBezTo>
                    <a:pt x="161" y="196"/>
                    <a:pt x="125" y="232"/>
                    <a:pt x="81" y="232"/>
                  </a:cubicBezTo>
                  <a:cubicBezTo>
                    <a:pt x="36" y="232"/>
                    <a:pt x="0" y="196"/>
                    <a:pt x="0" y="151"/>
                  </a:cubicBezTo>
                  <a:cubicBezTo>
                    <a:pt x="0" y="81"/>
                    <a:pt x="0" y="81"/>
                    <a:pt x="0" y="81"/>
                  </a:cubicBezTo>
                  <a:cubicBezTo>
                    <a:pt x="17" y="31"/>
                    <a:pt x="36" y="0"/>
                    <a:pt x="81" y="0"/>
                  </a:cubicBezTo>
                  <a:cubicBezTo>
                    <a:pt x="125" y="0"/>
                    <a:pt x="132" y="25"/>
                    <a:pt x="161" y="81"/>
                  </a:cubicBezTo>
                  <a:cubicBezTo>
                    <a:pt x="161" y="151"/>
                    <a:pt x="161" y="151"/>
                    <a:pt x="161" y="151"/>
                  </a:cubicBezTo>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55000" lnSpcReduction="20000"/>
            </a:bodyPr>
            <a:lstStyle/>
            <a:p>
              <a:endParaRPr lang="zh-CN" altLang="en-US" sz="3200"/>
            </a:p>
          </p:txBody>
        </p:sp>
        <p:sp>
          <p:nvSpPr>
            <p:cNvPr id="21" name="Freeform 32"/>
            <p:cNvSpPr/>
            <p:nvPr/>
          </p:nvSpPr>
          <p:spPr bwMode="auto">
            <a:xfrm>
              <a:off x="5362575" y="192088"/>
              <a:ext cx="396875" cy="292100"/>
            </a:xfrm>
            <a:custGeom>
              <a:avLst/>
              <a:gdLst>
                <a:gd name="T0" fmla="*/ 197 w 216"/>
                <a:gd name="T1" fmla="*/ 99 h 159"/>
                <a:gd name="T2" fmla="*/ 181 w 216"/>
                <a:gd name="T3" fmla="*/ 33 h 159"/>
                <a:gd name="T4" fmla="*/ 50 w 216"/>
                <a:gd name="T5" fmla="*/ 47 h 159"/>
                <a:gd name="T6" fmla="*/ 0 w 216"/>
                <a:gd name="T7" fmla="*/ 45 h 159"/>
                <a:gd name="T8" fmla="*/ 186 w 216"/>
                <a:gd name="T9" fmla="*/ 107 h 159"/>
                <a:gd name="T10" fmla="*/ 197 w 216"/>
                <a:gd name="T11" fmla="*/ 99 h 159"/>
              </a:gdLst>
              <a:ahLst/>
              <a:cxnLst>
                <a:cxn ang="0">
                  <a:pos x="T0" y="T1"/>
                </a:cxn>
                <a:cxn ang="0">
                  <a:pos x="T2" y="T3"/>
                </a:cxn>
                <a:cxn ang="0">
                  <a:pos x="T4" y="T5"/>
                </a:cxn>
                <a:cxn ang="0">
                  <a:pos x="T6" y="T7"/>
                </a:cxn>
                <a:cxn ang="0">
                  <a:pos x="T8" y="T9"/>
                </a:cxn>
                <a:cxn ang="0">
                  <a:pos x="T10" y="T11"/>
                </a:cxn>
              </a:cxnLst>
              <a:rect l="0" t="0" r="r" b="b"/>
              <a:pathLst>
                <a:path w="216" h="159">
                  <a:moveTo>
                    <a:pt x="197" y="99"/>
                  </a:moveTo>
                  <a:cubicBezTo>
                    <a:pt x="203" y="91"/>
                    <a:pt x="216" y="66"/>
                    <a:pt x="181" y="33"/>
                  </a:cubicBezTo>
                  <a:cubicBezTo>
                    <a:pt x="147" y="0"/>
                    <a:pt x="99" y="34"/>
                    <a:pt x="50" y="47"/>
                  </a:cubicBezTo>
                  <a:cubicBezTo>
                    <a:pt x="7" y="59"/>
                    <a:pt x="0" y="45"/>
                    <a:pt x="0" y="45"/>
                  </a:cubicBezTo>
                  <a:cubicBezTo>
                    <a:pt x="0" y="45"/>
                    <a:pt x="9" y="159"/>
                    <a:pt x="186" y="107"/>
                  </a:cubicBezTo>
                  <a:cubicBezTo>
                    <a:pt x="189" y="107"/>
                    <a:pt x="195" y="103"/>
                    <a:pt x="197" y="99"/>
                  </a:cubicBezTo>
                  <a:close/>
                </a:path>
              </a:pathLst>
            </a:custGeom>
            <a:solidFill>
              <a:srgbClr val="9360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22" name="Freeform 35"/>
            <p:cNvSpPr/>
            <p:nvPr/>
          </p:nvSpPr>
          <p:spPr bwMode="auto">
            <a:xfrm>
              <a:off x="5405438" y="490538"/>
              <a:ext cx="38100" cy="87312"/>
            </a:xfrm>
            <a:custGeom>
              <a:avLst/>
              <a:gdLst>
                <a:gd name="T0" fmla="*/ 21 w 21"/>
                <a:gd name="T1" fmla="*/ 37 h 48"/>
                <a:gd name="T2" fmla="*/ 11 w 21"/>
                <a:gd name="T3" fmla="*/ 48 h 48"/>
                <a:gd name="T4" fmla="*/ 0 w 21"/>
                <a:gd name="T5" fmla="*/ 37 h 48"/>
                <a:gd name="T6" fmla="*/ 0 w 21"/>
                <a:gd name="T7" fmla="*/ 10 h 48"/>
                <a:gd name="T8" fmla="*/ 11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1" y="48"/>
                  </a:cubicBezTo>
                  <a:cubicBezTo>
                    <a:pt x="5" y="48"/>
                    <a:pt x="0" y="43"/>
                    <a:pt x="0" y="37"/>
                  </a:cubicBezTo>
                  <a:cubicBezTo>
                    <a:pt x="0" y="10"/>
                    <a:pt x="0" y="10"/>
                    <a:pt x="0" y="10"/>
                  </a:cubicBezTo>
                  <a:cubicBezTo>
                    <a:pt x="0" y="4"/>
                    <a:pt x="5" y="0"/>
                    <a:pt x="11"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3" name="Freeform 36"/>
            <p:cNvSpPr/>
            <p:nvPr/>
          </p:nvSpPr>
          <p:spPr bwMode="auto">
            <a:xfrm>
              <a:off x="5702300" y="490538"/>
              <a:ext cx="39687" cy="87312"/>
            </a:xfrm>
            <a:custGeom>
              <a:avLst/>
              <a:gdLst>
                <a:gd name="T0" fmla="*/ 21 w 21"/>
                <a:gd name="T1" fmla="*/ 37 h 48"/>
                <a:gd name="T2" fmla="*/ 10 w 21"/>
                <a:gd name="T3" fmla="*/ 48 h 48"/>
                <a:gd name="T4" fmla="*/ 0 w 21"/>
                <a:gd name="T5" fmla="*/ 37 h 48"/>
                <a:gd name="T6" fmla="*/ 0 w 21"/>
                <a:gd name="T7" fmla="*/ 10 h 48"/>
                <a:gd name="T8" fmla="*/ 10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0" y="48"/>
                  </a:cubicBezTo>
                  <a:cubicBezTo>
                    <a:pt x="5" y="48"/>
                    <a:pt x="0" y="43"/>
                    <a:pt x="0" y="37"/>
                  </a:cubicBezTo>
                  <a:cubicBezTo>
                    <a:pt x="0" y="10"/>
                    <a:pt x="0" y="10"/>
                    <a:pt x="0" y="10"/>
                  </a:cubicBezTo>
                  <a:cubicBezTo>
                    <a:pt x="0" y="4"/>
                    <a:pt x="5" y="0"/>
                    <a:pt x="10"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4" name="Freeform 37"/>
            <p:cNvSpPr/>
            <p:nvPr/>
          </p:nvSpPr>
          <p:spPr bwMode="auto">
            <a:xfrm>
              <a:off x="5559425" y="503238"/>
              <a:ext cx="26987" cy="98425"/>
            </a:xfrm>
            <a:custGeom>
              <a:avLst/>
              <a:gdLst>
                <a:gd name="T0" fmla="*/ 0 w 17"/>
                <a:gd name="T1" fmla="*/ 0 h 62"/>
                <a:gd name="T2" fmla="*/ 0 w 17"/>
                <a:gd name="T3" fmla="*/ 62 h 62"/>
                <a:gd name="T4" fmla="*/ 17 w 17"/>
                <a:gd name="T5" fmla="*/ 62 h 62"/>
                <a:gd name="T6" fmla="*/ 17 w 17"/>
                <a:gd name="T7" fmla="*/ 58 h 62"/>
                <a:gd name="T8" fmla="*/ 5 w 17"/>
                <a:gd name="T9" fmla="*/ 58 h 62"/>
                <a:gd name="T10" fmla="*/ 5 w 17"/>
                <a:gd name="T11" fmla="*/ 0 h 62"/>
                <a:gd name="T12" fmla="*/ 0 w 17"/>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7" h="62">
                  <a:moveTo>
                    <a:pt x="0" y="0"/>
                  </a:moveTo>
                  <a:lnTo>
                    <a:pt x="0" y="62"/>
                  </a:lnTo>
                  <a:lnTo>
                    <a:pt x="17" y="62"/>
                  </a:lnTo>
                  <a:lnTo>
                    <a:pt x="17" y="58"/>
                  </a:lnTo>
                  <a:lnTo>
                    <a:pt x="5" y="58"/>
                  </a:lnTo>
                  <a:lnTo>
                    <a:pt x="5" y="0"/>
                  </a:lnTo>
                  <a:lnTo>
                    <a:pt x="0" y="0"/>
                  </a:lnTo>
                  <a:close/>
                </a:path>
              </a:pathLst>
            </a:custGeom>
            <a:solidFill>
              <a:srgbClr val="D3A7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5" name="Rectangle 38"/>
            <p:cNvSpPr>
              <a:spLocks noChangeArrowheads="1"/>
            </p:cNvSpPr>
            <p:nvPr/>
          </p:nvSpPr>
          <p:spPr bwMode="auto">
            <a:xfrm>
              <a:off x="5549900" y="652463"/>
              <a:ext cx="47625" cy="6350"/>
            </a:xfrm>
            <a:prstGeom prst="rect">
              <a:avLst/>
            </a:prstGeom>
            <a:solidFill>
              <a:srgbClr val="D3A7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6" name="Freeform 39"/>
            <p:cNvSpPr/>
            <p:nvPr/>
          </p:nvSpPr>
          <p:spPr bwMode="auto">
            <a:xfrm>
              <a:off x="5549900" y="652463"/>
              <a:ext cx="47625" cy="6350"/>
            </a:xfrm>
            <a:custGeom>
              <a:avLst/>
              <a:gdLst>
                <a:gd name="T0" fmla="*/ 0 w 30"/>
                <a:gd name="T1" fmla="*/ 4 h 4"/>
                <a:gd name="T2" fmla="*/ 30 w 30"/>
                <a:gd name="T3" fmla="*/ 4 h 4"/>
                <a:gd name="T4" fmla="*/ 30 w 30"/>
                <a:gd name="T5" fmla="*/ 0 h 4"/>
                <a:gd name="T6" fmla="*/ 0 w 30"/>
                <a:gd name="T7" fmla="*/ 0 h 4"/>
              </a:gdLst>
              <a:ahLst/>
              <a:cxnLst>
                <a:cxn ang="0">
                  <a:pos x="T0" y="T1"/>
                </a:cxn>
                <a:cxn ang="0">
                  <a:pos x="T2" y="T3"/>
                </a:cxn>
                <a:cxn ang="0">
                  <a:pos x="T4" y="T5"/>
                </a:cxn>
                <a:cxn ang="0">
                  <a:pos x="T6" y="T7"/>
                </a:cxn>
              </a:cxnLst>
              <a:rect l="0" t="0" r="r" b="b"/>
              <a:pathLst>
                <a:path w="30" h="4">
                  <a:moveTo>
                    <a:pt x="0" y="4"/>
                  </a:moveTo>
                  <a:lnTo>
                    <a:pt x="30" y="4"/>
                  </a:lnTo>
                  <a:lnTo>
                    <a:pt x="3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7" name="Rectangle 40"/>
            <p:cNvSpPr>
              <a:spLocks noChangeArrowheads="1"/>
            </p:cNvSpPr>
            <p:nvPr/>
          </p:nvSpPr>
          <p:spPr bwMode="auto">
            <a:xfrm>
              <a:off x="5514975" y="503238"/>
              <a:ext cx="114300" cy="5397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8" name="Freeform 41"/>
            <p:cNvSpPr/>
            <p:nvPr/>
          </p:nvSpPr>
          <p:spPr bwMode="auto">
            <a:xfrm>
              <a:off x="5446713" y="452438"/>
              <a:ext cx="71437" cy="22225"/>
            </a:xfrm>
            <a:custGeom>
              <a:avLst/>
              <a:gdLst>
                <a:gd name="T0" fmla="*/ 3 w 39"/>
                <a:gd name="T1" fmla="*/ 11 h 12"/>
                <a:gd name="T2" fmla="*/ 3 w 39"/>
                <a:gd name="T3" fmla="*/ 11 h 12"/>
                <a:gd name="T4" fmla="*/ 8 w 39"/>
                <a:gd name="T5" fmla="*/ 7 h 12"/>
                <a:gd name="T6" fmla="*/ 19 w 39"/>
                <a:gd name="T7" fmla="*/ 4 h 12"/>
                <a:gd name="T8" fmla="*/ 36 w 39"/>
                <a:gd name="T9" fmla="*/ 11 h 12"/>
                <a:gd name="T10" fmla="*/ 38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3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3" y="11"/>
                  </a:moveTo>
                  <a:cubicBezTo>
                    <a:pt x="3" y="11"/>
                    <a:pt x="3" y="11"/>
                    <a:pt x="3" y="11"/>
                  </a:cubicBezTo>
                  <a:cubicBezTo>
                    <a:pt x="4" y="10"/>
                    <a:pt x="6" y="9"/>
                    <a:pt x="8" y="7"/>
                  </a:cubicBezTo>
                  <a:cubicBezTo>
                    <a:pt x="11" y="5"/>
                    <a:pt x="15" y="4"/>
                    <a:pt x="19" y="4"/>
                  </a:cubicBezTo>
                  <a:cubicBezTo>
                    <a:pt x="24" y="4"/>
                    <a:pt x="29" y="6"/>
                    <a:pt x="36" y="11"/>
                  </a:cubicBezTo>
                  <a:cubicBezTo>
                    <a:pt x="36" y="12"/>
                    <a:pt x="38" y="12"/>
                    <a:pt x="38" y="11"/>
                  </a:cubicBezTo>
                  <a:cubicBezTo>
                    <a:pt x="39" y="10"/>
                    <a:pt x="39" y="9"/>
                    <a:pt x="38" y="8"/>
                  </a:cubicBezTo>
                  <a:cubicBezTo>
                    <a:pt x="31" y="2"/>
                    <a:pt x="25" y="0"/>
                    <a:pt x="19" y="0"/>
                  </a:cubicBezTo>
                  <a:cubicBezTo>
                    <a:pt x="14" y="0"/>
                    <a:pt x="9" y="2"/>
                    <a:pt x="6" y="4"/>
                  </a:cubicBezTo>
                  <a:cubicBezTo>
                    <a:pt x="3" y="6"/>
                    <a:pt x="1" y="8"/>
                    <a:pt x="1" y="8"/>
                  </a:cubicBezTo>
                  <a:cubicBezTo>
                    <a:pt x="0" y="9"/>
                    <a:pt x="0" y="10"/>
                    <a:pt x="1" y="11"/>
                  </a:cubicBezTo>
                  <a:cubicBezTo>
                    <a:pt x="2" y="12"/>
                    <a:pt x="3" y="12"/>
                    <a:pt x="3"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9" name="Freeform 42"/>
            <p:cNvSpPr/>
            <p:nvPr/>
          </p:nvSpPr>
          <p:spPr bwMode="auto">
            <a:xfrm>
              <a:off x="5621338" y="452438"/>
              <a:ext cx="73025" cy="22225"/>
            </a:xfrm>
            <a:custGeom>
              <a:avLst/>
              <a:gdLst>
                <a:gd name="T0" fmla="*/ 4 w 39"/>
                <a:gd name="T1" fmla="*/ 11 h 12"/>
                <a:gd name="T2" fmla="*/ 4 w 39"/>
                <a:gd name="T3" fmla="*/ 11 h 12"/>
                <a:gd name="T4" fmla="*/ 9 w 39"/>
                <a:gd name="T5" fmla="*/ 7 h 12"/>
                <a:gd name="T6" fmla="*/ 19 w 39"/>
                <a:gd name="T7" fmla="*/ 4 h 12"/>
                <a:gd name="T8" fmla="*/ 36 w 39"/>
                <a:gd name="T9" fmla="*/ 11 h 12"/>
                <a:gd name="T10" fmla="*/ 39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4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4" y="11"/>
                  </a:moveTo>
                  <a:cubicBezTo>
                    <a:pt x="4" y="11"/>
                    <a:pt x="4" y="11"/>
                    <a:pt x="4" y="11"/>
                  </a:cubicBezTo>
                  <a:cubicBezTo>
                    <a:pt x="4" y="10"/>
                    <a:pt x="6" y="9"/>
                    <a:pt x="9" y="7"/>
                  </a:cubicBezTo>
                  <a:cubicBezTo>
                    <a:pt x="11" y="5"/>
                    <a:pt x="15" y="4"/>
                    <a:pt x="19" y="4"/>
                  </a:cubicBezTo>
                  <a:cubicBezTo>
                    <a:pt x="24" y="4"/>
                    <a:pt x="30" y="6"/>
                    <a:pt x="36" y="11"/>
                  </a:cubicBezTo>
                  <a:cubicBezTo>
                    <a:pt x="37" y="12"/>
                    <a:pt x="38" y="12"/>
                    <a:pt x="39" y="11"/>
                  </a:cubicBezTo>
                  <a:cubicBezTo>
                    <a:pt x="39" y="10"/>
                    <a:pt x="39" y="9"/>
                    <a:pt x="38" y="8"/>
                  </a:cubicBezTo>
                  <a:cubicBezTo>
                    <a:pt x="32" y="2"/>
                    <a:pt x="25" y="0"/>
                    <a:pt x="19" y="0"/>
                  </a:cubicBezTo>
                  <a:cubicBezTo>
                    <a:pt x="14" y="0"/>
                    <a:pt x="9" y="2"/>
                    <a:pt x="6" y="4"/>
                  </a:cubicBezTo>
                  <a:cubicBezTo>
                    <a:pt x="3" y="6"/>
                    <a:pt x="1" y="8"/>
                    <a:pt x="1" y="8"/>
                  </a:cubicBezTo>
                  <a:cubicBezTo>
                    <a:pt x="0" y="9"/>
                    <a:pt x="0" y="10"/>
                    <a:pt x="1" y="11"/>
                  </a:cubicBezTo>
                  <a:cubicBezTo>
                    <a:pt x="2" y="12"/>
                    <a:pt x="3" y="12"/>
                    <a:pt x="4"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0" name="Freeform 43"/>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1" name="Freeform 44"/>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2" name="Freeform 45"/>
            <p:cNvSpPr/>
            <p:nvPr/>
          </p:nvSpPr>
          <p:spPr bwMode="auto">
            <a:xfrm>
              <a:off x="5434013" y="485775"/>
              <a:ext cx="101600" cy="141287"/>
            </a:xfrm>
            <a:custGeom>
              <a:avLst/>
              <a:gdLst>
                <a:gd name="T0" fmla="*/ 0 w 55"/>
                <a:gd name="T1" fmla="*/ 77 h 77"/>
                <a:gd name="T2" fmla="*/ 14 w 55"/>
                <a:gd name="T3" fmla="*/ 1 h 77"/>
                <a:gd name="T4" fmla="*/ 27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7" y="0"/>
                  </a:cubicBezTo>
                  <a:cubicBezTo>
                    <a:pt x="35"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3" name="Freeform 46"/>
            <p:cNvSpPr/>
            <p:nvPr/>
          </p:nvSpPr>
          <p:spPr bwMode="auto">
            <a:xfrm>
              <a:off x="5607050" y="485775"/>
              <a:ext cx="101600" cy="141287"/>
            </a:xfrm>
            <a:custGeom>
              <a:avLst/>
              <a:gdLst>
                <a:gd name="T0" fmla="*/ 0 w 55"/>
                <a:gd name="T1" fmla="*/ 77 h 77"/>
                <a:gd name="T2" fmla="*/ 14 w 55"/>
                <a:gd name="T3" fmla="*/ 1 h 77"/>
                <a:gd name="T4" fmla="*/ 28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8" y="0"/>
                  </a:cubicBezTo>
                  <a:cubicBezTo>
                    <a:pt x="36"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4" name="Freeform 47"/>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5" name="Freeform 48"/>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6" name="Oval 49"/>
            <p:cNvSpPr>
              <a:spLocks noChangeArrowheads="1"/>
            </p:cNvSpPr>
            <p:nvPr/>
          </p:nvSpPr>
          <p:spPr bwMode="auto">
            <a:xfrm>
              <a:off x="5589588" y="573088"/>
              <a:ext cx="136525"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7" name="Oval 50"/>
            <p:cNvSpPr>
              <a:spLocks noChangeArrowheads="1"/>
            </p:cNvSpPr>
            <p:nvPr/>
          </p:nvSpPr>
          <p:spPr bwMode="auto">
            <a:xfrm>
              <a:off x="5418138" y="573088"/>
              <a:ext cx="138112"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8" name="Oval 51"/>
            <p:cNvSpPr>
              <a:spLocks noChangeArrowheads="1"/>
            </p:cNvSpPr>
            <p:nvPr/>
          </p:nvSpPr>
          <p:spPr bwMode="auto">
            <a:xfrm>
              <a:off x="560705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9" name="Oval 52"/>
            <p:cNvSpPr>
              <a:spLocks noChangeArrowheads="1"/>
            </p:cNvSpPr>
            <p:nvPr/>
          </p:nvSpPr>
          <p:spPr bwMode="auto">
            <a:xfrm>
              <a:off x="543560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0" name="Freeform 53"/>
            <p:cNvSpPr/>
            <p:nvPr/>
          </p:nvSpPr>
          <p:spPr bwMode="auto">
            <a:xfrm>
              <a:off x="5313363" y="503238"/>
              <a:ext cx="209550" cy="179387"/>
            </a:xfrm>
            <a:custGeom>
              <a:avLst/>
              <a:gdLst>
                <a:gd name="T0" fmla="*/ 25 w 114"/>
                <a:gd name="T1" fmla="*/ 98 h 98"/>
                <a:gd name="T2" fmla="*/ 37 w 114"/>
                <a:gd name="T3" fmla="*/ 93 h 98"/>
                <a:gd name="T4" fmla="*/ 64 w 114"/>
                <a:gd name="T5" fmla="*/ 96 h 98"/>
                <a:gd name="T6" fmla="*/ 86 w 114"/>
                <a:gd name="T7" fmla="*/ 39 h 98"/>
                <a:gd name="T8" fmla="*/ 106 w 114"/>
                <a:gd name="T9" fmla="*/ 31 h 98"/>
                <a:gd name="T10" fmla="*/ 87 w 114"/>
                <a:gd name="T11" fmla="*/ 4 h 98"/>
                <a:gd name="T12" fmla="*/ 36 w 114"/>
                <a:gd name="T13" fmla="*/ 33 h 98"/>
                <a:gd name="T14" fmla="*/ 25 w 114"/>
                <a:gd name="T15" fmla="*/ 45 h 98"/>
                <a:gd name="T16" fmla="*/ 0 w 114"/>
                <a:gd name="T17" fmla="*/ 58 h 98"/>
                <a:gd name="T18" fmla="*/ 25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25" y="98"/>
                  </a:moveTo>
                  <a:cubicBezTo>
                    <a:pt x="37" y="93"/>
                    <a:pt x="37" y="93"/>
                    <a:pt x="37" y="93"/>
                  </a:cubicBezTo>
                  <a:cubicBezTo>
                    <a:pt x="64" y="96"/>
                    <a:pt x="64" y="96"/>
                    <a:pt x="64" y="96"/>
                  </a:cubicBezTo>
                  <a:cubicBezTo>
                    <a:pt x="64" y="96"/>
                    <a:pt x="41" y="56"/>
                    <a:pt x="86" y="39"/>
                  </a:cubicBezTo>
                  <a:cubicBezTo>
                    <a:pt x="96" y="36"/>
                    <a:pt x="100" y="34"/>
                    <a:pt x="106" y="31"/>
                  </a:cubicBezTo>
                  <a:cubicBezTo>
                    <a:pt x="114" y="28"/>
                    <a:pt x="110" y="0"/>
                    <a:pt x="87" y="4"/>
                  </a:cubicBezTo>
                  <a:cubicBezTo>
                    <a:pt x="53" y="10"/>
                    <a:pt x="36" y="33"/>
                    <a:pt x="36" y="33"/>
                  </a:cubicBezTo>
                  <a:cubicBezTo>
                    <a:pt x="25" y="45"/>
                    <a:pt x="25" y="45"/>
                    <a:pt x="25" y="45"/>
                  </a:cubicBezTo>
                  <a:cubicBezTo>
                    <a:pt x="0" y="58"/>
                    <a:pt x="0" y="58"/>
                    <a:pt x="0" y="58"/>
                  </a:cubicBezTo>
                  <a:lnTo>
                    <a:pt x="25"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1" name="Freeform 54"/>
            <p:cNvSpPr/>
            <p:nvPr/>
          </p:nvSpPr>
          <p:spPr bwMode="auto">
            <a:xfrm>
              <a:off x="5624513" y="503238"/>
              <a:ext cx="209550" cy="179387"/>
            </a:xfrm>
            <a:custGeom>
              <a:avLst/>
              <a:gdLst>
                <a:gd name="T0" fmla="*/ 89 w 114"/>
                <a:gd name="T1" fmla="*/ 98 h 98"/>
                <a:gd name="T2" fmla="*/ 77 w 114"/>
                <a:gd name="T3" fmla="*/ 93 h 98"/>
                <a:gd name="T4" fmla="*/ 51 w 114"/>
                <a:gd name="T5" fmla="*/ 96 h 98"/>
                <a:gd name="T6" fmla="*/ 28 w 114"/>
                <a:gd name="T7" fmla="*/ 39 h 98"/>
                <a:gd name="T8" fmla="*/ 8 w 114"/>
                <a:gd name="T9" fmla="*/ 31 h 98"/>
                <a:gd name="T10" fmla="*/ 28 w 114"/>
                <a:gd name="T11" fmla="*/ 4 h 98"/>
                <a:gd name="T12" fmla="*/ 78 w 114"/>
                <a:gd name="T13" fmla="*/ 33 h 98"/>
                <a:gd name="T14" fmla="*/ 89 w 114"/>
                <a:gd name="T15" fmla="*/ 45 h 98"/>
                <a:gd name="T16" fmla="*/ 114 w 114"/>
                <a:gd name="T17" fmla="*/ 58 h 98"/>
                <a:gd name="T18" fmla="*/ 89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89" y="98"/>
                  </a:moveTo>
                  <a:cubicBezTo>
                    <a:pt x="77" y="93"/>
                    <a:pt x="77" y="93"/>
                    <a:pt x="77" y="93"/>
                  </a:cubicBezTo>
                  <a:cubicBezTo>
                    <a:pt x="51" y="96"/>
                    <a:pt x="51" y="96"/>
                    <a:pt x="51" y="96"/>
                  </a:cubicBezTo>
                  <a:cubicBezTo>
                    <a:pt x="51" y="96"/>
                    <a:pt x="73" y="56"/>
                    <a:pt x="28" y="39"/>
                  </a:cubicBezTo>
                  <a:cubicBezTo>
                    <a:pt x="18" y="36"/>
                    <a:pt x="14" y="34"/>
                    <a:pt x="8" y="31"/>
                  </a:cubicBezTo>
                  <a:cubicBezTo>
                    <a:pt x="0" y="28"/>
                    <a:pt x="4" y="0"/>
                    <a:pt x="28" y="4"/>
                  </a:cubicBezTo>
                  <a:cubicBezTo>
                    <a:pt x="61" y="10"/>
                    <a:pt x="78" y="33"/>
                    <a:pt x="78" y="33"/>
                  </a:cubicBezTo>
                  <a:cubicBezTo>
                    <a:pt x="89" y="45"/>
                    <a:pt x="89" y="45"/>
                    <a:pt x="89" y="45"/>
                  </a:cubicBezTo>
                  <a:cubicBezTo>
                    <a:pt x="114" y="58"/>
                    <a:pt x="114" y="58"/>
                    <a:pt x="114" y="58"/>
                  </a:cubicBezTo>
                  <a:lnTo>
                    <a:pt x="89"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2" name="Freeform 55"/>
            <p:cNvSpPr/>
            <p:nvPr/>
          </p:nvSpPr>
          <p:spPr bwMode="auto">
            <a:xfrm>
              <a:off x="5446713" y="609600"/>
              <a:ext cx="61912" cy="36512"/>
            </a:xfrm>
            <a:custGeom>
              <a:avLst/>
              <a:gdLst>
                <a:gd name="T0" fmla="*/ 31 w 33"/>
                <a:gd name="T1" fmla="*/ 0 h 20"/>
                <a:gd name="T2" fmla="*/ 31 w 33"/>
                <a:gd name="T3" fmla="*/ 1 h 20"/>
                <a:gd name="T4" fmla="*/ 1 w 33"/>
                <a:gd name="T5" fmla="*/ 16 h 20"/>
                <a:gd name="T6" fmla="*/ 1 w 33"/>
                <a:gd name="T7" fmla="*/ 19 h 20"/>
                <a:gd name="T8" fmla="*/ 2 w 33"/>
                <a:gd name="T9" fmla="*/ 20 h 20"/>
                <a:gd name="T10" fmla="*/ 3 w 33"/>
                <a:gd name="T11" fmla="*/ 19 h 20"/>
                <a:gd name="T12" fmla="*/ 32 w 33"/>
                <a:gd name="T13" fmla="*/ 4 h 20"/>
                <a:gd name="T14" fmla="*/ 33 w 33"/>
                <a:gd name="T15" fmla="*/ 1 h 20"/>
                <a:gd name="T16" fmla="*/ 31 w 3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0">
                  <a:moveTo>
                    <a:pt x="31" y="0"/>
                  </a:moveTo>
                  <a:cubicBezTo>
                    <a:pt x="31" y="0"/>
                    <a:pt x="31" y="1"/>
                    <a:pt x="31" y="1"/>
                  </a:cubicBezTo>
                  <a:cubicBezTo>
                    <a:pt x="1" y="16"/>
                    <a:pt x="1" y="16"/>
                    <a:pt x="1" y="16"/>
                  </a:cubicBezTo>
                  <a:cubicBezTo>
                    <a:pt x="0" y="17"/>
                    <a:pt x="0" y="18"/>
                    <a:pt x="1" y="19"/>
                  </a:cubicBezTo>
                  <a:cubicBezTo>
                    <a:pt x="1" y="19"/>
                    <a:pt x="1" y="20"/>
                    <a:pt x="2" y="20"/>
                  </a:cubicBezTo>
                  <a:cubicBezTo>
                    <a:pt x="2" y="20"/>
                    <a:pt x="3" y="19"/>
                    <a:pt x="3" y="19"/>
                  </a:cubicBezTo>
                  <a:cubicBezTo>
                    <a:pt x="32" y="4"/>
                    <a:pt x="32" y="4"/>
                    <a:pt x="32" y="4"/>
                  </a:cubicBezTo>
                  <a:cubicBezTo>
                    <a:pt x="33" y="3"/>
                    <a:pt x="33" y="2"/>
                    <a:pt x="33" y="1"/>
                  </a:cubicBezTo>
                  <a:cubicBezTo>
                    <a:pt x="33" y="1"/>
                    <a:pt x="32" y="0"/>
                    <a:pt x="31"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3" name="Freeform 56"/>
            <p:cNvSpPr/>
            <p:nvPr/>
          </p:nvSpPr>
          <p:spPr bwMode="auto">
            <a:xfrm>
              <a:off x="5446713" y="625475"/>
              <a:ext cx="85725" cy="46037"/>
            </a:xfrm>
            <a:custGeom>
              <a:avLst/>
              <a:gdLst>
                <a:gd name="T0" fmla="*/ 44 w 46"/>
                <a:gd name="T1" fmla="*/ 0 h 25"/>
                <a:gd name="T2" fmla="*/ 44 w 46"/>
                <a:gd name="T3" fmla="*/ 0 h 25"/>
                <a:gd name="T4" fmla="*/ 1 w 46"/>
                <a:gd name="T5" fmla="*/ 21 h 25"/>
                <a:gd name="T6" fmla="*/ 0 w 46"/>
                <a:gd name="T7" fmla="*/ 24 h 25"/>
                <a:gd name="T8" fmla="*/ 2 w 46"/>
                <a:gd name="T9" fmla="*/ 25 h 25"/>
                <a:gd name="T10" fmla="*/ 3 w 46"/>
                <a:gd name="T11" fmla="*/ 25 h 25"/>
                <a:gd name="T12" fmla="*/ 45 w 46"/>
                <a:gd name="T13" fmla="*/ 3 h 25"/>
                <a:gd name="T14" fmla="*/ 46 w 46"/>
                <a:gd name="T15" fmla="*/ 1 h 25"/>
                <a:gd name="T16" fmla="*/ 44 w 4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44" y="0"/>
                  </a:moveTo>
                  <a:cubicBezTo>
                    <a:pt x="44" y="0"/>
                    <a:pt x="44" y="0"/>
                    <a:pt x="44" y="0"/>
                  </a:cubicBezTo>
                  <a:cubicBezTo>
                    <a:pt x="1" y="21"/>
                    <a:pt x="1" y="21"/>
                    <a:pt x="1" y="21"/>
                  </a:cubicBezTo>
                  <a:cubicBezTo>
                    <a:pt x="0" y="22"/>
                    <a:pt x="0" y="23"/>
                    <a:pt x="0" y="24"/>
                  </a:cubicBezTo>
                  <a:cubicBezTo>
                    <a:pt x="1" y="24"/>
                    <a:pt x="1" y="25"/>
                    <a:pt x="2" y="25"/>
                  </a:cubicBezTo>
                  <a:cubicBezTo>
                    <a:pt x="2" y="25"/>
                    <a:pt x="3" y="25"/>
                    <a:pt x="3" y="25"/>
                  </a:cubicBezTo>
                  <a:cubicBezTo>
                    <a:pt x="45" y="3"/>
                    <a:pt x="45" y="3"/>
                    <a:pt x="45" y="3"/>
                  </a:cubicBezTo>
                  <a:cubicBezTo>
                    <a:pt x="46" y="3"/>
                    <a:pt x="46" y="2"/>
                    <a:pt x="46" y="1"/>
                  </a:cubicBezTo>
                  <a:cubicBezTo>
                    <a:pt x="46" y="0"/>
                    <a:pt x="45" y="0"/>
                    <a:pt x="44"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4" name="Freeform 57"/>
            <p:cNvSpPr/>
            <p:nvPr/>
          </p:nvSpPr>
          <p:spPr bwMode="auto">
            <a:xfrm>
              <a:off x="5619750" y="611188"/>
              <a:ext cx="63500" cy="34925"/>
            </a:xfrm>
            <a:custGeom>
              <a:avLst/>
              <a:gdLst>
                <a:gd name="T0" fmla="*/ 32 w 34"/>
                <a:gd name="T1" fmla="*/ 0 h 19"/>
                <a:gd name="T2" fmla="*/ 31 w 34"/>
                <a:gd name="T3" fmla="*/ 0 h 19"/>
                <a:gd name="T4" fmla="*/ 1 w 34"/>
                <a:gd name="T5" fmla="*/ 16 h 19"/>
                <a:gd name="T6" fmla="*/ 1 w 34"/>
                <a:gd name="T7" fmla="*/ 18 h 19"/>
                <a:gd name="T8" fmla="*/ 2 w 34"/>
                <a:gd name="T9" fmla="*/ 19 h 19"/>
                <a:gd name="T10" fmla="*/ 3 w 34"/>
                <a:gd name="T11" fmla="*/ 19 h 19"/>
                <a:gd name="T12" fmla="*/ 32 w 34"/>
                <a:gd name="T13" fmla="*/ 4 h 19"/>
                <a:gd name="T14" fmla="*/ 33 w 34"/>
                <a:gd name="T15" fmla="*/ 1 h 19"/>
                <a:gd name="T16" fmla="*/ 32 w 34"/>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9">
                  <a:moveTo>
                    <a:pt x="32" y="0"/>
                  </a:moveTo>
                  <a:cubicBezTo>
                    <a:pt x="31" y="0"/>
                    <a:pt x="31" y="0"/>
                    <a:pt x="31" y="0"/>
                  </a:cubicBezTo>
                  <a:cubicBezTo>
                    <a:pt x="1" y="16"/>
                    <a:pt x="1" y="16"/>
                    <a:pt x="1" y="16"/>
                  </a:cubicBezTo>
                  <a:cubicBezTo>
                    <a:pt x="1" y="16"/>
                    <a:pt x="0" y="17"/>
                    <a:pt x="1" y="18"/>
                  </a:cubicBezTo>
                  <a:cubicBezTo>
                    <a:pt x="1" y="19"/>
                    <a:pt x="2" y="19"/>
                    <a:pt x="2" y="19"/>
                  </a:cubicBezTo>
                  <a:cubicBezTo>
                    <a:pt x="3" y="19"/>
                    <a:pt x="3" y="19"/>
                    <a:pt x="3" y="19"/>
                  </a:cubicBezTo>
                  <a:cubicBezTo>
                    <a:pt x="32" y="4"/>
                    <a:pt x="32" y="4"/>
                    <a:pt x="32" y="4"/>
                  </a:cubicBezTo>
                  <a:cubicBezTo>
                    <a:pt x="33" y="3"/>
                    <a:pt x="34" y="2"/>
                    <a:pt x="33" y="1"/>
                  </a:cubicBezTo>
                  <a:cubicBezTo>
                    <a:pt x="33" y="0"/>
                    <a:pt x="32" y="0"/>
                    <a:pt x="32"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5" name="Freeform 58"/>
            <p:cNvSpPr/>
            <p:nvPr/>
          </p:nvSpPr>
          <p:spPr bwMode="auto">
            <a:xfrm>
              <a:off x="5619750" y="625475"/>
              <a:ext cx="87312" cy="46037"/>
            </a:xfrm>
            <a:custGeom>
              <a:avLst/>
              <a:gdLst>
                <a:gd name="T0" fmla="*/ 45 w 47"/>
                <a:gd name="T1" fmla="*/ 0 h 25"/>
                <a:gd name="T2" fmla="*/ 44 w 47"/>
                <a:gd name="T3" fmla="*/ 0 h 25"/>
                <a:gd name="T4" fmla="*/ 2 w 47"/>
                <a:gd name="T5" fmla="*/ 22 h 25"/>
                <a:gd name="T6" fmla="*/ 1 w 47"/>
                <a:gd name="T7" fmla="*/ 24 h 25"/>
                <a:gd name="T8" fmla="*/ 2 w 47"/>
                <a:gd name="T9" fmla="*/ 25 h 25"/>
                <a:gd name="T10" fmla="*/ 3 w 47"/>
                <a:gd name="T11" fmla="*/ 25 h 25"/>
                <a:gd name="T12" fmla="*/ 45 w 47"/>
                <a:gd name="T13" fmla="*/ 4 h 25"/>
                <a:gd name="T14" fmla="*/ 46 w 47"/>
                <a:gd name="T15" fmla="*/ 1 h 25"/>
                <a:gd name="T16" fmla="*/ 45 w 4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5">
                  <a:moveTo>
                    <a:pt x="45" y="0"/>
                  </a:moveTo>
                  <a:cubicBezTo>
                    <a:pt x="44" y="0"/>
                    <a:pt x="44" y="0"/>
                    <a:pt x="44" y="0"/>
                  </a:cubicBezTo>
                  <a:cubicBezTo>
                    <a:pt x="2" y="22"/>
                    <a:pt x="2" y="22"/>
                    <a:pt x="2" y="22"/>
                  </a:cubicBezTo>
                  <a:cubicBezTo>
                    <a:pt x="1" y="22"/>
                    <a:pt x="0" y="23"/>
                    <a:pt x="1" y="24"/>
                  </a:cubicBezTo>
                  <a:cubicBezTo>
                    <a:pt x="1" y="25"/>
                    <a:pt x="2" y="25"/>
                    <a:pt x="2" y="25"/>
                  </a:cubicBezTo>
                  <a:cubicBezTo>
                    <a:pt x="3" y="25"/>
                    <a:pt x="3" y="25"/>
                    <a:pt x="3" y="25"/>
                  </a:cubicBezTo>
                  <a:cubicBezTo>
                    <a:pt x="45" y="4"/>
                    <a:pt x="45" y="4"/>
                    <a:pt x="45" y="4"/>
                  </a:cubicBezTo>
                  <a:cubicBezTo>
                    <a:pt x="46" y="3"/>
                    <a:pt x="47" y="2"/>
                    <a:pt x="46" y="1"/>
                  </a:cubicBezTo>
                  <a:cubicBezTo>
                    <a:pt x="46" y="1"/>
                    <a:pt x="45" y="0"/>
                    <a:pt x="45"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6" name="Freeform 59"/>
            <p:cNvSpPr/>
            <p:nvPr/>
          </p:nvSpPr>
          <p:spPr bwMode="auto">
            <a:xfrm>
              <a:off x="5770563" y="598488"/>
              <a:ext cx="333375" cy="292100"/>
            </a:xfrm>
            <a:custGeom>
              <a:avLst/>
              <a:gdLst>
                <a:gd name="T0" fmla="*/ 34 w 181"/>
                <a:gd name="T1" fmla="*/ 0 h 159"/>
                <a:gd name="T2" fmla="*/ 156 w 181"/>
                <a:gd name="T3" fmla="*/ 87 h 159"/>
                <a:gd name="T4" fmla="*/ 169 w 181"/>
                <a:gd name="T5" fmla="*/ 142 h 159"/>
                <a:gd name="T6" fmla="*/ 112 w 181"/>
                <a:gd name="T7" fmla="*/ 144 h 159"/>
                <a:gd name="T8" fmla="*/ 0 w 181"/>
                <a:gd name="T9" fmla="*/ 51 h 159"/>
              </a:gdLst>
              <a:ahLst/>
              <a:cxnLst>
                <a:cxn ang="0">
                  <a:pos x="T0" y="T1"/>
                </a:cxn>
                <a:cxn ang="0">
                  <a:pos x="T2" y="T3"/>
                </a:cxn>
                <a:cxn ang="0">
                  <a:pos x="T4" y="T5"/>
                </a:cxn>
                <a:cxn ang="0">
                  <a:pos x="T6" y="T7"/>
                </a:cxn>
                <a:cxn ang="0">
                  <a:pos x="T8" y="T9"/>
                </a:cxn>
              </a:cxnLst>
              <a:rect l="0" t="0" r="r" b="b"/>
              <a:pathLst>
                <a:path w="181" h="159">
                  <a:moveTo>
                    <a:pt x="34" y="0"/>
                  </a:moveTo>
                  <a:cubicBezTo>
                    <a:pt x="156" y="87"/>
                    <a:pt x="156" y="87"/>
                    <a:pt x="156" y="87"/>
                  </a:cubicBezTo>
                  <a:cubicBezTo>
                    <a:pt x="175" y="102"/>
                    <a:pt x="181" y="127"/>
                    <a:pt x="169" y="142"/>
                  </a:cubicBezTo>
                  <a:cubicBezTo>
                    <a:pt x="157" y="158"/>
                    <a:pt x="131" y="159"/>
                    <a:pt x="112" y="144"/>
                  </a:cubicBezTo>
                  <a:cubicBezTo>
                    <a:pt x="0" y="51"/>
                    <a:pt x="0" y="51"/>
                    <a:pt x="0"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47" name="Freeform 60"/>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 name="T8" fmla="*/ 193 w 196"/>
                <a:gd name="T9" fmla="*/ 9 h 103"/>
              </a:gdLst>
              <a:ahLst/>
              <a:cxnLst>
                <a:cxn ang="0">
                  <a:pos x="T0" y="T1"/>
                </a:cxn>
                <a:cxn ang="0">
                  <a:pos x="T2" y="T3"/>
                </a:cxn>
                <a:cxn ang="0">
                  <a:pos x="T4" y="T5"/>
                </a:cxn>
                <a:cxn ang="0">
                  <a:pos x="T6" y="T7"/>
                </a:cxn>
                <a:cxn ang="0">
                  <a:pos x="T8" y="T9"/>
                </a:cxn>
              </a:cxnLst>
              <a:rect l="0" t="0" r="r" b="b"/>
              <a:pathLst>
                <a:path w="196" h="103">
                  <a:moveTo>
                    <a:pt x="193" y="9"/>
                  </a:moveTo>
                  <a:lnTo>
                    <a:pt x="107" y="0"/>
                  </a:lnTo>
                  <a:lnTo>
                    <a:pt x="0" y="61"/>
                  </a:lnTo>
                  <a:lnTo>
                    <a:pt x="196" y="103"/>
                  </a:lnTo>
                  <a:lnTo>
                    <a:pt x="193"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8" name="Freeform 61"/>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Lst>
              <a:ahLst/>
              <a:cxnLst>
                <a:cxn ang="0">
                  <a:pos x="T0" y="T1"/>
                </a:cxn>
                <a:cxn ang="0">
                  <a:pos x="T2" y="T3"/>
                </a:cxn>
                <a:cxn ang="0">
                  <a:pos x="T4" y="T5"/>
                </a:cxn>
                <a:cxn ang="0">
                  <a:pos x="T6" y="T7"/>
                </a:cxn>
              </a:cxnLst>
              <a:rect l="0" t="0" r="r" b="b"/>
              <a:pathLst>
                <a:path w="196" h="103">
                  <a:moveTo>
                    <a:pt x="193" y="9"/>
                  </a:moveTo>
                  <a:lnTo>
                    <a:pt x="107" y="0"/>
                  </a:lnTo>
                  <a:lnTo>
                    <a:pt x="0" y="61"/>
                  </a:lnTo>
                  <a:lnTo>
                    <a:pt x="196"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9" name="Freeform 62"/>
            <p:cNvSpPr/>
            <p:nvPr/>
          </p:nvSpPr>
          <p:spPr bwMode="auto">
            <a:xfrm>
              <a:off x="5049838" y="598488"/>
              <a:ext cx="333375" cy="292100"/>
            </a:xfrm>
            <a:custGeom>
              <a:avLst/>
              <a:gdLst>
                <a:gd name="T0" fmla="*/ 146 w 181"/>
                <a:gd name="T1" fmla="*/ 0 h 159"/>
                <a:gd name="T2" fmla="*/ 25 w 181"/>
                <a:gd name="T3" fmla="*/ 87 h 159"/>
                <a:gd name="T4" fmla="*/ 12 w 181"/>
                <a:gd name="T5" fmla="*/ 142 h 159"/>
                <a:gd name="T6" fmla="*/ 69 w 181"/>
                <a:gd name="T7" fmla="*/ 144 h 159"/>
                <a:gd name="T8" fmla="*/ 181 w 181"/>
                <a:gd name="T9" fmla="*/ 51 h 159"/>
              </a:gdLst>
              <a:ahLst/>
              <a:cxnLst>
                <a:cxn ang="0">
                  <a:pos x="T0" y="T1"/>
                </a:cxn>
                <a:cxn ang="0">
                  <a:pos x="T2" y="T3"/>
                </a:cxn>
                <a:cxn ang="0">
                  <a:pos x="T4" y="T5"/>
                </a:cxn>
                <a:cxn ang="0">
                  <a:pos x="T6" y="T7"/>
                </a:cxn>
                <a:cxn ang="0">
                  <a:pos x="T8" y="T9"/>
                </a:cxn>
              </a:cxnLst>
              <a:rect l="0" t="0" r="r" b="b"/>
              <a:pathLst>
                <a:path w="181" h="159">
                  <a:moveTo>
                    <a:pt x="146" y="0"/>
                  </a:moveTo>
                  <a:cubicBezTo>
                    <a:pt x="25" y="87"/>
                    <a:pt x="25" y="87"/>
                    <a:pt x="25" y="87"/>
                  </a:cubicBezTo>
                  <a:cubicBezTo>
                    <a:pt x="6" y="102"/>
                    <a:pt x="0" y="127"/>
                    <a:pt x="12" y="142"/>
                  </a:cubicBezTo>
                  <a:cubicBezTo>
                    <a:pt x="24" y="158"/>
                    <a:pt x="50" y="159"/>
                    <a:pt x="69" y="144"/>
                  </a:cubicBezTo>
                  <a:cubicBezTo>
                    <a:pt x="181" y="51"/>
                    <a:pt x="181" y="51"/>
                    <a:pt x="181"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46AE553-A51B-4A98-8B16-2BA60FAFA0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E735BF-D257-4A49-936F-BC9EEC8528D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365125"/>
            <a:ext cx="10515600" cy="90363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412776"/>
            <a:ext cx="10515600" cy="476418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635000" y="2396490"/>
            <a:ext cx="6595110" cy="2033270"/>
          </a:xfrm>
        </p:spPr>
        <p:txBody>
          <a:bodyPr>
            <a:normAutofit fontScale="90000"/>
          </a:bodyPr>
          <a:lstStyle/>
          <a:p>
            <a:pPr>
              <a:lnSpc>
                <a:spcPct val="115000"/>
              </a:lnSpc>
              <a:spcBef>
                <a:spcPts val="0"/>
              </a:spcBef>
              <a:spcAft>
                <a:spcPts val="0"/>
              </a:spcAft>
            </a:pPr>
            <a:r>
              <a:rPr lang="en-US" altLang="zh-CN" b="1" dirty="0"/>
              <a:t>PHÁT TRIỂN ỨNG DỤNG TRÊN THIẾT BỊ DI ĐỘNG</a:t>
            </a:r>
            <a:endParaRPr lang="en-US" altLang="zh-CN" b="1" dirty="0"/>
          </a:p>
        </p:txBody>
      </p:sp>
      <p:sp>
        <p:nvSpPr>
          <p:cNvPr id="5" name="副标题 4"/>
          <p:cNvSpPr>
            <a:spLocks noGrp="1"/>
          </p:cNvSpPr>
          <p:nvPr>
            <p:ph type="subTitle" idx="1"/>
            <p:custDataLst>
              <p:tags r:id="rId2"/>
            </p:custDataLst>
          </p:nvPr>
        </p:nvSpPr>
        <p:spPr>
          <a:xfrm>
            <a:off x="623428" y="4869172"/>
            <a:ext cx="6595277" cy="566415"/>
          </a:xfrm>
        </p:spPr>
        <p:txBody>
          <a:bodyPr>
            <a:normAutofit/>
          </a:bodyPr>
          <a:lstStyle/>
          <a:p>
            <a:r>
              <a:rPr lang="en-US" altLang="zh-CN" dirty="0">
                <a:solidFill>
                  <a:srgbClr val="43414C"/>
                </a:solidFill>
              </a:rPr>
              <a:t>NHÓM 1</a:t>
            </a:r>
            <a:endParaRPr lang="en-US" altLang="zh-CN" dirty="0">
              <a:solidFill>
                <a:srgbClr val="43414C"/>
              </a:solidFill>
            </a:endParaRPr>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t>THÀNH VIÊN</a:t>
            </a:r>
            <a:endParaRPr lang="en-US" altLang="zh-CN" dirty="0"/>
          </a:p>
        </p:txBody>
      </p:sp>
      <p:sp>
        <p:nvSpPr>
          <p:cNvPr id="2" name="Text Box 1"/>
          <p:cNvSpPr txBox="1"/>
          <p:nvPr/>
        </p:nvSpPr>
        <p:spPr>
          <a:xfrm>
            <a:off x="838835" y="1700530"/>
            <a:ext cx="10421620" cy="2861310"/>
          </a:xfrm>
          <a:prstGeom prst="rect">
            <a:avLst/>
          </a:prstGeom>
          <a:noFill/>
        </p:spPr>
        <p:txBody>
          <a:bodyPr wrap="square" rtlCol="0">
            <a:spAutoFit/>
          </a:bodyPr>
          <a:p>
            <a:pPr>
              <a:lnSpc>
                <a:spcPct val="150000"/>
              </a:lnSpc>
            </a:pPr>
            <a:r>
              <a:rPr lang="en-US" b="1">
                <a:solidFill>
                  <a:schemeClr val="tx2"/>
                </a:solidFill>
              </a:rPr>
              <a:t>1. TÔ CÔNG QUÂN - 22521190</a:t>
            </a:r>
            <a:endParaRPr lang="en-US" b="1">
              <a:solidFill>
                <a:schemeClr val="tx2"/>
              </a:solidFill>
            </a:endParaRPr>
          </a:p>
          <a:p>
            <a:pPr>
              <a:lnSpc>
                <a:spcPct val="150000"/>
              </a:lnSpc>
            </a:pPr>
            <a:r>
              <a:rPr lang="en-US" b="1">
                <a:solidFill>
                  <a:schemeClr val="tx2"/>
                </a:solidFill>
              </a:rPr>
              <a:t>2. NGUYỄN THÀNH THẠO - 22521371</a:t>
            </a:r>
            <a:endParaRPr lang="en-US" b="1">
              <a:solidFill>
                <a:schemeClr val="tx2"/>
              </a:solidFill>
            </a:endParaRPr>
          </a:p>
          <a:p>
            <a:pPr>
              <a:lnSpc>
                <a:spcPct val="150000"/>
              </a:lnSpc>
            </a:pPr>
            <a:r>
              <a:rPr lang="en-US" b="1">
                <a:solidFill>
                  <a:schemeClr val="tx2"/>
                </a:solidFill>
              </a:rPr>
              <a:t>3. LÂM HOÀNG PHƯỚC - 22521153</a:t>
            </a:r>
            <a:endParaRPr lang="en-US" b="1">
              <a:solidFill>
                <a:schemeClr val="tx2"/>
              </a:solidFill>
            </a:endParaRPr>
          </a:p>
          <a:p>
            <a:pPr>
              <a:lnSpc>
                <a:spcPct val="150000"/>
              </a:lnSpc>
            </a:pPr>
            <a:r>
              <a:rPr lang="en-US" b="1">
                <a:solidFill>
                  <a:schemeClr val="tx2"/>
                </a:solidFill>
              </a:rPr>
              <a:t>4. HUỲNH NGỌC ANH KIỆT - 22520718</a:t>
            </a:r>
            <a:endParaRPr lang="en-US" b="1">
              <a:solidFill>
                <a:schemeClr val="tx2"/>
              </a:solidFill>
            </a:endParaRPr>
          </a:p>
          <a:p>
            <a:pPr>
              <a:lnSpc>
                <a:spcPct val="150000"/>
              </a:lnSpc>
            </a:pPr>
            <a:r>
              <a:rPr lang="en-US" b="1">
                <a:solidFill>
                  <a:schemeClr val="tx2"/>
                </a:solidFill>
              </a:rPr>
              <a:t>5. LÊ HOÀNG NAM - 22520911</a:t>
            </a:r>
            <a:endParaRPr lang="en-US" b="1">
              <a:solidFill>
                <a:schemeClr val="tx2"/>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ctr"/>
            <a:r>
              <a:rPr lang="en-US" altLang="zh-CN" dirty="0"/>
              <a:t>NỘI DUNG</a:t>
            </a:r>
            <a:endParaRPr lang="en-US" altLang="zh-CN" dirty="0"/>
          </a:p>
        </p:txBody>
      </p:sp>
      <p:sp>
        <p:nvSpPr>
          <p:cNvPr id="3" name="Oval 2"/>
          <p:cNvSpPr/>
          <p:nvPr/>
        </p:nvSpPr>
        <p:spPr>
          <a:xfrm>
            <a:off x="2351405" y="191643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1</a:t>
            </a:r>
            <a:endParaRPr lang="en-US"/>
          </a:p>
        </p:txBody>
      </p:sp>
      <p:sp>
        <p:nvSpPr>
          <p:cNvPr id="5" name="Oval 4"/>
          <p:cNvSpPr/>
          <p:nvPr/>
        </p:nvSpPr>
        <p:spPr>
          <a:xfrm>
            <a:off x="8976360" y="4524375"/>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4</a:t>
            </a:r>
            <a:endParaRPr lang="en-US"/>
          </a:p>
        </p:txBody>
      </p:sp>
      <p:sp>
        <p:nvSpPr>
          <p:cNvPr id="6" name="Oval 5"/>
          <p:cNvSpPr/>
          <p:nvPr/>
        </p:nvSpPr>
        <p:spPr>
          <a:xfrm>
            <a:off x="2352040" y="4524375"/>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3</a:t>
            </a:r>
            <a:endParaRPr lang="en-US"/>
          </a:p>
        </p:txBody>
      </p:sp>
      <p:sp>
        <p:nvSpPr>
          <p:cNvPr id="7" name="Oval 6"/>
          <p:cNvSpPr/>
          <p:nvPr/>
        </p:nvSpPr>
        <p:spPr>
          <a:xfrm>
            <a:off x="8976360" y="191643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2</a:t>
            </a:r>
            <a:endParaRPr lang="en-US"/>
          </a:p>
        </p:txBody>
      </p:sp>
      <p:sp>
        <p:nvSpPr>
          <p:cNvPr id="8" name="Text Box 7"/>
          <p:cNvSpPr txBox="1"/>
          <p:nvPr/>
        </p:nvSpPr>
        <p:spPr>
          <a:xfrm>
            <a:off x="1518920" y="2999105"/>
            <a:ext cx="2488565" cy="460375"/>
          </a:xfrm>
          <a:prstGeom prst="rect">
            <a:avLst/>
          </a:prstGeom>
          <a:noFill/>
        </p:spPr>
        <p:txBody>
          <a:bodyPr wrap="square" rtlCol="0">
            <a:spAutoFit/>
          </a:bodyPr>
          <a:p>
            <a:pPr algn="ctr"/>
            <a:r>
              <a:rPr lang="en-US"/>
              <a:t>GIỚI THIỆU</a:t>
            </a:r>
            <a:endParaRPr lang="en-US"/>
          </a:p>
        </p:txBody>
      </p:sp>
      <p:sp>
        <p:nvSpPr>
          <p:cNvPr id="9" name="Text Box 8"/>
          <p:cNvSpPr txBox="1"/>
          <p:nvPr/>
        </p:nvSpPr>
        <p:spPr>
          <a:xfrm>
            <a:off x="7247890" y="2999105"/>
            <a:ext cx="4081145" cy="460375"/>
          </a:xfrm>
          <a:prstGeom prst="rect">
            <a:avLst/>
          </a:prstGeom>
          <a:noFill/>
        </p:spPr>
        <p:txBody>
          <a:bodyPr wrap="square" rtlCol="0">
            <a:spAutoFit/>
          </a:bodyPr>
          <a:p>
            <a:pPr algn="ctr"/>
            <a:r>
              <a:rPr lang="en-US"/>
              <a:t>CÔNG NGHỆ SỬ DỤNG</a:t>
            </a:r>
            <a:endParaRPr lang="en-US"/>
          </a:p>
        </p:txBody>
      </p:sp>
      <p:sp>
        <p:nvSpPr>
          <p:cNvPr id="10" name="Text Box 9"/>
          <p:cNvSpPr txBox="1"/>
          <p:nvPr/>
        </p:nvSpPr>
        <p:spPr>
          <a:xfrm>
            <a:off x="772160" y="5661025"/>
            <a:ext cx="3878580" cy="460375"/>
          </a:xfrm>
          <a:prstGeom prst="rect">
            <a:avLst/>
          </a:prstGeom>
          <a:noFill/>
        </p:spPr>
        <p:txBody>
          <a:bodyPr wrap="square" rtlCol="0">
            <a:spAutoFit/>
          </a:bodyPr>
          <a:p>
            <a:pPr algn="ctr"/>
            <a:r>
              <a:rPr lang="en-US"/>
              <a:t>CHỨC NĂNG</a:t>
            </a:r>
            <a:endParaRPr lang="en-US"/>
          </a:p>
        </p:txBody>
      </p:sp>
      <p:sp>
        <p:nvSpPr>
          <p:cNvPr id="11" name="Text Box 10"/>
          <p:cNvSpPr txBox="1"/>
          <p:nvPr/>
        </p:nvSpPr>
        <p:spPr>
          <a:xfrm>
            <a:off x="8400415" y="5661025"/>
            <a:ext cx="1952625" cy="460375"/>
          </a:xfrm>
          <a:prstGeom prst="rect">
            <a:avLst/>
          </a:prstGeom>
          <a:noFill/>
        </p:spPr>
        <p:txBody>
          <a:bodyPr wrap="square" rtlCol="0">
            <a:spAutoFit/>
          </a:bodyPr>
          <a:p>
            <a:pPr algn="ctr"/>
            <a:r>
              <a:rPr lang="en-US"/>
              <a:t>DEMO</a:t>
            </a:r>
            <a:endParaRPr 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trips(down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Left)">
                                      <p:cBhvr>
                                        <p:cTn id="23" dur="500"/>
                                        <p:tgtEl>
                                          <p:spTgt spid="6"/>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trips(down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trips(downLeft)">
                                      <p:cBhvr>
                                        <p:cTn id="31" dur="500"/>
                                        <p:tgtEl>
                                          <p:spTgt spid="5"/>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strips(downLef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3" grpId="1" animBg="1"/>
      <p:bldP spid="8" grpId="1"/>
      <p:bldP spid="7" grpId="0" animBg="1"/>
      <p:bldP spid="9" grpId="0"/>
      <p:bldP spid="7" grpId="1" animBg="1"/>
      <p:bldP spid="9" grpId="1"/>
      <p:bldP spid="6" grpId="0" animBg="1"/>
      <p:bldP spid="10" grpId="0"/>
      <p:bldP spid="6" grpId="1" animBg="1"/>
      <p:bldP spid="10" grpId="1"/>
      <p:bldP spid="5" grpId="0" animBg="1"/>
      <p:bldP spid="11" grpId="0"/>
      <p:bldP spid="5" grpId="1" animBg="1"/>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8835" y="1700530"/>
            <a:ext cx="10421620" cy="4523105"/>
          </a:xfrm>
          <a:prstGeom prst="rect">
            <a:avLst/>
          </a:prstGeom>
          <a:noFill/>
        </p:spPr>
        <p:txBody>
          <a:bodyPr wrap="square" rtlCol="0">
            <a:spAutoFit/>
          </a:bodyPr>
          <a:p>
            <a:pPr>
              <a:lnSpc>
                <a:spcPct val="150000"/>
              </a:lnSpc>
            </a:pPr>
            <a:r>
              <a:rPr lang="en-US" b="1">
                <a:solidFill>
                  <a:schemeClr val="tx2"/>
                </a:solidFill>
              </a:rPr>
              <a:t>Tên đề tài: Ứng dụng quản lý doanh nghiệp IT (IEM)</a:t>
            </a:r>
            <a:endParaRPr lang="en-US" b="1">
              <a:solidFill>
                <a:schemeClr val="tx2"/>
              </a:solidFill>
            </a:endParaRPr>
          </a:p>
          <a:p>
            <a:pPr>
              <a:lnSpc>
                <a:spcPct val="150000"/>
              </a:lnSpc>
            </a:pPr>
            <a:endParaRPr lang="en-US" b="1">
              <a:solidFill>
                <a:schemeClr val="tx2"/>
              </a:solidFill>
            </a:endParaRPr>
          </a:p>
          <a:p>
            <a:pPr algn="just">
              <a:lnSpc>
                <a:spcPct val="150000"/>
              </a:lnSpc>
            </a:pPr>
            <a:r>
              <a:rPr lang="en-US" b="1">
                <a:solidFill>
                  <a:schemeClr val="tx2"/>
                </a:solidFill>
              </a:rPr>
              <a:t>Mô tả: App quản lý doanh nghiệp IT giúp doanh nghiệp theo dõi và quản lý các dự án công nghệ thông tin,phòng ban, tài nguyên, nhân sự và tài chính. Ứng dụng cung cấp các chức năng như quản lý dự án, phân công nhiệm vụ, theo dõi nhân viên, và báo cáo tình hình tài chính,... Người dùng có thể nhận thông báo về các sự kiện trong doanh nghiệp.</a:t>
            </a:r>
            <a:endParaRPr lang="en-US" b="1">
              <a:solidFill>
                <a:schemeClr val="tx2"/>
              </a:solidFill>
            </a:endParaRPr>
          </a:p>
        </p:txBody>
      </p:sp>
      <p:sp>
        <p:nvSpPr>
          <p:cNvPr id="3" name="Oval 2"/>
          <p:cNvSpPr/>
          <p:nvPr/>
        </p:nvSpPr>
        <p:spPr>
          <a:xfrm>
            <a:off x="838835" y="47625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1</a:t>
            </a:r>
            <a:endParaRPr lang="en-US"/>
          </a:p>
        </p:txBody>
      </p:sp>
      <p:sp>
        <p:nvSpPr>
          <p:cNvPr id="5" name="Text Box 4"/>
          <p:cNvSpPr txBox="1"/>
          <p:nvPr/>
        </p:nvSpPr>
        <p:spPr>
          <a:xfrm>
            <a:off x="1775460" y="588645"/>
            <a:ext cx="4146550" cy="607695"/>
          </a:xfrm>
          <a:prstGeom prst="rect">
            <a:avLst/>
          </a:prstGeom>
          <a:noFill/>
        </p:spPr>
        <p:txBody>
          <a:bodyPr wrap="square" rtlCol="0">
            <a:noAutofit/>
          </a:bodyPr>
          <a:p>
            <a:r>
              <a:rPr lang="en-US"/>
              <a:t>GIỚI THIỆU</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8835" y="1700530"/>
            <a:ext cx="10421620" cy="1198880"/>
          </a:xfrm>
          <a:prstGeom prst="rect">
            <a:avLst/>
          </a:prstGeom>
          <a:noFill/>
        </p:spPr>
        <p:txBody>
          <a:bodyPr wrap="square" rtlCol="0">
            <a:spAutoFit/>
          </a:bodyPr>
          <a:p>
            <a:pPr>
              <a:lnSpc>
                <a:spcPct val="150000"/>
              </a:lnSpc>
            </a:pPr>
            <a:r>
              <a:rPr lang="en-US" b="1">
                <a:solidFill>
                  <a:schemeClr val="tx2"/>
                </a:solidFill>
              </a:rPr>
              <a:t>Ngôn ngữ lập trình: Java + XML</a:t>
            </a:r>
            <a:endParaRPr lang="en-US" b="1">
              <a:solidFill>
                <a:schemeClr val="tx2"/>
              </a:solidFill>
            </a:endParaRPr>
          </a:p>
          <a:p>
            <a:pPr>
              <a:lnSpc>
                <a:spcPct val="150000"/>
              </a:lnSpc>
            </a:pPr>
            <a:r>
              <a:rPr lang="en-US" b="1">
                <a:solidFill>
                  <a:schemeClr val="tx2"/>
                </a:solidFill>
              </a:rPr>
              <a:t>Database: Firebase</a:t>
            </a:r>
            <a:endParaRPr lang="en-US" b="1">
              <a:solidFill>
                <a:schemeClr val="tx2"/>
              </a:solidFill>
            </a:endParaRPr>
          </a:p>
        </p:txBody>
      </p:sp>
      <p:sp>
        <p:nvSpPr>
          <p:cNvPr id="3" name="Oval 2"/>
          <p:cNvSpPr/>
          <p:nvPr/>
        </p:nvSpPr>
        <p:spPr>
          <a:xfrm>
            <a:off x="838835" y="47625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2</a:t>
            </a:r>
            <a:endParaRPr lang="en-US"/>
          </a:p>
        </p:txBody>
      </p:sp>
      <p:sp>
        <p:nvSpPr>
          <p:cNvPr id="5" name="Text Box 4"/>
          <p:cNvSpPr txBox="1"/>
          <p:nvPr/>
        </p:nvSpPr>
        <p:spPr>
          <a:xfrm>
            <a:off x="1775460" y="588645"/>
            <a:ext cx="4146550" cy="607695"/>
          </a:xfrm>
          <a:prstGeom prst="rect">
            <a:avLst/>
          </a:prstGeom>
          <a:noFill/>
        </p:spPr>
        <p:txBody>
          <a:bodyPr wrap="square" rtlCol="0">
            <a:noAutofit/>
          </a:bodyPr>
          <a:p>
            <a:r>
              <a:rPr lang="en-US"/>
              <a:t>CÔNG NGHỆ SỬ DỤNG</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694690" y="188595"/>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3</a:t>
            </a:r>
            <a:endParaRPr lang="en-US"/>
          </a:p>
        </p:txBody>
      </p:sp>
      <p:sp>
        <p:nvSpPr>
          <p:cNvPr id="5" name="Text Box 4"/>
          <p:cNvSpPr txBox="1"/>
          <p:nvPr/>
        </p:nvSpPr>
        <p:spPr>
          <a:xfrm>
            <a:off x="1703705" y="300990"/>
            <a:ext cx="4146550" cy="607695"/>
          </a:xfrm>
          <a:prstGeom prst="rect">
            <a:avLst/>
          </a:prstGeom>
          <a:noFill/>
        </p:spPr>
        <p:txBody>
          <a:bodyPr wrap="square" rtlCol="0">
            <a:noAutofit/>
          </a:bodyPr>
          <a:p>
            <a:r>
              <a:rPr lang="en-US"/>
              <a:t>CHỨC NĂNG</a:t>
            </a:r>
            <a:endParaRPr lang="en-US"/>
          </a:p>
        </p:txBody>
      </p:sp>
      <p:sp>
        <p:nvSpPr>
          <p:cNvPr id="4" name="Text Box 3"/>
          <p:cNvSpPr txBox="1"/>
          <p:nvPr/>
        </p:nvSpPr>
        <p:spPr>
          <a:xfrm>
            <a:off x="1127125" y="1052195"/>
            <a:ext cx="2961640" cy="460375"/>
          </a:xfrm>
          <a:prstGeom prst="rect">
            <a:avLst/>
          </a:prstGeom>
          <a:noFill/>
        </p:spPr>
        <p:txBody>
          <a:bodyPr wrap="square" rtlCol="0">
            <a:spAutoFit/>
          </a:bodyPr>
          <a:p>
            <a:pPr algn="ctr"/>
            <a:r>
              <a:rPr lang="en-US" b="1">
                <a:solidFill>
                  <a:schemeClr val="accent1"/>
                </a:solidFill>
                <a:effectLst>
                  <a:outerShdw blurRad="38100" dist="38100" dir="2700000" algn="tl">
                    <a:srgbClr val="000000">
                      <a:alpha val="43137"/>
                    </a:srgbClr>
                  </a:outerShdw>
                </a:effectLst>
              </a:rPr>
              <a:t>Admin</a:t>
            </a:r>
            <a:endParaRPr lang="en-US" b="1">
              <a:solidFill>
                <a:schemeClr val="accent1"/>
              </a:solidFill>
              <a:effectLst>
                <a:outerShdw blurRad="38100" dist="38100" dir="2700000" algn="tl">
                  <a:srgbClr val="000000">
                    <a:alpha val="43137"/>
                  </a:srgbClr>
                </a:outerShdw>
              </a:effectLst>
            </a:endParaRPr>
          </a:p>
        </p:txBody>
      </p:sp>
      <p:sp>
        <p:nvSpPr>
          <p:cNvPr id="6" name="Text Box 5"/>
          <p:cNvSpPr txBox="1"/>
          <p:nvPr/>
        </p:nvSpPr>
        <p:spPr>
          <a:xfrm>
            <a:off x="7320280" y="980440"/>
            <a:ext cx="3070225" cy="460375"/>
          </a:xfrm>
          <a:prstGeom prst="rect">
            <a:avLst/>
          </a:prstGeom>
          <a:noFill/>
        </p:spPr>
        <p:txBody>
          <a:bodyPr wrap="square" rtlCol="0">
            <a:spAutoFit/>
          </a:bodyPr>
          <a:p>
            <a:pPr algn="ctr"/>
            <a:r>
              <a:rPr lang="en-US" b="1">
                <a:solidFill>
                  <a:schemeClr val="accent1"/>
                </a:solidFill>
                <a:effectLst>
                  <a:outerShdw blurRad="38100" dist="38100" dir="2700000" algn="tl">
                    <a:srgbClr val="000000">
                      <a:alpha val="43137"/>
                    </a:srgbClr>
                  </a:outerShdw>
                </a:effectLst>
              </a:rPr>
              <a:t>Nhân viên</a:t>
            </a:r>
            <a:endParaRPr lang="en-US" b="1">
              <a:solidFill>
                <a:schemeClr val="accent1"/>
              </a:solidFill>
              <a:effectLst>
                <a:outerShdw blurRad="38100" dist="38100" dir="2700000" algn="tl">
                  <a:srgbClr val="000000">
                    <a:alpha val="43137"/>
                  </a:srgbClr>
                </a:outerShdw>
              </a:effectLst>
            </a:endParaRPr>
          </a:p>
        </p:txBody>
      </p:sp>
      <p:sp>
        <p:nvSpPr>
          <p:cNvPr id="7" name="Text Box 6"/>
          <p:cNvSpPr txBox="1"/>
          <p:nvPr/>
        </p:nvSpPr>
        <p:spPr>
          <a:xfrm>
            <a:off x="694690" y="1512570"/>
            <a:ext cx="5227320" cy="5169535"/>
          </a:xfrm>
          <a:prstGeom prst="rect">
            <a:avLst/>
          </a:prstGeom>
          <a:noFill/>
        </p:spPr>
        <p:txBody>
          <a:bodyPr wrap="square" rtlCol="0">
            <a:spAutoFit/>
          </a:bodyPr>
          <a:p>
            <a:pPr marL="342900" indent="-342900">
              <a:lnSpc>
                <a:spcPct val="125000"/>
              </a:lnSpc>
              <a:spcBef>
                <a:spcPts val="0"/>
              </a:spcBef>
              <a:spcAft>
                <a:spcPts val="0"/>
              </a:spcAft>
              <a:buFont typeface="Arial" panose="020B0604020202020204" pitchFamily="34" charset="0"/>
              <a:buChar char="•"/>
            </a:pPr>
            <a:r>
              <a:rPr lang="en-US"/>
              <a:t>Đăng nhập, đăng xuất, đổi mật khẩu</a:t>
            </a:r>
            <a:endParaRPr lang="en-US"/>
          </a:p>
          <a:p>
            <a:pPr marL="342900" indent="-342900">
              <a:lnSpc>
                <a:spcPct val="125000"/>
              </a:lnSpc>
              <a:spcBef>
                <a:spcPts val="0"/>
              </a:spcBef>
              <a:spcAft>
                <a:spcPts val="0"/>
              </a:spcAft>
              <a:buFont typeface="Arial" panose="020B0604020202020204" pitchFamily="34" charset="0"/>
              <a:buChar char="•"/>
            </a:pPr>
            <a:r>
              <a:rPr lang="en-US"/>
              <a:t>Quản  lý các phòng ban</a:t>
            </a:r>
            <a:endParaRPr lang="en-US"/>
          </a:p>
          <a:p>
            <a:pPr marL="342900" indent="-342900">
              <a:lnSpc>
                <a:spcPct val="125000"/>
              </a:lnSpc>
              <a:spcBef>
                <a:spcPts val="0"/>
              </a:spcBef>
              <a:spcAft>
                <a:spcPts val="0"/>
              </a:spcAft>
              <a:buFont typeface="Arial" panose="020B0604020202020204" pitchFamily="34" charset="0"/>
              <a:buChar char="•"/>
            </a:pPr>
            <a:r>
              <a:rPr lang="en-US"/>
              <a:t>Quản lý nhân sự</a:t>
            </a:r>
            <a:endParaRPr lang="en-US"/>
          </a:p>
          <a:p>
            <a:pPr marL="342900" indent="-342900">
              <a:lnSpc>
                <a:spcPct val="125000"/>
              </a:lnSpc>
              <a:spcBef>
                <a:spcPts val="0"/>
              </a:spcBef>
              <a:spcAft>
                <a:spcPts val="0"/>
              </a:spcAft>
              <a:buFont typeface="Arial" panose="020B0604020202020204" pitchFamily="34" charset="0"/>
              <a:buChar char="•"/>
            </a:pPr>
            <a:r>
              <a:rPr lang="en-US"/>
              <a:t>Quản lý tất cả dự án</a:t>
            </a:r>
            <a:endParaRPr lang="en-US"/>
          </a:p>
          <a:p>
            <a:pPr marL="342900" indent="-342900">
              <a:lnSpc>
                <a:spcPct val="125000"/>
              </a:lnSpc>
              <a:spcBef>
                <a:spcPts val="0"/>
              </a:spcBef>
              <a:spcAft>
                <a:spcPts val="0"/>
              </a:spcAft>
              <a:buFont typeface="Arial" panose="020B0604020202020204" pitchFamily="34" charset="0"/>
              <a:buChar char="•"/>
            </a:pPr>
            <a:r>
              <a:rPr lang="en-US"/>
              <a:t>Quản lý các tài nguyên</a:t>
            </a:r>
            <a:endParaRPr lang="en-US"/>
          </a:p>
          <a:p>
            <a:pPr marL="342900" indent="-342900">
              <a:lnSpc>
                <a:spcPct val="125000"/>
              </a:lnSpc>
              <a:spcBef>
                <a:spcPts val="0"/>
              </a:spcBef>
              <a:spcAft>
                <a:spcPts val="0"/>
              </a:spcAft>
              <a:buFont typeface="Arial" panose="020B0604020202020204" pitchFamily="34" charset="0"/>
              <a:buChar char="•"/>
            </a:pPr>
            <a:r>
              <a:rPr lang="en-US"/>
              <a:t>Quản lý tài chính</a:t>
            </a:r>
            <a:endParaRPr lang="en-US"/>
          </a:p>
          <a:p>
            <a:pPr marL="342900" indent="-342900">
              <a:lnSpc>
                <a:spcPct val="125000"/>
              </a:lnSpc>
              <a:spcBef>
                <a:spcPts val="0"/>
              </a:spcBef>
              <a:spcAft>
                <a:spcPts val="0"/>
              </a:spcAft>
              <a:buFont typeface="Arial" panose="020B0604020202020204" pitchFamily="34" charset="0"/>
              <a:buChar char="•"/>
            </a:pPr>
            <a:r>
              <a:rPr lang="en-US"/>
              <a:t>Thông báo các sự kiện quan trọng cho doanh nghiệp</a:t>
            </a:r>
            <a:endParaRPr lang="en-US"/>
          </a:p>
          <a:p>
            <a:pPr marL="342900" indent="-342900">
              <a:lnSpc>
                <a:spcPct val="125000"/>
              </a:lnSpc>
              <a:spcBef>
                <a:spcPts val="0"/>
              </a:spcBef>
              <a:spcAft>
                <a:spcPts val="0"/>
              </a:spcAft>
              <a:buFont typeface="Arial" panose="020B0604020202020204" pitchFamily="34" charset="0"/>
              <a:buChar char="•"/>
            </a:pPr>
            <a:r>
              <a:rPr lang="en-US"/>
              <a:t>Quản lý lương nhân viên</a:t>
            </a:r>
            <a:endParaRPr lang="en-US"/>
          </a:p>
          <a:p>
            <a:pPr marL="342900" indent="-342900">
              <a:lnSpc>
                <a:spcPct val="125000"/>
              </a:lnSpc>
              <a:spcBef>
                <a:spcPts val="0"/>
              </a:spcBef>
              <a:spcAft>
                <a:spcPts val="0"/>
              </a:spcAft>
              <a:buFont typeface="Arial" panose="020B0604020202020204" pitchFamily="34" charset="0"/>
              <a:buChar char="•"/>
            </a:pPr>
            <a:r>
              <a:rPr lang="en-US"/>
              <a:t>Tạo/Xóa tài khoản nhân viên</a:t>
            </a:r>
            <a:endParaRPr lang="en-US"/>
          </a:p>
        </p:txBody>
      </p:sp>
      <p:sp>
        <p:nvSpPr>
          <p:cNvPr id="8" name="Text Box 7"/>
          <p:cNvSpPr txBox="1"/>
          <p:nvPr/>
        </p:nvSpPr>
        <p:spPr>
          <a:xfrm>
            <a:off x="6456045" y="1512570"/>
            <a:ext cx="5227320" cy="5169535"/>
          </a:xfrm>
          <a:prstGeom prst="rect">
            <a:avLst/>
          </a:prstGeom>
          <a:noFill/>
        </p:spPr>
        <p:txBody>
          <a:bodyPr wrap="square" rtlCol="0">
            <a:spAutoFit/>
          </a:bodyPr>
          <a:p>
            <a:pPr marL="342900" indent="-342900">
              <a:lnSpc>
                <a:spcPct val="125000"/>
              </a:lnSpc>
              <a:spcBef>
                <a:spcPts val="0"/>
              </a:spcBef>
              <a:spcAft>
                <a:spcPts val="0"/>
              </a:spcAft>
              <a:buFont typeface="Arial" panose="020B0604020202020204" pitchFamily="34" charset="0"/>
              <a:buChar char="•"/>
            </a:pPr>
            <a:r>
              <a:rPr lang="en-US"/>
              <a:t>Đăng nhập, đăng xuất, quên mật khẩu</a:t>
            </a:r>
            <a:endParaRPr lang="en-US"/>
          </a:p>
          <a:p>
            <a:pPr marL="342900" indent="-342900">
              <a:lnSpc>
                <a:spcPct val="125000"/>
              </a:lnSpc>
              <a:spcBef>
                <a:spcPts val="0"/>
              </a:spcBef>
              <a:spcAft>
                <a:spcPts val="0"/>
              </a:spcAft>
              <a:buFont typeface="Arial" panose="020B0604020202020204" pitchFamily="34" charset="0"/>
              <a:buChar char="•"/>
            </a:pPr>
            <a:r>
              <a:rPr lang="en-US"/>
              <a:t>Xem thông báo của admin</a:t>
            </a:r>
            <a:endParaRPr lang="en-US"/>
          </a:p>
          <a:p>
            <a:pPr marL="342900" indent="-342900">
              <a:lnSpc>
                <a:spcPct val="125000"/>
              </a:lnSpc>
              <a:spcBef>
                <a:spcPts val="0"/>
              </a:spcBef>
              <a:spcAft>
                <a:spcPts val="0"/>
              </a:spcAft>
              <a:buFont typeface="Arial" panose="020B0604020202020204" pitchFamily="34" charset="0"/>
              <a:buChar char="•"/>
            </a:pPr>
            <a:r>
              <a:rPr lang="en-US"/>
              <a:t>Xem thông tin của thành viên trong phòng ban</a:t>
            </a:r>
            <a:endParaRPr lang="en-US"/>
          </a:p>
          <a:p>
            <a:pPr marL="342900" indent="-342900">
              <a:lnSpc>
                <a:spcPct val="125000"/>
              </a:lnSpc>
              <a:spcBef>
                <a:spcPts val="0"/>
              </a:spcBef>
              <a:spcAft>
                <a:spcPts val="0"/>
              </a:spcAft>
              <a:buFont typeface="Arial" panose="020B0604020202020204" pitchFamily="34" charset="0"/>
              <a:buChar char="•"/>
            </a:pPr>
            <a:r>
              <a:rPr lang="en-US"/>
              <a:t>Xem thông tin của dự án mà phòng ban đang đảm nhiệm</a:t>
            </a:r>
            <a:endParaRPr lang="en-US"/>
          </a:p>
          <a:p>
            <a:pPr marL="342900" indent="-342900">
              <a:lnSpc>
                <a:spcPct val="125000"/>
              </a:lnSpc>
              <a:spcBef>
                <a:spcPts val="0"/>
              </a:spcBef>
              <a:spcAft>
                <a:spcPts val="0"/>
              </a:spcAft>
              <a:buFont typeface="Arial" panose="020B0604020202020204" pitchFamily="34" charset="0"/>
              <a:buChar char="•"/>
            </a:pPr>
            <a:r>
              <a:rPr lang="en-US"/>
              <a:t>Tạo dự án (đối với trưởng phòng)</a:t>
            </a:r>
            <a:endParaRPr lang="en-US"/>
          </a:p>
          <a:p>
            <a:pPr marL="342900" indent="-342900">
              <a:lnSpc>
                <a:spcPct val="125000"/>
              </a:lnSpc>
              <a:spcBef>
                <a:spcPts val="0"/>
              </a:spcBef>
              <a:spcAft>
                <a:spcPts val="0"/>
              </a:spcAft>
              <a:buFont typeface="Arial" panose="020B0604020202020204" pitchFamily="34" charset="0"/>
              <a:buChar char="•"/>
            </a:pPr>
            <a:r>
              <a:rPr lang="en-US"/>
              <a:t>Sửa thông tin cá nhân (email, số điện thoại)</a:t>
            </a:r>
            <a:endParaRPr lang="en-US"/>
          </a:p>
          <a:p>
            <a:pPr marL="342900" indent="-342900">
              <a:lnSpc>
                <a:spcPct val="125000"/>
              </a:lnSpc>
              <a:spcBef>
                <a:spcPts val="0"/>
              </a:spcBef>
              <a:spcAft>
                <a:spcPts val="0"/>
              </a:spcAft>
              <a:buFont typeface="Arial" panose="020B0604020202020204" pitchFamily="34" charset="0"/>
              <a:buChar char="•"/>
            </a:pPr>
            <a:r>
              <a:rPr lang="en-US"/>
              <a:t>Đổi mật khẩu</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4" grpId="1"/>
      <p:bldP spid="7" grpId="1"/>
      <p:bldP spid="6" grpId="0"/>
      <p:bldP spid="8" grpId="0"/>
      <p:bldP spid="6" grpId="1"/>
      <p:bldP spid="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38835" y="47625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4</a:t>
            </a:r>
            <a:endParaRPr lang="en-US"/>
          </a:p>
        </p:txBody>
      </p:sp>
      <p:sp>
        <p:nvSpPr>
          <p:cNvPr id="5" name="Text Box 4"/>
          <p:cNvSpPr txBox="1"/>
          <p:nvPr/>
        </p:nvSpPr>
        <p:spPr>
          <a:xfrm>
            <a:off x="1775460" y="588645"/>
            <a:ext cx="4146550" cy="607695"/>
          </a:xfrm>
          <a:prstGeom prst="rect">
            <a:avLst/>
          </a:prstGeom>
          <a:noFill/>
        </p:spPr>
        <p:txBody>
          <a:bodyPr wrap="square" rtlCol="0">
            <a:noAutofit/>
          </a:bodyPr>
          <a:p>
            <a:r>
              <a:rPr lang="en-US"/>
              <a:t>DEMO</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Autofit/>
          </a:bodyPr>
          <a:lstStyle/>
          <a:p>
            <a:pPr algn="ctr"/>
            <a:r>
              <a:rPr lang="en-US" altLang="zh-CN" sz="4800" b="1" dirty="0">
                <a:effectLst/>
              </a:rPr>
              <a:t>THANKS FOR WATCHING</a:t>
            </a:r>
            <a:endParaRPr lang="en-US" altLang="zh-CN" sz="4800" b="1" dirty="0">
              <a:effectLs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326"/>
</p:tagLst>
</file>

<file path=ppt/tags/tag10.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8*a*1"/>
  <p:tag name="KSO_WM_UNIT_CLEAR" val="1"/>
  <p:tag name="KSO_WM_UNIT_LAYERLEVEL" val="1"/>
  <p:tag name="KSO_WM_UNIT_VALUE" val="5"/>
  <p:tag name="KSO_WM_UNIT_ISCONTENTSTITLE" val="0"/>
  <p:tag name="KSO_WM_UNIT_HIGHLIGHT" val="0"/>
  <p:tag name="KSO_WM_UNIT_COMPATIBLE" val="0"/>
  <p:tag name="KSO_WM_UNIT_PRESET_TEXT" val="Thank You!"/>
</p:tagLst>
</file>

<file path=ppt/tags/tag15.xml><?xml version="1.0" encoding="utf-8"?>
<p:tagLst xmlns:p="http://schemas.openxmlformats.org/presentationml/2006/main">
  <p:tag name="KSO_WM_TEMPLATE_CATEGORY" val="custom"/>
  <p:tag name="KSO_WM_TEMPLATE_INDEX" val="160326"/>
  <p:tag name="KSO_WM_TAG_VERSION" val="1.0"/>
  <p:tag name="KSO_WM_SLIDE_ID" val="custom160326_28"/>
  <p:tag name="KSO_WM_SLIDE_INDEX" val="28"/>
  <p:tag name="KSO_WM_SLIDE_ITEM_CNT" val="1"/>
  <p:tag name="KSO_WM_SLIDE_LAYOUT" val="a"/>
  <p:tag name="KSO_WM_SLIDE_LAYOUT_CNT" val="1"/>
  <p:tag name="KSO_WM_SLIDE_TYPE" val="endPage"/>
  <p:tag name="KSO_WM_BEAUTIFY_FLAG" val="#wm#"/>
</p:tagLst>
</file>

<file path=ppt/tags/tag2.xml><?xml version="1.0" encoding="utf-8"?>
<p:tagLst xmlns:p="http://schemas.openxmlformats.org/presentationml/2006/main">
  <p:tag name="KSO_WM_TAG_VERSION" val="1.0"/>
  <p:tag name="KSO_WM_TEMPLATE_CATEGORY" val="custom"/>
  <p:tag name="KSO_WM_TEMPLATE_INDEX" val="160326"/>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326"/>
  <p:tag name="KSO_WM_UNIT_TYPE" val="b"/>
  <p:tag name="KSO_WM_UNIT_INDEX" val="1"/>
  <p:tag name="KSO_WM_UNIT_ID" val="custom16032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4、5、8、12、16、20、25、26、27、28"/>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heme/theme1.xml><?xml version="1.0" encoding="utf-8"?>
<a:theme xmlns:a="http://schemas.openxmlformats.org/drawingml/2006/main" name="Office Theme">
  <a:themeElements>
    <a:clrScheme name="160326">
      <a:dk1>
        <a:srgbClr val="FFFFFF"/>
      </a:dk1>
      <a:lt1>
        <a:srgbClr val="26849D"/>
      </a:lt1>
      <a:dk2>
        <a:srgbClr val="FFFFFF"/>
      </a:dk2>
      <a:lt2>
        <a:srgbClr val="6D6F71"/>
      </a:lt2>
      <a:accent1>
        <a:srgbClr val="EC7473"/>
      </a:accent1>
      <a:accent2>
        <a:srgbClr val="ED7B5C"/>
      </a:accent2>
      <a:accent3>
        <a:srgbClr val="F9BF05"/>
      </a:accent3>
      <a:accent4>
        <a:srgbClr val="4BACC6"/>
      </a:accent4>
      <a:accent5>
        <a:srgbClr val="627289"/>
      </a:accent5>
      <a:accent6>
        <a:srgbClr val="00B05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1240</Words>
  <Application>WPS Presentation</Application>
  <PresentationFormat>宽屏</PresentationFormat>
  <Paragraphs>77</Paragraphs>
  <Slides>8</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SimHei</vt:lpstr>
      <vt:lpstr>Microsoft YaHei</vt:lpstr>
      <vt:lpstr>Arial Unicode MS</vt:lpstr>
      <vt:lpstr>Calibri</vt:lpstr>
      <vt:lpstr>Office Theme</vt:lpstr>
      <vt:lpstr>PHÁT TRIỂN ỨNG DỤNG TRÊN THIẾT BỊ DI ĐỘNG</vt:lpstr>
      <vt:lpstr>PowerPoint 演示文稿</vt:lpstr>
      <vt:lpstr>PowerPoint 演示文稿</vt:lpstr>
      <vt:lpstr>PowerPoint 演示文稿</vt:lpstr>
      <vt:lpstr>PowerPoint 演示文稿</vt:lpstr>
      <vt:lpstr>PowerPoint 演示文稿</vt:lpstr>
      <vt:lpstr>PowerPoint 演示文稿</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❤Namdev</dc:creator>
  <cp:lastModifiedBy>Quân Tô Công</cp:lastModifiedBy>
  <cp:revision>261</cp:revision>
  <dcterms:created xsi:type="dcterms:W3CDTF">2013-10-01T16:10:00Z</dcterms:created>
  <dcterms:modified xsi:type="dcterms:W3CDTF">2024-12-04T15:25:54Z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1033-12.2.0.18911</vt:lpwstr>
  </property>
  <property fmtid="{D5CDD505-2E9C-101B-9397-08002B2CF9AE}" pid="3" name="ICV">
    <vt:lpwstr>9944A92947464D579D3C37B00CEF02DA_11</vt:lpwstr>
  </property>
</Properties>
</file>